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Lst>
  <p:sldSz cy="5143500" cx="9144000"/>
  <p:notesSz cx="6858000" cy="9144000"/>
  <p:embeddedFontLst>
    <p:embeddedFont>
      <p:font typeface="Caveat"/>
      <p:regular r:id="rId25"/>
      <p:bold r:id="rId26"/>
    </p:embeddedFont>
    <p:embeddedFont>
      <p:font typeface="Balsamiq Sans"/>
      <p:regular r:id="rId27"/>
      <p:bold r:id="rId28"/>
      <p:italic r:id="rId29"/>
      <p:boldItalic r:id="rId30"/>
    </p:embeddedFont>
    <p:embeddedFont>
      <p:font typeface="Nunito"/>
      <p:regular r:id="rId31"/>
      <p:bold r:id="rId32"/>
      <p:italic r:id="rId33"/>
      <p:boldItalic r:id="rId3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slide" Target="slides/slide19.xml"/><Relationship Id="rId23" Type="http://schemas.openxmlformats.org/officeDocument/2006/relationships/slide" Target="slides/slide18.xml"/><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font" Target="fonts/Caveat-bold.fntdata"/><Relationship Id="rId25" Type="http://schemas.openxmlformats.org/officeDocument/2006/relationships/font" Target="fonts/Caveat-regular.fntdata"/><Relationship Id="rId28" Type="http://schemas.openxmlformats.org/officeDocument/2006/relationships/font" Target="fonts/BalsamiqSans-bold.fntdata"/><Relationship Id="rId27" Type="http://schemas.openxmlformats.org/officeDocument/2006/relationships/font" Target="fonts/BalsamiqSans-regular.fntdata"/><Relationship Id="rId5" Type="http://schemas.openxmlformats.org/officeDocument/2006/relationships/notesMaster" Target="notesMasters/notesMaster1.xml"/><Relationship Id="rId6" Type="http://schemas.openxmlformats.org/officeDocument/2006/relationships/slide" Target="slides/slide1.xml"/><Relationship Id="rId29" Type="http://schemas.openxmlformats.org/officeDocument/2006/relationships/font" Target="fonts/BalsamiqSans-italic.fntdata"/><Relationship Id="rId7" Type="http://schemas.openxmlformats.org/officeDocument/2006/relationships/slide" Target="slides/slide2.xml"/><Relationship Id="rId8" Type="http://schemas.openxmlformats.org/officeDocument/2006/relationships/slide" Target="slides/slide3.xml"/><Relationship Id="rId31" Type="http://schemas.openxmlformats.org/officeDocument/2006/relationships/font" Target="fonts/Nunito-regular.fntdata"/><Relationship Id="rId30" Type="http://schemas.openxmlformats.org/officeDocument/2006/relationships/font" Target="fonts/BalsamiqSans-boldItalic.fntdata"/><Relationship Id="rId11" Type="http://schemas.openxmlformats.org/officeDocument/2006/relationships/slide" Target="slides/slide6.xml"/><Relationship Id="rId33" Type="http://schemas.openxmlformats.org/officeDocument/2006/relationships/font" Target="fonts/Nunito-italic.fntdata"/><Relationship Id="rId10" Type="http://schemas.openxmlformats.org/officeDocument/2006/relationships/slide" Target="slides/slide5.xml"/><Relationship Id="rId32" Type="http://schemas.openxmlformats.org/officeDocument/2006/relationships/font" Target="fonts/Nunito-bold.fntdata"/><Relationship Id="rId13" Type="http://schemas.openxmlformats.org/officeDocument/2006/relationships/slide" Target="slides/slide8.xml"/><Relationship Id="rId12" Type="http://schemas.openxmlformats.org/officeDocument/2006/relationships/slide" Target="slides/slide7.xml"/><Relationship Id="rId34" Type="http://schemas.openxmlformats.org/officeDocument/2006/relationships/font" Target="fonts/Nunito-boldItalic.fntdata"/><Relationship Id="rId15" Type="http://schemas.openxmlformats.org/officeDocument/2006/relationships/slide" Target="slides/slide10.xml"/><Relationship Id="rId14" Type="http://schemas.openxmlformats.org/officeDocument/2006/relationships/slide" Target="slides/slide9.xml"/><Relationship Id="rId17" Type="http://schemas.openxmlformats.org/officeDocument/2006/relationships/slide" Target="slides/slide12.xml"/><Relationship Id="rId16" Type="http://schemas.openxmlformats.org/officeDocument/2006/relationships/slide" Target="slides/slide11.xml"/><Relationship Id="rId19" Type="http://schemas.openxmlformats.org/officeDocument/2006/relationships/slide" Target="slides/slide14.xml"/><Relationship Id="rId18"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0" name="Shape 3980"/>
        <p:cNvGrpSpPr/>
        <p:nvPr/>
      </p:nvGrpSpPr>
      <p:grpSpPr>
        <a:xfrm>
          <a:off x="0" y="0"/>
          <a:ext cx="0" cy="0"/>
          <a:chOff x="0" y="0"/>
          <a:chExt cx="0" cy="0"/>
        </a:xfrm>
      </p:grpSpPr>
      <p:sp>
        <p:nvSpPr>
          <p:cNvPr id="3981" name="Google Shape;3981;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3982" name="Google Shape;3982;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9" name="Shape 4079"/>
        <p:cNvGrpSpPr/>
        <p:nvPr/>
      </p:nvGrpSpPr>
      <p:grpSpPr>
        <a:xfrm>
          <a:off x="0" y="0"/>
          <a:ext cx="0" cy="0"/>
          <a:chOff x="0" y="0"/>
          <a:chExt cx="0" cy="0"/>
        </a:xfrm>
      </p:grpSpPr>
      <p:sp>
        <p:nvSpPr>
          <p:cNvPr id="4080" name="Google Shape;4080;g1222d678869_0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81" name="Google Shape;4081;g1222d678869_0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89" name="Shape 4089"/>
        <p:cNvGrpSpPr/>
        <p:nvPr/>
      </p:nvGrpSpPr>
      <p:grpSpPr>
        <a:xfrm>
          <a:off x="0" y="0"/>
          <a:ext cx="0" cy="0"/>
          <a:chOff x="0" y="0"/>
          <a:chExt cx="0" cy="0"/>
        </a:xfrm>
      </p:grpSpPr>
      <p:sp>
        <p:nvSpPr>
          <p:cNvPr id="4090" name="Google Shape;4090;g11b24c49d7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91" name="Google Shape;4091;g11b24c49d7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96" name="Shape 4096"/>
        <p:cNvGrpSpPr/>
        <p:nvPr/>
      </p:nvGrpSpPr>
      <p:grpSpPr>
        <a:xfrm>
          <a:off x="0" y="0"/>
          <a:ext cx="0" cy="0"/>
          <a:chOff x="0" y="0"/>
          <a:chExt cx="0" cy="0"/>
        </a:xfrm>
      </p:grpSpPr>
      <p:sp>
        <p:nvSpPr>
          <p:cNvPr id="4097" name="Google Shape;4097;g124b3e7e17c_1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98" name="Google Shape;4098;g124b3e7e17c_1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08" name="Shape 4108"/>
        <p:cNvGrpSpPr/>
        <p:nvPr/>
      </p:nvGrpSpPr>
      <p:grpSpPr>
        <a:xfrm>
          <a:off x="0" y="0"/>
          <a:ext cx="0" cy="0"/>
          <a:chOff x="0" y="0"/>
          <a:chExt cx="0" cy="0"/>
        </a:xfrm>
      </p:grpSpPr>
      <p:sp>
        <p:nvSpPr>
          <p:cNvPr id="4109" name="Google Shape;4109;g12507c48ea4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10" name="Google Shape;4110;g12507c48ea4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19" name="Shape 4119"/>
        <p:cNvGrpSpPr/>
        <p:nvPr/>
      </p:nvGrpSpPr>
      <p:grpSpPr>
        <a:xfrm>
          <a:off x="0" y="0"/>
          <a:ext cx="0" cy="0"/>
          <a:chOff x="0" y="0"/>
          <a:chExt cx="0" cy="0"/>
        </a:xfrm>
      </p:grpSpPr>
      <p:sp>
        <p:nvSpPr>
          <p:cNvPr id="4120" name="Google Shape;4120;g11b24c49d79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21" name="Google Shape;4121;g11b24c49d79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25" name="Shape 4125"/>
        <p:cNvGrpSpPr/>
        <p:nvPr/>
      </p:nvGrpSpPr>
      <p:grpSpPr>
        <a:xfrm>
          <a:off x="0" y="0"/>
          <a:ext cx="0" cy="0"/>
          <a:chOff x="0" y="0"/>
          <a:chExt cx="0" cy="0"/>
        </a:xfrm>
      </p:grpSpPr>
      <p:sp>
        <p:nvSpPr>
          <p:cNvPr id="4126" name="Google Shape;4126;g1222d678869_0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27" name="Google Shape;4127;g1222d678869_0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36" name="Shape 4136"/>
        <p:cNvGrpSpPr/>
        <p:nvPr/>
      </p:nvGrpSpPr>
      <p:grpSpPr>
        <a:xfrm>
          <a:off x="0" y="0"/>
          <a:ext cx="0" cy="0"/>
          <a:chOff x="0" y="0"/>
          <a:chExt cx="0" cy="0"/>
        </a:xfrm>
      </p:grpSpPr>
      <p:sp>
        <p:nvSpPr>
          <p:cNvPr id="4137" name="Google Shape;4137;g1222d67886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38" name="Google Shape;4138;g1222d67886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49" name="Shape 4149"/>
        <p:cNvGrpSpPr/>
        <p:nvPr/>
      </p:nvGrpSpPr>
      <p:grpSpPr>
        <a:xfrm>
          <a:off x="0" y="0"/>
          <a:ext cx="0" cy="0"/>
          <a:chOff x="0" y="0"/>
          <a:chExt cx="0" cy="0"/>
        </a:xfrm>
      </p:grpSpPr>
      <p:sp>
        <p:nvSpPr>
          <p:cNvPr id="4150" name="Google Shape;4150;g1222db8fa2e_2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51" name="Google Shape;4151;g1222db8fa2e_2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56" name="Shape 4156"/>
        <p:cNvGrpSpPr/>
        <p:nvPr/>
      </p:nvGrpSpPr>
      <p:grpSpPr>
        <a:xfrm>
          <a:off x="0" y="0"/>
          <a:ext cx="0" cy="0"/>
          <a:chOff x="0" y="0"/>
          <a:chExt cx="0" cy="0"/>
        </a:xfrm>
      </p:grpSpPr>
      <p:sp>
        <p:nvSpPr>
          <p:cNvPr id="4157" name="Google Shape;4157;g11b24c49d79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58" name="Google Shape;4158;g11b24c49d79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66" name="Shape 4166"/>
        <p:cNvGrpSpPr/>
        <p:nvPr/>
      </p:nvGrpSpPr>
      <p:grpSpPr>
        <a:xfrm>
          <a:off x="0" y="0"/>
          <a:ext cx="0" cy="0"/>
          <a:chOff x="0" y="0"/>
          <a:chExt cx="0" cy="0"/>
        </a:xfrm>
      </p:grpSpPr>
      <p:sp>
        <p:nvSpPr>
          <p:cNvPr id="4167" name="Google Shape;4167;g12507c48ea4_0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68" name="Google Shape;4168;g12507c48ea4_0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2" name="Shape 3992"/>
        <p:cNvGrpSpPr/>
        <p:nvPr/>
      </p:nvGrpSpPr>
      <p:grpSpPr>
        <a:xfrm>
          <a:off x="0" y="0"/>
          <a:ext cx="0" cy="0"/>
          <a:chOff x="0" y="0"/>
          <a:chExt cx="0" cy="0"/>
        </a:xfrm>
      </p:grpSpPr>
      <p:sp>
        <p:nvSpPr>
          <p:cNvPr id="3993" name="Google Shape;3993;g124b3e7e17c_0_39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94" name="Google Shape;3994;g124b3e7e17c_0_39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9" name="Shape 3999"/>
        <p:cNvGrpSpPr/>
        <p:nvPr/>
      </p:nvGrpSpPr>
      <p:grpSpPr>
        <a:xfrm>
          <a:off x="0" y="0"/>
          <a:ext cx="0" cy="0"/>
          <a:chOff x="0" y="0"/>
          <a:chExt cx="0" cy="0"/>
        </a:xfrm>
      </p:grpSpPr>
      <p:sp>
        <p:nvSpPr>
          <p:cNvPr id="4000" name="Google Shape;4000;g124b3e7e17c_0_40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01" name="Google Shape;4001;g124b3e7e17c_0_40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06" name="Shape 4006"/>
        <p:cNvGrpSpPr/>
        <p:nvPr/>
      </p:nvGrpSpPr>
      <p:grpSpPr>
        <a:xfrm>
          <a:off x="0" y="0"/>
          <a:ext cx="0" cy="0"/>
          <a:chOff x="0" y="0"/>
          <a:chExt cx="0" cy="0"/>
        </a:xfrm>
      </p:grpSpPr>
      <p:sp>
        <p:nvSpPr>
          <p:cNvPr id="4007" name="Google Shape;4007;g1222d678869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08" name="Google Shape;4008;g1222d678869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17" name="Shape 4017"/>
        <p:cNvGrpSpPr/>
        <p:nvPr/>
      </p:nvGrpSpPr>
      <p:grpSpPr>
        <a:xfrm>
          <a:off x="0" y="0"/>
          <a:ext cx="0" cy="0"/>
          <a:chOff x="0" y="0"/>
          <a:chExt cx="0" cy="0"/>
        </a:xfrm>
      </p:grpSpPr>
      <p:sp>
        <p:nvSpPr>
          <p:cNvPr id="4018" name="Google Shape;4018;g124b3e7e17c_1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19" name="Google Shape;4019;g124b3e7e17c_1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31" name="Shape 4031"/>
        <p:cNvGrpSpPr/>
        <p:nvPr/>
      </p:nvGrpSpPr>
      <p:grpSpPr>
        <a:xfrm>
          <a:off x="0" y="0"/>
          <a:ext cx="0" cy="0"/>
          <a:chOff x="0" y="0"/>
          <a:chExt cx="0" cy="0"/>
        </a:xfrm>
      </p:grpSpPr>
      <p:sp>
        <p:nvSpPr>
          <p:cNvPr id="4032" name="Google Shape;4032;g11b24c49d79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33" name="Google Shape;4033;g11b24c49d79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41" name="Shape 4041"/>
        <p:cNvGrpSpPr/>
        <p:nvPr/>
      </p:nvGrpSpPr>
      <p:grpSpPr>
        <a:xfrm>
          <a:off x="0" y="0"/>
          <a:ext cx="0" cy="0"/>
          <a:chOff x="0" y="0"/>
          <a:chExt cx="0" cy="0"/>
        </a:xfrm>
      </p:grpSpPr>
      <p:sp>
        <p:nvSpPr>
          <p:cNvPr id="4042" name="Google Shape;4042;g124b3e7e17c_1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43" name="Google Shape;4043;g124b3e7e17c_1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53" name="Shape 4053"/>
        <p:cNvGrpSpPr/>
        <p:nvPr/>
      </p:nvGrpSpPr>
      <p:grpSpPr>
        <a:xfrm>
          <a:off x="0" y="0"/>
          <a:ext cx="0" cy="0"/>
          <a:chOff x="0" y="0"/>
          <a:chExt cx="0" cy="0"/>
        </a:xfrm>
      </p:grpSpPr>
      <p:sp>
        <p:nvSpPr>
          <p:cNvPr id="4054" name="Google Shape;4054;g11b24c49d79_0_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55" name="Google Shape;4055;g11b24c49d79_0_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7" name="Shape 4067"/>
        <p:cNvGrpSpPr/>
        <p:nvPr/>
      </p:nvGrpSpPr>
      <p:grpSpPr>
        <a:xfrm>
          <a:off x="0" y="0"/>
          <a:ext cx="0" cy="0"/>
          <a:chOff x="0" y="0"/>
          <a:chExt cx="0" cy="0"/>
        </a:xfrm>
      </p:grpSpPr>
      <p:sp>
        <p:nvSpPr>
          <p:cNvPr id="4068" name="Google Shape;4068;g11b24c49d79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69" name="Google Shape;4069;g11b24c49d79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1771950" y="1534750"/>
            <a:ext cx="5760900" cy="1930500"/>
          </a:xfrm>
          <a:prstGeom prst="rect">
            <a:avLst/>
          </a:prstGeom>
        </p:spPr>
        <p:txBody>
          <a:bodyPr anchorCtr="0" anchor="ctr" bIns="91425" lIns="91425" spcFirstLastPara="1" rIns="91425" wrap="square" tIns="91425">
            <a:noAutofit/>
          </a:bodyPr>
          <a:lstStyle>
            <a:lvl1pPr lvl="0" algn="ctr">
              <a:lnSpc>
                <a:spcPct val="90000"/>
              </a:lnSpc>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1771950" y="3614688"/>
            <a:ext cx="5760900" cy="4224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1600">
                <a:solidFill>
                  <a:srgbClr val="000000"/>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grpSp>
        <p:nvGrpSpPr>
          <p:cNvPr id="11" name="Google Shape;11;p2"/>
          <p:cNvGrpSpPr/>
          <p:nvPr/>
        </p:nvGrpSpPr>
        <p:grpSpPr>
          <a:xfrm flipH="1">
            <a:off x="7045927" y="2287593"/>
            <a:ext cx="2902562" cy="2088248"/>
            <a:chOff x="4827150" y="2632375"/>
            <a:chExt cx="1863125" cy="1340425"/>
          </a:xfrm>
        </p:grpSpPr>
        <p:sp>
          <p:nvSpPr>
            <p:cNvPr id="12" name="Google Shape;12;p2"/>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 name="Google Shape;13;p2"/>
            <p:cNvGrpSpPr/>
            <p:nvPr/>
          </p:nvGrpSpPr>
          <p:grpSpPr>
            <a:xfrm>
              <a:off x="4827150" y="2632375"/>
              <a:ext cx="1863125" cy="1274825"/>
              <a:chOff x="4827150" y="2632375"/>
              <a:chExt cx="1863125" cy="1274825"/>
            </a:xfrm>
          </p:grpSpPr>
          <p:sp>
            <p:nvSpPr>
              <p:cNvPr id="14" name="Google Shape;14;p2"/>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 name="Google Shape;19;p2"/>
          <p:cNvSpPr/>
          <p:nvPr/>
        </p:nvSpPr>
        <p:spPr>
          <a:xfrm flipH="1">
            <a:off x="-65335" y="-492315"/>
            <a:ext cx="4307989" cy="2962068"/>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1350" y="2883575"/>
            <a:ext cx="9143720" cy="2892401"/>
          </a:xfrm>
          <a:custGeom>
            <a:rect b="b" l="l" r="r" t="t"/>
            <a:pathLst>
              <a:path extrusionOk="0" h="81213" w="28534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 name="Google Shape;21;p2"/>
          <p:cNvGrpSpPr/>
          <p:nvPr/>
        </p:nvGrpSpPr>
        <p:grpSpPr>
          <a:xfrm flipH="1">
            <a:off x="-38673" y="227352"/>
            <a:ext cx="3674252" cy="4964363"/>
            <a:chOff x="5488575" y="2"/>
            <a:chExt cx="3674252" cy="4964363"/>
          </a:xfrm>
        </p:grpSpPr>
        <p:sp>
          <p:nvSpPr>
            <p:cNvPr id="22" name="Google Shape;22;p2"/>
            <p:cNvSpPr/>
            <p:nvPr/>
          </p:nvSpPr>
          <p:spPr>
            <a:xfrm>
              <a:off x="5488575" y="2"/>
              <a:ext cx="3674252" cy="4897023"/>
            </a:xfrm>
            <a:custGeom>
              <a:rect b="b" l="l" r="r" t="t"/>
              <a:pathLst>
                <a:path extrusionOk="0" h="180419" w="116912">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7806288" y="2"/>
              <a:ext cx="1327120" cy="4964363"/>
            </a:xfrm>
            <a:custGeom>
              <a:rect b="b" l="l" r="r" t="t"/>
              <a:pathLst>
                <a:path extrusionOk="0" h="182900" w="42228">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 name="Google Shape;24;p2"/>
          <p:cNvSpPr/>
          <p:nvPr/>
        </p:nvSpPr>
        <p:spPr>
          <a:xfrm>
            <a:off x="701984" y="4301288"/>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1516176" y="3870063"/>
            <a:ext cx="1097543" cy="1154389"/>
          </a:xfrm>
          <a:custGeom>
            <a:rect b="b" l="l" r="r" t="t"/>
            <a:pathLst>
              <a:path extrusionOk="0" h="32413" w="34923">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1306712" y="4309874"/>
            <a:ext cx="983492" cy="620271"/>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flipH="1">
            <a:off x="1759885" y="137197"/>
            <a:ext cx="1151153" cy="1548642"/>
          </a:xfrm>
          <a:custGeom>
            <a:rect b="b" l="l" r="r" t="t"/>
            <a:pathLst>
              <a:path extrusionOk="0" h="53154" w="39511">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 name="Google Shape;28;p2"/>
          <p:cNvGrpSpPr/>
          <p:nvPr/>
        </p:nvGrpSpPr>
        <p:grpSpPr>
          <a:xfrm flipH="1">
            <a:off x="7027369" y="392364"/>
            <a:ext cx="3349039" cy="4572010"/>
            <a:chOff x="-8979" y="-3697236"/>
            <a:chExt cx="3349039" cy="4572010"/>
          </a:xfrm>
        </p:grpSpPr>
        <p:sp>
          <p:nvSpPr>
            <p:cNvPr id="29" name="Google Shape;29;p2"/>
            <p:cNvSpPr/>
            <p:nvPr/>
          </p:nvSpPr>
          <p:spPr>
            <a:xfrm>
              <a:off x="-8979" y="-3697236"/>
              <a:ext cx="3349039" cy="4572010"/>
            </a:xfrm>
            <a:custGeom>
              <a:rect b="b" l="l" r="r" t="t"/>
              <a:pathLst>
                <a:path extrusionOk="0" h="156925" w="114949">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8979" y="-2950418"/>
              <a:ext cx="2686014" cy="3821609"/>
            </a:xfrm>
            <a:custGeom>
              <a:rect b="b" l="l" r="r" t="t"/>
              <a:pathLst>
                <a:path extrusionOk="0" h="131169" w="92192">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 name="Google Shape;31;p2"/>
          <p:cNvSpPr/>
          <p:nvPr/>
        </p:nvSpPr>
        <p:spPr>
          <a:xfrm flipH="1">
            <a:off x="1549735" y="-212373"/>
            <a:ext cx="7701575" cy="2305627"/>
          </a:xfrm>
          <a:custGeom>
            <a:rect b="b" l="l" r="r" t="t"/>
            <a:pathLst>
              <a:path extrusionOk="0" h="79136" w="264341">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flipH="1">
            <a:off x="3994978" y="-212373"/>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flipH="1">
            <a:off x="1959373" y="-248937"/>
            <a:ext cx="2047608" cy="1221660"/>
          </a:xfrm>
          <a:custGeom>
            <a:rect b="b" l="l" r="r" t="t"/>
            <a:pathLst>
              <a:path extrusionOk="0" h="41931" w="7028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 name="Google Shape;34;p2"/>
          <p:cNvGrpSpPr/>
          <p:nvPr/>
        </p:nvGrpSpPr>
        <p:grpSpPr>
          <a:xfrm flipH="1">
            <a:off x="-81479" y="-35391"/>
            <a:ext cx="1589402" cy="2208142"/>
            <a:chOff x="6690382" y="-4766279"/>
            <a:chExt cx="1589402" cy="2208142"/>
          </a:xfrm>
        </p:grpSpPr>
        <p:sp>
          <p:nvSpPr>
            <p:cNvPr id="35" name="Google Shape;35;p2"/>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 name="Google Shape;50;p2"/>
          <p:cNvGrpSpPr/>
          <p:nvPr/>
        </p:nvGrpSpPr>
        <p:grpSpPr>
          <a:xfrm rot="-5400000">
            <a:off x="455608" y="-344761"/>
            <a:ext cx="1589402" cy="2208142"/>
            <a:chOff x="6690382" y="-4766279"/>
            <a:chExt cx="1589402" cy="2208142"/>
          </a:xfrm>
        </p:grpSpPr>
        <p:sp>
          <p:nvSpPr>
            <p:cNvPr id="51" name="Google Shape;51;p2"/>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 name="Google Shape;66;p2"/>
          <p:cNvGrpSpPr/>
          <p:nvPr/>
        </p:nvGrpSpPr>
        <p:grpSpPr>
          <a:xfrm>
            <a:off x="-125125" y="3044149"/>
            <a:ext cx="2205865" cy="1902268"/>
            <a:chOff x="-125125" y="3044149"/>
            <a:chExt cx="2205865" cy="1902268"/>
          </a:xfrm>
        </p:grpSpPr>
        <p:sp>
          <p:nvSpPr>
            <p:cNvPr id="67" name="Google Shape;67;p2"/>
            <p:cNvSpPr/>
            <p:nvPr/>
          </p:nvSpPr>
          <p:spPr>
            <a:xfrm>
              <a:off x="-125125" y="3044149"/>
              <a:ext cx="2205865" cy="1902268"/>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124402" y="3107544"/>
              <a:ext cx="2134839" cy="1784418"/>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 name="Google Shape;69;p2"/>
          <p:cNvGrpSpPr/>
          <p:nvPr/>
        </p:nvGrpSpPr>
        <p:grpSpPr>
          <a:xfrm>
            <a:off x="-488019" y="3111867"/>
            <a:ext cx="11329721" cy="2435825"/>
            <a:chOff x="-33294" y="3093405"/>
            <a:chExt cx="11329721" cy="2435825"/>
          </a:xfrm>
        </p:grpSpPr>
        <p:grpSp>
          <p:nvGrpSpPr>
            <p:cNvPr id="70" name="Google Shape;70;p2"/>
            <p:cNvGrpSpPr/>
            <p:nvPr/>
          </p:nvGrpSpPr>
          <p:grpSpPr>
            <a:xfrm>
              <a:off x="6008092" y="3448642"/>
              <a:ext cx="3333990" cy="2080587"/>
              <a:chOff x="6846292" y="3448642"/>
              <a:chExt cx="3333990" cy="2080587"/>
            </a:xfrm>
          </p:grpSpPr>
          <p:sp>
            <p:nvSpPr>
              <p:cNvPr id="71" name="Google Shape;71;p2"/>
              <p:cNvSpPr/>
              <p:nvPr/>
            </p:nvSpPr>
            <p:spPr>
              <a:xfrm>
                <a:off x="6846292" y="3831819"/>
                <a:ext cx="3230936" cy="1697411"/>
              </a:xfrm>
              <a:custGeom>
                <a:rect b="b" l="l" r="r" t="t"/>
                <a:pathLst>
                  <a:path extrusionOk="0" h="47660" w="102806">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9537526" y="3448642"/>
                <a:ext cx="642755" cy="1438597"/>
              </a:xfrm>
              <a:custGeom>
                <a:rect b="b" l="l" r="r" t="t"/>
                <a:pathLst>
                  <a:path extrusionOk="0" h="40393" w="20452">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 name="Google Shape;73;p2"/>
            <p:cNvSpPr/>
            <p:nvPr/>
          </p:nvSpPr>
          <p:spPr>
            <a:xfrm>
              <a:off x="8675217" y="3093405"/>
              <a:ext cx="2621211" cy="2131843"/>
            </a:xfrm>
            <a:custGeom>
              <a:rect b="b" l="l" r="r" t="t"/>
              <a:pathLst>
                <a:path extrusionOk="0" h="59858" w="83405">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8504956" y="3124995"/>
              <a:ext cx="2077452" cy="2083193"/>
            </a:xfrm>
            <a:custGeom>
              <a:rect b="b" l="l" r="r" t="t"/>
              <a:pathLst>
                <a:path extrusionOk="0" h="58492" w="66103">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8373776" y="3119689"/>
              <a:ext cx="1053827" cy="2096513"/>
            </a:xfrm>
            <a:custGeom>
              <a:rect b="b" l="l" r="r" t="t"/>
              <a:pathLst>
                <a:path extrusionOk="0" h="58866" w="33532">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33294" y="4546893"/>
              <a:ext cx="8141137" cy="677896"/>
            </a:xfrm>
            <a:custGeom>
              <a:rect b="b" l="l" r="r" t="t"/>
              <a:pathLst>
                <a:path extrusionOk="0" h="19034" w="259045">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33294" y="4341571"/>
              <a:ext cx="2453356" cy="885246"/>
            </a:xfrm>
            <a:custGeom>
              <a:rect b="b" l="l" r="r" t="t"/>
              <a:pathLst>
                <a:path extrusionOk="0" h="24856" w="78064">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37010" y="4321200"/>
              <a:ext cx="1617636" cy="882112"/>
            </a:xfrm>
            <a:custGeom>
              <a:rect b="b" l="l" r="r" t="t"/>
              <a:pathLst>
                <a:path extrusionOk="0" h="24768" w="51472">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5954077" y="4568004"/>
              <a:ext cx="2550876" cy="578673"/>
            </a:xfrm>
            <a:custGeom>
              <a:rect b="b" l="l" r="r" t="t"/>
              <a:pathLst>
                <a:path extrusionOk="0" h="16248" w="81167">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5954077" y="4627695"/>
              <a:ext cx="2550876" cy="519801"/>
            </a:xfrm>
            <a:custGeom>
              <a:rect b="b" l="l" r="r" t="t"/>
              <a:pathLst>
                <a:path extrusionOk="0" h="14595" w="81167">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2280147" y="4449699"/>
              <a:ext cx="1942597" cy="695953"/>
            </a:xfrm>
            <a:custGeom>
              <a:rect b="b" l="l" r="r" t="t"/>
              <a:pathLst>
                <a:path extrusionOk="0" h="19541" w="61812">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2"/>
          <p:cNvGrpSpPr/>
          <p:nvPr/>
        </p:nvGrpSpPr>
        <p:grpSpPr>
          <a:xfrm>
            <a:off x="6938125" y="3496124"/>
            <a:ext cx="2205865" cy="1902268"/>
            <a:chOff x="6938125" y="3496124"/>
            <a:chExt cx="2205865" cy="1902268"/>
          </a:xfrm>
        </p:grpSpPr>
        <p:sp>
          <p:nvSpPr>
            <p:cNvPr id="83" name="Google Shape;83;p2"/>
            <p:cNvSpPr/>
            <p:nvPr/>
          </p:nvSpPr>
          <p:spPr>
            <a:xfrm flipH="1">
              <a:off x="6938125" y="3496124"/>
              <a:ext cx="2205865" cy="1902268"/>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flipH="1">
              <a:off x="7008429" y="3559519"/>
              <a:ext cx="2134839" cy="1784418"/>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 name="Google Shape;85;p2"/>
          <p:cNvGrpSpPr/>
          <p:nvPr/>
        </p:nvGrpSpPr>
        <p:grpSpPr>
          <a:xfrm>
            <a:off x="6323402" y="4647404"/>
            <a:ext cx="2550876" cy="579492"/>
            <a:chOff x="5954077" y="4568004"/>
            <a:chExt cx="2550876" cy="579492"/>
          </a:xfrm>
        </p:grpSpPr>
        <p:sp>
          <p:nvSpPr>
            <p:cNvPr id="86" name="Google Shape;86;p2"/>
            <p:cNvSpPr/>
            <p:nvPr/>
          </p:nvSpPr>
          <p:spPr>
            <a:xfrm>
              <a:off x="5954077" y="4568004"/>
              <a:ext cx="2550876" cy="578673"/>
            </a:xfrm>
            <a:custGeom>
              <a:rect b="b" l="l" r="r" t="t"/>
              <a:pathLst>
                <a:path extrusionOk="0" h="16248" w="81167">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5954077" y="4627695"/>
              <a:ext cx="2550876" cy="519801"/>
            </a:xfrm>
            <a:custGeom>
              <a:rect b="b" l="l" r="r" t="t"/>
              <a:pathLst>
                <a:path extrusionOk="0" h="14595" w="81167">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 name="Google Shape;88;p2"/>
          <p:cNvSpPr/>
          <p:nvPr/>
        </p:nvSpPr>
        <p:spPr>
          <a:xfrm flipH="1">
            <a:off x="206317" y="1264511"/>
            <a:ext cx="1939785" cy="2990739"/>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531" name="Shape 1531"/>
        <p:cNvGrpSpPr/>
        <p:nvPr/>
      </p:nvGrpSpPr>
      <p:grpSpPr>
        <a:xfrm>
          <a:off x="0" y="0"/>
          <a:ext cx="0" cy="0"/>
          <a:chOff x="0" y="0"/>
          <a:chExt cx="0" cy="0"/>
        </a:xfrm>
      </p:grpSpPr>
      <p:sp>
        <p:nvSpPr>
          <p:cNvPr id="1532" name="Google Shape;1532;p11"/>
          <p:cNvSpPr txBox="1"/>
          <p:nvPr>
            <p:ph hasCustomPrompt="1" type="title"/>
          </p:nvPr>
        </p:nvSpPr>
        <p:spPr>
          <a:xfrm>
            <a:off x="713225" y="1597600"/>
            <a:ext cx="7717500" cy="1472100"/>
          </a:xfrm>
          <a:prstGeom prst="rect">
            <a:avLst/>
          </a:prstGeom>
        </p:spPr>
        <p:txBody>
          <a:bodyPr anchorCtr="0" anchor="ctr" bIns="91425" lIns="91425" spcFirstLastPara="1" rIns="91425" wrap="square" tIns="91425">
            <a:noAutofit/>
          </a:bodyPr>
          <a:lstStyle>
            <a:lvl1pPr lvl="0" algn="ctr">
              <a:spcBef>
                <a:spcPts val="0"/>
              </a:spcBef>
              <a:spcAft>
                <a:spcPts val="0"/>
              </a:spcAft>
              <a:buSzPts val="12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533" name="Google Shape;1533;p11"/>
          <p:cNvSpPr txBox="1"/>
          <p:nvPr>
            <p:ph idx="1" type="body"/>
          </p:nvPr>
        </p:nvSpPr>
        <p:spPr>
          <a:xfrm>
            <a:off x="713225" y="3152225"/>
            <a:ext cx="7717500" cy="4482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600"/>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1534" name="Google Shape;1534;p11"/>
          <p:cNvSpPr/>
          <p:nvPr/>
        </p:nvSpPr>
        <p:spPr>
          <a:xfrm>
            <a:off x="8960172" y="-552215"/>
            <a:ext cx="302324" cy="5355098"/>
          </a:xfrm>
          <a:custGeom>
            <a:rect b="b" l="l" r="r" t="t"/>
            <a:pathLst>
              <a:path extrusionOk="0" h="157700" w="8903">
                <a:moveTo>
                  <a:pt x="1781" y="0"/>
                </a:moveTo>
                <a:cubicBezTo>
                  <a:pt x="2009" y="12029"/>
                  <a:pt x="2534" y="40492"/>
                  <a:pt x="2626" y="50878"/>
                </a:cubicBezTo>
                <a:lnTo>
                  <a:pt x="2626" y="50878"/>
                </a:lnTo>
                <a:cubicBezTo>
                  <a:pt x="2740" y="64162"/>
                  <a:pt x="3561" y="86188"/>
                  <a:pt x="2671" y="105453"/>
                </a:cubicBezTo>
                <a:lnTo>
                  <a:pt x="2671" y="105453"/>
                </a:lnTo>
                <a:cubicBezTo>
                  <a:pt x="1781" y="124717"/>
                  <a:pt x="2900" y="151103"/>
                  <a:pt x="1" y="157700"/>
                </a:cubicBezTo>
                <a:lnTo>
                  <a:pt x="1" y="157700"/>
                </a:lnTo>
                <a:lnTo>
                  <a:pt x="8903" y="157563"/>
                </a:lnTo>
                <a:cubicBezTo>
                  <a:pt x="8903" y="157563"/>
                  <a:pt x="8241" y="150829"/>
                  <a:pt x="7853" y="145465"/>
                </a:cubicBezTo>
                <a:lnTo>
                  <a:pt x="7853" y="145465"/>
                </a:lnTo>
                <a:cubicBezTo>
                  <a:pt x="7487" y="140124"/>
                  <a:pt x="7853" y="121453"/>
                  <a:pt x="7282" y="111524"/>
                </a:cubicBezTo>
                <a:lnTo>
                  <a:pt x="7282" y="111524"/>
                </a:lnTo>
                <a:cubicBezTo>
                  <a:pt x="6734" y="101618"/>
                  <a:pt x="7875" y="90479"/>
                  <a:pt x="7990" y="77583"/>
                </a:cubicBezTo>
                <a:lnTo>
                  <a:pt x="7990" y="77583"/>
                </a:lnTo>
                <a:cubicBezTo>
                  <a:pt x="8104" y="65577"/>
                  <a:pt x="7350" y="25747"/>
                  <a:pt x="6711" y="0"/>
                </a:cubicBezTo>
                <a:lnTo>
                  <a:pt x="6711" y="0"/>
                </a:lnTo>
                <a:close/>
              </a:path>
            </a:pathLst>
          </a:custGeom>
          <a:solidFill>
            <a:srgbClr val="466A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1"/>
          <p:cNvSpPr/>
          <p:nvPr/>
        </p:nvSpPr>
        <p:spPr>
          <a:xfrm>
            <a:off x="1388576" y="4753467"/>
            <a:ext cx="7795895" cy="1071223"/>
          </a:xfrm>
          <a:custGeom>
            <a:rect b="b" l="l" r="r" t="t"/>
            <a:pathLst>
              <a:path extrusionOk="0" h="31546" w="229578">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1"/>
          <p:cNvSpPr/>
          <p:nvPr/>
        </p:nvSpPr>
        <p:spPr>
          <a:xfrm>
            <a:off x="2389548" y="4529244"/>
            <a:ext cx="5894581" cy="600708"/>
          </a:xfrm>
          <a:custGeom>
            <a:rect b="b" l="l" r="r" t="t"/>
            <a:pathLst>
              <a:path extrusionOk="0" h="17690" w="173587">
                <a:moveTo>
                  <a:pt x="3127" y="9450"/>
                </a:moveTo>
                <a:cubicBezTo>
                  <a:pt x="20155" y="10728"/>
                  <a:pt x="39511" y="10705"/>
                  <a:pt x="46495" y="9450"/>
                </a:cubicBezTo>
                <a:cubicBezTo>
                  <a:pt x="53503" y="8194"/>
                  <a:pt x="64664" y="4908"/>
                  <a:pt x="72105" y="5067"/>
                </a:cubicBezTo>
                <a:cubicBezTo>
                  <a:pt x="79546" y="5227"/>
                  <a:pt x="99359" y="4611"/>
                  <a:pt x="107096" y="3492"/>
                </a:cubicBezTo>
                <a:cubicBezTo>
                  <a:pt x="114834" y="2397"/>
                  <a:pt x="112392" y="3447"/>
                  <a:pt x="122914" y="1712"/>
                </a:cubicBezTo>
                <a:cubicBezTo>
                  <a:pt x="133437" y="0"/>
                  <a:pt x="136473" y="1918"/>
                  <a:pt x="144165" y="1347"/>
                </a:cubicBezTo>
                <a:cubicBezTo>
                  <a:pt x="151834" y="753"/>
                  <a:pt x="165780" y="1347"/>
                  <a:pt x="165780" y="1347"/>
                </a:cubicBezTo>
                <a:lnTo>
                  <a:pt x="171235" y="4657"/>
                </a:lnTo>
                <a:cubicBezTo>
                  <a:pt x="171235" y="4657"/>
                  <a:pt x="160074" y="4839"/>
                  <a:pt x="150556" y="4657"/>
                </a:cubicBezTo>
                <a:cubicBezTo>
                  <a:pt x="141038" y="4474"/>
                  <a:pt x="141311" y="2990"/>
                  <a:pt x="131200" y="4930"/>
                </a:cubicBezTo>
                <a:cubicBezTo>
                  <a:pt x="121088" y="6848"/>
                  <a:pt x="107781" y="6848"/>
                  <a:pt x="113990" y="7898"/>
                </a:cubicBezTo>
                <a:cubicBezTo>
                  <a:pt x="120198" y="8948"/>
                  <a:pt x="127616" y="8788"/>
                  <a:pt x="130150" y="8491"/>
                </a:cubicBezTo>
                <a:cubicBezTo>
                  <a:pt x="132684" y="8194"/>
                  <a:pt x="141175" y="8194"/>
                  <a:pt x="145945" y="8194"/>
                </a:cubicBezTo>
                <a:cubicBezTo>
                  <a:pt x="150716" y="8194"/>
                  <a:pt x="158202" y="9062"/>
                  <a:pt x="162425" y="9450"/>
                </a:cubicBezTo>
                <a:cubicBezTo>
                  <a:pt x="166625" y="9838"/>
                  <a:pt x="173586" y="7966"/>
                  <a:pt x="165757" y="10979"/>
                </a:cubicBezTo>
                <a:cubicBezTo>
                  <a:pt x="157928" y="13969"/>
                  <a:pt x="160348" y="16685"/>
                  <a:pt x="150533" y="16229"/>
                </a:cubicBezTo>
                <a:cubicBezTo>
                  <a:pt x="140741" y="15795"/>
                  <a:pt x="131497" y="14745"/>
                  <a:pt x="123462" y="15476"/>
                </a:cubicBezTo>
                <a:cubicBezTo>
                  <a:pt x="115428" y="16229"/>
                  <a:pt x="111844" y="14129"/>
                  <a:pt x="102463" y="13924"/>
                </a:cubicBezTo>
                <a:cubicBezTo>
                  <a:pt x="93104" y="13695"/>
                  <a:pt x="83244" y="14882"/>
                  <a:pt x="79386" y="13924"/>
                </a:cubicBezTo>
                <a:cubicBezTo>
                  <a:pt x="75529" y="12965"/>
                  <a:pt x="47545" y="15476"/>
                  <a:pt x="47545" y="15476"/>
                </a:cubicBezTo>
                <a:cubicBezTo>
                  <a:pt x="47545" y="15476"/>
                  <a:pt x="25633" y="17690"/>
                  <a:pt x="16434" y="16069"/>
                </a:cubicBezTo>
                <a:cubicBezTo>
                  <a:pt x="7213" y="14449"/>
                  <a:pt x="0" y="12212"/>
                  <a:pt x="0" y="12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7" name="Google Shape;1537;p11"/>
          <p:cNvGrpSpPr/>
          <p:nvPr/>
        </p:nvGrpSpPr>
        <p:grpSpPr>
          <a:xfrm>
            <a:off x="1388574" y="3656186"/>
            <a:ext cx="2506462" cy="1803274"/>
            <a:chOff x="4827150" y="2632375"/>
            <a:chExt cx="1863125" cy="1340425"/>
          </a:xfrm>
        </p:grpSpPr>
        <p:sp>
          <p:nvSpPr>
            <p:cNvPr id="1538" name="Google Shape;1538;p11"/>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grpSp>
          <p:nvGrpSpPr>
            <p:cNvPr id="1539" name="Google Shape;1539;p11"/>
            <p:cNvGrpSpPr/>
            <p:nvPr/>
          </p:nvGrpSpPr>
          <p:grpSpPr>
            <a:xfrm>
              <a:off x="4827150" y="2632375"/>
              <a:ext cx="1863125" cy="1274825"/>
              <a:chOff x="4827150" y="2632375"/>
              <a:chExt cx="1863125" cy="1274825"/>
            </a:xfrm>
          </p:grpSpPr>
          <p:sp>
            <p:nvSpPr>
              <p:cNvPr id="1540" name="Google Shape;1540;p11"/>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1541" name="Google Shape;1541;p11"/>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1542" name="Google Shape;1542;p11"/>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1543" name="Google Shape;1543;p11"/>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1544" name="Google Shape;1544;p11"/>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grpSp>
      </p:grpSp>
      <p:sp>
        <p:nvSpPr>
          <p:cNvPr id="1545" name="Google Shape;1545;p11"/>
          <p:cNvSpPr/>
          <p:nvPr/>
        </p:nvSpPr>
        <p:spPr>
          <a:xfrm>
            <a:off x="6154215" y="3496941"/>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1"/>
          <p:cNvSpPr/>
          <p:nvPr/>
        </p:nvSpPr>
        <p:spPr>
          <a:xfrm>
            <a:off x="680879" y="-586341"/>
            <a:ext cx="2518322" cy="5716304"/>
          </a:xfrm>
          <a:custGeom>
            <a:rect b="b" l="l" r="r" t="t"/>
            <a:pathLst>
              <a:path extrusionOk="0" h="168337" w="74161">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1"/>
          <p:cNvSpPr/>
          <p:nvPr/>
        </p:nvSpPr>
        <p:spPr>
          <a:xfrm>
            <a:off x="666159" y="4431469"/>
            <a:ext cx="8575661" cy="890603"/>
          </a:xfrm>
          <a:custGeom>
            <a:rect b="b" l="l" r="r" t="t"/>
            <a:pathLst>
              <a:path extrusionOk="0" h="26227" w="252541">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1"/>
          <p:cNvSpPr/>
          <p:nvPr/>
        </p:nvSpPr>
        <p:spPr>
          <a:xfrm>
            <a:off x="852013" y="4463062"/>
            <a:ext cx="5211729" cy="690628"/>
          </a:xfrm>
          <a:custGeom>
            <a:rect b="b" l="l" r="r" t="t"/>
            <a:pathLst>
              <a:path extrusionOk="0" h="20338" w="153478">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1"/>
          <p:cNvSpPr/>
          <p:nvPr/>
        </p:nvSpPr>
        <p:spPr>
          <a:xfrm>
            <a:off x="-594908" y="3275833"/>
            <a:ext cx="1815300" cy="1327738"/>
          </a:xfrm>
          <a:custGeom>
            <a:rect b="b" l="l" r="r" t="t"/>
            <a:pathLst>
              <a:path extrusionOk="0" h="39100" w="53458">
                <a:moveTo>
                  <a:pt x="33873" y="434"/>
                </a:moveTo>
                <a:cubicBezTo>
                  <a:pt x="33576" y="479"/>
                  <a:pt x="33143" y="434"/>
                  <a:pt x="32937" y="616"/>
                </a:cubicBezTo>
                <a:lnTo>
                  <a:pt x="32937" y="616"/>
                </a:lnTo>
                <a:cubicBezTo>
                  <a:pt x="32732" y="776"/>
                  <a:pt x="33280" y="1895"/>
                  <a:pt x="33120" y="2146"/>
                </a:cubicBezTo>
                <a:lnTo>
                  <a:pt x="33120" y="2146"/>
                </a:lnTo>
                <a:cubicBezTo>
                  <a:pt x="33028" y="2260"/>
                  <a:pt x="32823" y="2237"/>
                  <a:pt x="32618" y="2237"/>
                </a:cubicBezTo>
                <a:lnTo>
                  <a:pt x="32618" y="2237"/>
                </a:lnTo>
                <a:cubicBezTo>
                  <a:pt x="32389" y="2237"/>
                  <a:pt x="32184" y="2214"/>
                  <a:pt x="32115" y="2351"/>
                </a:cubicBezTo>
                <a:lnTo>
                  <a:pt x="32115" y="2351"/>
                </a:lnTo>
                <a:cubicBezTo>
                  <a:pt x="31956" y="2602"/>
                  <a:pt x="31545" y="2420"/>
                  <a:pt x="31339" y="2602"/>
                </a:cubicBezTo>
                <a:lnTo>
                  <a:pt x="31339" y="2602"/>
                </a:lnTo>
                <a:cubicBezTo>
                  <a:pt x="31111" y="2808"/>
                  <a:pt x="31202" y="4154"/>
                  <a:pt x="30997" y="4154"/>
                </a:cubicBezTo>
                <a:lnTo>
                  <a:pt x="30997" y="4154"/>
                </a:lnTo>
                <a:cubicBezTo>
                  <a:pt x="30769" y="4154"/>
                  <a:pt x="30289" y="3721"/>
                  <a:pt x="30061" y="3515"/>
                </a:cubicBezTo>
                <a:lnTo>
                  <a:pt x="30061" y="3515"/>
                </a:lnTo>
                <a:cubicBezTo>
                  <a:pt x="29879" y="3378"/>
                  <a:pt x="29924" y="2785"/>
                  <a:pt x="29742" y="2534"/>
                </a:cubicBezTo>
                <a:lnTo>
                  <a:pt x="29742" y="2534"/>
                </a:lnTo>
                <a:cubicBezTo>
                  <a:pt x="29582" y="2328"/>
                  <a:pt x="29468" y="2054"/>
                  <a:pt x="29308" y="1803"/>
                </a:cubicBezTo>
                <a:lnTo>
                  <a:pt x="29308" y="1803"/>
                </a:lnTo>
                <a:cubicBezTo>
                  <a:pt x="29034" y="1392"/>
                  <a:pt x="28806" y="1689"/>
                  <a:pt x="28600" y="1735"/>
                </a:cubicBezTo>
                <a:lnTo>
                  <a:pt x="28600" y="1735"/>
                </a:lnTo>
                <a:cubicBezTo>
                  <a:pt x="28463" y="1758"/>
                  <a:pt x="28326" y="1712"/>
                  <a:pt x="28212" y="1689"/>
                </a:cubicBezTo>
                <a:lnTo>
                  <a:pt x="28212" y="1689"/>
                </a:lnTo>
                <a:cubicBezTo>
                  <a:pt x="28007" y="1621"/>
                  <a:pt x="27847" y="1552"/>
                  <a:pt x="27687" y="1826"/>
                </a:cubicBezTo>
                <a:lnTo>
                  <a:pt x="27687" y="1826"/>
                </a:lnTo>
                <a:cubicBezTo>
                  <a:pt x="27459" y="2237"/>
                  <a:pt x="27459" y="2009"/>
                  <a:pt x="27117" y="2397"/>
                </a:cubicBezTo>
                <a:lnTo>
                  <a:pt x="27117" y="2397"/>
                </a:lnTo>
                <a:cubicBezTo>
                  <a:pt x="26934" y="2579"/>
                  <a:pt x="26706" y="2716"/>
                  <a:pt x="26478" y="2922"/>
                </a:cubicBezTo>
                <a:lnTo>
                  <a:pt x="26478" y="2922"/>
                </a:lnTo>
                <a:cubicBezTo>
                  <a:pt x="26272" y="3104"/>
                  <a:pt x="25975" y="3036"/>
                  <a:pt x="25724" y="3218"/>
                </a:cubicBezTo>
                <a:lnTo>
                  <a:pt x="25724" y="3218"/>
                </a:lnTo>
                <a:cubicBezTo>
                  <a:pt x="25519" y="3378"/>
                  <a:pt x="25610" y="4246"/>
                  <a:pt x="25382" y="4383"/>
                </a:cubicBezTo>
                <a:lnTo>
                  <a:pt x="25382" y="4383"/>
                </a:lnTo>
                <a:cubicBezTo>
                  <a:pt x="25245" y="4451"/>
                  <a:pt x="25085" y="4451"/>
                  <a:pt x="24926" y="4428"/>
                </a:cubicBezTo>
                <a:lnTo>
                  <a:pt x="24926" y="4428"/>
                </a:lnTo>
                <a:cubicBezTo>
                  <a:pt x="24789" y="4428"/>
                  <a:pt x="24674" y="4428"/>
                  <a:pt x="24560" y="4451"/>
                </a:cubicBezTo>
                <a:lnTo>
                  <a:pt x="24560" y="4451"/>
                </a:lnTo>
                <a:cubicBezTo>
                  <a:pt x="24355" y="4519"/>
                  <a:pt x="24195" y="4474"/>
                  <a:pt x="24058" y="4428"/>
                </a:cubicBezTo>
                <a:lnTo>
                  <a:pt x="24058" y="4428"/>
                </a:lnTo>
                <a:cubicBezTo>
                  <a:pt x="23944" y="4405"/>
                  <a:pt x="23853" y="4383"/>
                  <a:pt x="23784" y="4383"/>
                </a:cubicBezTo>
                <a:lnTo>
                  <a:pt x="23784" y="4383"/>
                </a:lnTo>
                <a:cubicBezTo>
                  <a:pt x="23099" y="4497"/>
                  <a:pt x="23716" y="4040"/>
                  <a:pt x="23214" y="4040"/>
                </a:cubicBezTo>
                <a:lnTo>
                  <a:pt x="23214" y="4040"/>
                </a:lnTo>
                <a:cubicBezTo>
                  <a:pt x="22917" y="4040"/>
                  <a:pt x="22506" y="4246"/>
                  <a:pt x="22346" y="4383"/>
                </a:cubicBezTo>
                <a:lnTo>
                  <a:pt x="22346" y="4383"/>
                </a:lnTo>
                <a:cubicBezTo>
                  <a:pt x="22186" y="4519"/>
                  <a:pt x="22141" y="4748"/>
                  <a:pt x="21913" y="4930"/>
                </a:cubicBezTo>
                <a:lnTo>
                  <a:pt x="21913" y="4930"/>
                </a:lnTo>
                <a:cubicBezTo>
                  <a:pt x="21502" y="5273"/>
                  <a:pt x="21410" y="5478"/>
                  <a:pt x="21228" y="5980"/>
                </a:cubicBezTo>
                <a:lnTo>
                  <a:pt x="21228" y="5980"/>
                </a:lnTo>
                <a:cubicBezTo>
                  <a:pt x="21068" y="6414"/>
                  <a:pt x="21570" y="6688"/>
                  <a:pt x="21342" y="7076"/>
                </a:cubicBezTo>
                <a:lnTo>
                  <a:pt x="21342" y="7076"/>
                </a:lnTo>
                <a:cubicBezTo>
                  <a:pt x="21137" y="7464"/>
                  <a:pt x="20794" y="7167"/>
                  <a:pt x="20589" y="7555"/>
                </a:cubicBezTo>
                <a:lnTo>
                  <a:pt x="20589" y="7555"/>
                </a:lnTo>
                <a:cubicBezTo>
                  <a:pt x="20383" y="7943"/>
                  <a:pt x="20817" y="8354"/>
                  <a:pt x="20589" y="8697"/>
                </a:cubicBezTo>
                <a:lnTo>
                  <a:pt x="20589" y="8697"/>
                </a:lnTo>
                <a:cubicBezTo>
                  <a:pt x="20292" y="9107"/>
                  <a:pt x="20109" y="8925"/>
                  <a:pt x="19699" y="9244"/>
                </a:cubicBezTo>
                <a:lnTo>
                  <a:pt x="19699" y="9244"/>
                </a:lnTo>
                <a:cubicBezTo>
                  <a:pt x="19470" y="9450"/>
                  <a:pt x="19242" y="9838"/>
                  <a:pt x="18991" y="9998"/>
                </a:cubicBezTo>
                <a:lnTo>
                  <a:pt x="18991" y="9998"/>
                </a:lnTo>
                <a:cubicBezTo>
                  <a:pt x="18649" y="10226"/>
                  <a:pt x="18146" y="10454"/>
                  <a:pt x="17941" y="10431"/>
                </a:cubicBezTo>
                <a:lnTo>
                  <a:pt x="17941" y="10431"/>
                </a:lnTo>
                <a:cubicBezTo>
                  <a:pt x="17758" y="10408"/>
                  <a:pt x="17758" y="9541"/>
                  <a:pt x="17530" y="9313"/>
                </a:cubicBezTo>
                <a:lnTo>
                  <a:pt x="17530" y="9313"/>
                </a:lnTo>
                <a:cubicBezTo>
                  <a:pt x="17462" y="9221"/>
                  <a:pt x="17302" y="9244"/>
                  <a:pt x="17142" y="9267"/>
                </a:cubicBezTo>
                <a:lnTo>
                  <a:pt x="17142" y="9267"/>
                </a:lnTo>
                <a:cubicBezTo>
                  <a:pt x="16959" y="9267"/>
                  <a:pt x="16777" y="9290"/>
                  <a:pt x="16686" y="9199"/>
                </a:cubicBezTo>
                <a:lnTo>
                  <a:pt x="16686" y="9199"/>
                </a:lnTo>
                <a:cubicBezTo>
                  <a:pt x="16503" y="8993"/>
                  <a:pt x="16412" y="8697"/>
                  <a:pt x="16229" y="8560"/>
                </a:cubicBezTo>
                <a:lnTo>
                  <a:pt x="16229" y="8560"/>
                </a:lnTo>
                <a:cubicBezTo>
                  <a:pt x="16001" y="8400"/>
                  <a:pt x="15841" y="8126"/>
                  <a:pt x="15613" y="8149"/>
                </a:cubicBezTo>
                <a:lnTo>
                  <a:pt x="15613" y="8149"/>
                </a:lnTo>
                <a:cubicBezTo>
                  <a:pt x="15270" y="8172"/>
                  <a:pt x="15248" y="8582"/>
                  <a:pt x="15111" y="8765"/>
                </a:cubicBezTo>
                <a:lnTo>
                  <a:pt x="15111" y="8765"/>
                </a:lnTo>
                <a:cubicBezTo>
                  <a:pt x="14951" y="8948"/>
                  <a:pt x="14403" y="8811"/>
                  <a:pt x="14266" y="9130"/>
                </a:cubicBezTo>
                <a:lnTo>
                  <a:pt x="14266" y="9130"/>
                </a:lnTo>
                <a:cubicBezTo>
                  <a:pt x="14152" y="9358"/>
                  <a:pt x="14106" y="9610"/>
                  <a:pt x="13901" y="9883"/>
                </a:cubicBezTo>
                <a:lnTo>
                  <a:pt x="13901" y="9883"/>
                </a:lnTo>
                <a:cubicBezTo>
                  <a:pt x="13764" y="10089"/>
                  <a:pt x="13969" y="10591"/>
                  <a:pt x="13878" y="10979"/>
                </a:cubicBezTo>
                <a:lnTo>
                  <a:pt x="13878" y="10979"/>
                </a:lnTo>
                <a:cubicBezTo>
                  <a:pt x="13832" y="11253"/>
                  <a:pt x="14243" y="11618"/>
                  <a:pt x="14198" y="11983"/>
                </a:cubicBezTo>
                <a:lnTo>
                  <a:pt x="14198" y="11983"/>
                </a:lnTo>
                <a:cubicBezTo>
                  <a:pt x="14175" y="12280"/>
                  <a:pt x="13102" y="12485"/>
                  <a:pt x="13079" y="12828"/>
                </a:cubicBezTo>
                <a:lnTo>
                  <a:pt x="13079" y="12828"/>
                </a:lnTo>
                <a:cubicBezTo>
                  <a:pt x="13079" y="13147"/>
                  <a:pt x="13832" y="13513"/>
                  <a:pt x="13810" y="13855"/>
                </a:cubicBezTo>
                <a:lnTo>
                  <a:pt x="13810" y="13855"/>
                </a:lnTo>
                <a:cubicBezTo>
                  <a:pt x="13787" y="14175"/>
                  <a:pt x="12919" y="14426"/>
                  <a:pt x="12897" y="14745"/>
                </a:cubicBezTo>
                <a:lnTo>
                  <a:pt x="12897" y="14745"/>
                </a:lnTo>
                <a:cubicBezTo>
                  <a:pt x="12874" y="15088"/>
                  <a:pt x="12851" y="15361"/>
                  <a:pt x="12805" y="15658"/>
                </a:cubicBezTo>
                <a:lnTo>
                  <a:pt x="12805" y="15658"/>
                </a:lnTo>
                <a:cubicBezTo>
                  <a:pt x="12782" y="16046"/>
                  <a:pt x="13650" y="16594"/>
                  <a:pt x="13559" y="16845"/>
                </a:cubicBezTo>
                <a:lnTo>
                  <a:pt x="13559" y="16845"/>
                </a:lnTo>
                <a:cubicBezTo>
                  <a:pt x="13490" y="17051"/>
                  <a:pt x="13239" y="16959"/>
                  <a:pt x="13011" y="16868"/>
                </a:cubicBezTo>
                <a:lnTo>
                  <a:pt x="13011" y="16868"/>
                </a:lnTo>
                <a:cubicBezTo>
                  <a:pt x="12851" y="16822"/>
                  <a:pt x="12714" y="16754"/>
                  <a:pt x="12600" y="16777"/>
                </a:cubicBezTo>
                <a:lnTo>
                  <a:pt x="12600" y="16777"/>
                </a:lnTo>
                <a:cubicBezTo>
                  <a:pt x="12372" y="16799"/>
                  <a:pt x="12075" y="17416"/>
                  <a:pt x="11801" y="17324"/>
                </a:cubicBezTo>
                <a:lnTo>
                  <a:pt x="11801" y="17324"/>
                </a:lnTo>
                <a:cubicBezTo>
                  <a:pt x="11550" y="17256"/>
                  <a:pt x="11504" y="16366"/>
                  <a:pt x="11276" y="16274"/>
                </a:cubicBezTo>
                <a:lnTo>
                  <a:pt x="11276" y="16274"/>
                </a:lnTo>
                <a:cubicBezTo>
                  <a:pt x="10888" y="16115"/>
                  <a:pt x="10956" y="16914"/>
                  <a:pt x="10888" y="17051"/>
                </a:cubicBezTo>
                <a:lnTo>
                  <a:pt x="10888" y="17051"/>
                </a:lnTo>
                <a:cubicBezTo>
                  <a:pt x="10819" y="17188"/>
                  <a:pt x="10135" y="16046"/>
                  <a:pt x="9678" y="15909"/>
                </a:cubicBezTo>
                <a:lnTo>
                  <a:pt x="9678" y="15909"/>
                </a:lnTo>
                <a:cubicBezTo>
                  <a:pt x="9564" y="15864"/>
                  <a:pt x="9359" y="16115"/>
                  <a:pt x="9153" y="16366"/>
                </a:cubicBezTo>
                <a:lnTo>
                  <a:pt x="9153" y="16366"/>
                </a:lnTo>
                <a:cubicBezTo>
                  <a:pt x="8948" y="16617"/>
                  <a:pt x="8742" y="16868"/>
                  <a:pt x="8605" y="16822"/>
                </a:cubicBezTo>
                <a:lnTo>
                  <a:pt x="8605" y="16822"/>
                </a:lnTo>
                <a:cubicBezTo>
                  <a:pt x="8309" y="16731"/>
                  <a:pt x="8172" y="15818"/>
                  <a:pt x="7898" y="15772"/>
                </a:cubicBezTo>
                <a:lnTo>
                  <a:pt x="7898" y="15772"/>
                </a:lnTo>
                <a:cubicBezTo>
                  <a:pt x="7578" y="15704"/>
                  <a:pt x="7259" y="16160"/>
                  <a:pt x="7008" y="16206"/>
                </a:cubicBezTo>
                <a:lnTo>
                  <a:pt x="7008" y="16206"/>
                </a:lnTo>
                <a:cubicBezTo>
                  <a:pt x="6688" y="16274"/>
                  <a:pt x="6026" y="16183"/>
                  <a:pt x="5935" y="16548"/>
                </a:cubicBezTo>
                <a:lnTo>
                  <a:pt x="5935" y="16548"/>
                </a:lnTo>
                <a:cubicBezTo>
                  <a:pt x="5866" y="16868"/>
                  <a:pt x="6277" y="17279"/>
                  <a:pt x="6277" y="17553"/>
                </a:cubicBezTo>
                <a:lnTo>
                  <a:pt x="6277" y="17553"/>
                </a:lnTo>
                <a:cubicBezTo>
                  <a:pt x="6277" y="17849"/>
                  <a:pt x="6802" y="17964"/>
                  <a:pt x="6848" y="18260"/>
                </a:cubicBezTo>
                <a:lnTo>
                  <a:pt x="6848" y="18260"/>
                </a:lnTo>
                <a:cubicBezTo>
                  <a:pt x="6894" y="18511"/>
                  <a:pt x="5821" y="19150"/>
                  <a:pt x="5889" y="19447"/>
                </a:cubicBezTo>
                <a:lnTo>
                  <a:pt x="5889" y="19447"/>
                </a:lnTo>
                <a:cubicBezTo>
                  <a:pt x="5935" y="19698"/>
                  <a:pt x="6483" y="19812"/>
                  <a:pt x="6505" y="20132"/>
                </a:cubicBezTo>
                <a:lnTo>
                  <a:pt x="6505" y="20132"/>
                </a:lnTo>
                <a:cubicBezTo>
                  <a:pt x="6551" y="20383"/>
                  <a:pt x="7145" y="20657"/>
                  <a:pt x="7145" y="20976"/>
                </a:cubicBezTo>
                <a:lnTo>
                  <a:pt x="7145" y="20976"/>
                </a:lnTo>
                <a:cubicBezTo>
                  <a:pt x="7145" y="21319"/>
                  <a:pt x="7167" y="21730"/>
                  <a:pt x="7122" y="21958"/>
                </a:cubicBezTo>
                <a:lnTo>
                  <a:pt x="7122" y="21958"/>
                </a:lnTo>
                <a:cubicBezTo>
                  <a:pt x="7076" y="22163"/>
                  <a:pt x="6711" y="22095"/>
                  <a:pt x="6391" y="22026"/>
                </a:cubicBezTo>
                <a:lnTo>
                  <a:pt x="6391" y="22026"/>
                </a:lnTo>
                <a:cubicBezTo>
                  <a:pt x="6163" y="21958"/>
                  <a:pt x="5935" y="21912"/>
                  <a:pt x="5866" y="21981"/>
                </a:cubicBezTo>
                <a:lnTo>
                  <a:pt x="5866" y="21981"/>
                </a:lnTo>
                <a:cubicBezTo>
                  <a:pt x="5752" y="22095"/>
                  <a:pt x="5752" y="22163"/>
                  <a:pt x="5798" y="22209"/>
                </a:cubicBezTo>
                <a:lnTo>
                  <a:pt x="5798" y="22209"/>
                </a:lnTo>
                <a:cubicBezTo>
                  <a:pt x="5775" y="22186"/>
                  <a:pt x="5752" y="22186"/>
                  <a:pt x="5707" y="22186"/>
                </a:cubicBezTo>
                <a:lnTo>
                  <a:pt x="5707" y="22186"/>
                </a:lnTo>
                <a:cubicBezTo>
                  <a:pt x="5341" y="22095"/>
                  <a:pt x="5296" y="22483"/>
                  <a:pt x="4839" y="22643"/>
                </a:cubicBezTo>
                <a:lnTo>
                  <a:pt x="4839" y="22643"/>
                </a:lnTo>
                <a:cubicBezTo>
                  <a:pt x="4657" y="22711"/>
                  <a:pt x="4337" y="22780"/>
                  <a:pt x="4086" y="22962"/>
                </a:cubicBezTo>
                <a:lnTo>
                  <a:pt x="4086" y="22962"/>
                </a:lnTo>
                <a:cubicBezTo>
                  <a:pt x="3903" y="23099"/>
                  <a:pt x="3903" y="23624"/>
                  <a:pt x="3698" y="23852"/>
                </a:cubicBezTo>
                <a:lnTo>
                  <a:pt x="3698" y="23852"/>
                </a:lnTo>
                <a:cubicBezTo>
                  <a:pt x="3538" y="24035"/>
                  <a:pt x="3150" y="24035"/>
                  <a:pt x="2990" y="24286"/>
                </a:cubicBezTo>
                <a:lnTo>
                  <a:pt x="2990" y="24286"/>
                </a:lnTo>
                <a:cubicBezTo>
                  <a:pt x="2808" y="24583"/>
                  <a:pt x="2420" y="24811"/>
                  <a:pt x="2328" y="25085"/>
                </a:cubicBezTo>
                <a:lnTo>
                  <a:pt x="2328" y="25085"/>
                </a:lnTo>
                <a:cubicBezTo>
                  <a:pt x="2237" y="25427"/>
                  <a:pt x="2648" y="25907"/>
                  <a:pt x="2648" y="26203"/>
                </a:cubicBezTo>
                <a:lnTo>
                  <a:pt x="2648" y="26203"/>
                </a:lnTo>
                <a:cubicBezTo>
                  <a:pt x="2671" y="26569"/>
                  <a:pt x="2192" y="27162"/>
                  <a:pt x="2306" y="27436"/>
                </a:cubicBezTo>
                <a:lnTo>
                  <a:pt x="2306" y="27436"/>
                </a:lnTo>
                <a:cubicBezTo>
                  <a:pt x="2397" y="27687"/>
                  <a:pt x="2694" y="27664"/>
                  <a:pt x="2990" y="27664"/>
                </a:cubicBezTo>
                <a:lnTo>
                  <a:pt x="2990" y="27664"/>
                </a:lnTo>
                <a:cubicBezTo>
                  <a:pt x="3264" y="27641"/>
                  <a:pt x="3515" y="27619"/>
                  <a:pt x="3561" y="27870"/>
                </a:cubicBezTo>
                <a:lnTo>
                  <a:pt x="3561" y="27870"/>
                </a:lnTo>
                <a:cubicBezTo>
                  <a:pt x="3630" y="28258"/>
                  <a:pt x="3013" y="28326"/>
                  <a:pt x="2968" y="28737"/>
                </a:cubicBezTo>
                <a:lnTo>
                  <a:pt x="2968" y="28737"/>
                </a:lnTo>
                <a:cubicBezTo>
                  <a:pt x="2945" y="29125"/>
                  <a:pt x="2899" y="29125"/>
                  <a:pt x="2853" y="29536"/>
                </a:cubicBezTo>
                <a:lnTo>
                  <a:pt x="2853" y="29536"/>
                </a:lnTo>
                <a:cubicBezTo>
                  <a:pt x="2831" y="29947"/>
                  <a:pt x="3013" y="29901"/>
                  <a:pt x="2876" y="30289"/>
                </a:cubicBezTo>
                <a:lnTo>
                  <a:pt x="2876" y="30289"/>
                </a:lnTo>
                <a:cubicBezTo>
                  <a:pt x="2716" y="30654"/>
                  <a:pt x="2831" y="30563"/>
                  <a:pt x="2397" y="30677"/>
                </a:cubicBezTo>
                <a:lnTo>
                  <a:pt x="2397" y="30677"/>
                </a:lnTo>
                <a:cubicBezTo>
                  <a:pt x="2306" y="30700"/>
                  <a:pt x="2169" y="30517"/>
                  <a:pt x="2009" y="30335"/>
                </a:cubicBezTo>
                <a:lnTo>
                  <a:pt x="2009" y="30335"/>
                </a:lnTo>
                <a:cubicBezTo>
                  <a:pt x="1872" y="30175"/>
                  <a:pt x="1712" y="29992"/>
                  <a:pt x="1575" y="30015"/>
                </a:cubicBezTo>
                <a:lnTo>
                  <a:pt x="1575" y="30015"/>
                </a:lnTo>
                <a:cubicBezTo>
                  <a:pt x="1370" y="30084"/>
                  <a:pt x="1301" y="30951"/>
                  <a:pt x="1050" y="31020"/>
                </a:cubicBezTo>
                <a:lnTo>
                  <a:pt x="1050" y="31020"/>
                </a:lnTo>
                <a:cubicBezTo>
                  <a:pt x="708" y="31111"/>
                  <a:pt x="0" y="31385"/>
                  <a:pt x="69" y="31750"/>
                </a:cubicBezTo>
                <a:lnTo>
                  <a:pt x="69" y="31750"/>
                </a:lnTo>
                <a:cubicBezTo>
                  <a:pt x="114" y="32024"/>
                  <a:pt x="297" y="32572"/>
                  <a:pt x="457" y="32891"/>
                </a:cubicBezTo>
                <a:lnTo>
                  <a:pt x="457" y="32891"/>
                </a:lnTo>
                <a:cubicBezTo>
                  <a:pt x="594" y="33165"/>
                  <a:pt x="1393" y="32960"/>
                  <a:pt x="1575" y="33211"/>
                </a:cubicBezTo>
                <a:lnTo>
                  <a:pt x="1575" y="33211"/>
                </a:lnTo>
                <a:cubicBezTo>
                  <a:pt x="1735" y="33485"/>
                  <a:pt x="1895" y="33759"/>
                  <a:pt x="2077" y="33987"/>
                </a:cubicBezTo>
                <a:lnTo>
                  <a:pt x="2077" y="33987"/>
                </a:lnTo>
                <a:cubicBezTo>
                  <a:pt x="2283" y="34261"/>
                  <a:pt x="2351" y="34786"/>
                  <a:pt x="2511" y="34968"/>
                </a:cubicBezTo>
                <a:lnTo>
                  <a:pt x="2511" y="34968"/>
                </a:lnTo>
                <a:cubicBezTo>
                  <a:pt x="2899" y="35105"/>
                  <a:pt x="2899" y="34352"/>
                  <a:pt x="3310" y="34329"/>
                </a:cubicBezTo>
                <a:lnTo>
                  <a:pt x="3310" y="34329"/>
                </a:lnTo>
                <a:cubicBezTo>
                  <a:pt x="3721" y="34306"/>
                  <a:pt x="3744" y="34923"/>
                  <a:pt x="4132" y="34991"/>
                </a:cubicBezTo>
                <a:lnTo>
                  <a:pt x="4132" y="34991"/>
                </a:lnTo>
                <a:cubicBezTo>
                  <a:pt x="4520" y="35037"/>
                  <a:pt x="4474" y="35402"/>
                  <a:pt x="4885" y="35448"/>
                </a:cubicBezTo>
                <a:lnTo>
                  <a:pt x="4885" y="35448"/>
                </a:lnTo>
                <a:cubicBezTo>
                  <a:pt x="5067" y="35471"/>
                  <a:pt x="5182" y="35334"/>
                  <a:pt x="5296" y="35174"/>
                </a:cubicBezTo>
                <a:lnTo>
                  <a:pt x="5296" y="35174"/>
                </a:lnTo>
                <a:cubicBezTo>
                  <a:pt x="5410" y="35014"/>
                  <a:pt x="5524" y="34854"/>
                  <a:pt x="5729" y="34877"/>
                </a:cubicBezTo>
                <a:lnTo>
                  <a:pt x="5729" y="34877"/>
                </a:lnTo>
                <a:cubicBezTo>
                  <a:pt x="6117" y="34946"/>
                  <a:pt x="6049" y="35539"/>
                  <a:pt x="6437" y="35607"/>
                </a:cubicBezTo>
                <a:lnTo>
                  <a:pt x="6437" y="35607"/>
                </a:lnTo>
                <a:cubicBezTo>
                  <a:pt x="6848" y="35653"/>
                  <a:pt x="6802" y="36018"/>
                  <a:pt x="7190" y="36064"/>
                </a:cubicBezTo>
                <a:lnTo>
                  <a:pt x="7190" y="36064"/>
                </a:lnTo>
                <a:cubicBezTo>
                  <a:pt x="7396" y="36110"/>
                  <a:pt x="7487" y="35996"/>
                  <a:pt x="7601" y="35904"/>
                </a:cubicBezTo>
                <a:lnTo>
                  <a:pt x="7601" y="35904"/>
                </a:lnTo>
                <a:cubicBezTo>
                  <a:pt x="7715" y="35790"/>
                  <a:pt x="7829" y="35699"/>
                  <a:pt x="8012" y="35722"/>
                </a:cubicBezTo>
                <a:lnTo>
                  <a:pt x="8012" y="35722"/>
                </a:lnTo>
                <a:cubicBezTo>
                  <a:pt x="8217" y="35744"/>
                  <a:pt x="8332" y="35676"/>
                  <a:pt x="8423" y="35607"/>
                </a:cubicBezTo>
                <a:lnTo>
                  <a:pt x="8423" y="35607"/>
                </a:lnTo>
                <a:cubicBezTo>
                  <a:pt x="8537" y="35539"/>
                  <a:pt x="8651" y="35471"/>
                  <a:pt x="8834" y="35493"/>
                </a:cubicBezTo>
                <a:lnTo>
                  <a:pt x="8834" y="35493"/>
                </a:lnTo>
                <a:cubicBezTo>
                  <a:pt x="9222" y="35562"/>
                  <a:pt x="9222" y="35539"/>
                  <a:pt x="9633" y="35585"/>
                </a:cubicBezTo>
                <a:lnTo>
                  <a:pt x="9633" y="35585"/>
                </a:lnTo>
                <a:cubicBezTo>
                  <a:pt x="10021" y="35653"/>
                  <a:pt x="9952" y="36224"/>
                  <a:pt x="10340" y="36269"/>
                </a:cubicBezTo>
                <a:lnTo>
                  <a:pt x="10340" y="36269"/>
                </a:lnTo>
                <a:cubicBezTo>
                  <a:pt x="10728" y="36338"/>
                  <a:pt x="10683" y="36772"/>
                  <a:pt x="11071" y="36840"/>
                </a:cubicBezTo>
                <a:lnTo>
                  <a:pt x="11071" y="36840"/>
                </a:lnTo>
                <a:cubicBezTo>
                  <a:pt x="11276" y="36863"/>
                  <a:pt x="11390" y="36657"/>
                  <a:pt x="11527" y="36429"/>
                </a:cubicBezTo>
                <a:lnTo>
                  <a:pt x="11527" y="36429"/>
                </a:lnTo>
                <a:cubicBezTo>
                  <a:pt x="11641" y="36224"/>
                  <a:pt x="11755" y="36018"/>
                  <a:pt x="11961" y="36041"/>
                </a:cubicBezTo>
                <a:lnTo>
                  <a:pt x="11961" y="36041"/>
                </a:lnTo>
                <a:cubicBezTo>
                  <a:pt x="12143" y="36064"/>
                  <a:pt x="12257" y="36041"/>
                  <a:pt x="12349" y="36041"/>
                </a:cubicBezTo>
                <a:lnTo>
                  <a:pt x="12349" y="36041"/>
                </a:lnTo>
                <a:cubicBezTo>
                  <a:pt x="12463" y="36018"/>
                  <a:pt x="12554" y="35996"/>
                  <a:pt x="12760" y="36018"/>
                </a:cubicBezTo>
                <a:lnTo>
                  <a:pt x="12760" y="36018"/>
                </a:lnTo>
                <a:cubicBezTo>
                  <a:pt x="12942" y="36064"/>
                  <a:pt x="13056" y="35996"/>
                  <a:pt x="13148" y="35950"/>
                </a:cubicBezTo>
                <a:lnTo>
                  <a:pt x="13148" y="35950"/>
                </a:lnTo>
                <a:cubicBezTo>
                  <a:pt x="13262" y="35881"/>
                  <a:pt x="13376" y="35813"/>
                  <a:pt x="13559" y="35859"/>
                </a:cubicBezTo>
                <a:lnTo>
                  <a:pt x="13559" y="35859"/>
                </a:lnTo>
                <a:cubicBezTo>
                  <a:pt x="13764" y="35881"/>
                  <a:pt x="13855" y="35859"/>
                  <a:pt x="13969" y="35836"/>
                </a:cubicBezTo>
                <a:lnTo>
                  <a:pt x="13969" y="35836"/>
                </a:lnTo>
                <a:cubicBezTo>
                  <a:pt x="14061" y="35813"/>
                  <a:pt x="14152" y="35790"/>
                  <a:pt x="14357" y="35836"/>
                </a:cubicBezTo>
                <a:lnTo>
                  <a:pt x="14357" y="35836"/>
                </a:lnTo>
                <a:cubicBezTo>
                  <a:pt x="14745" y="35881"/>
                  <a:pt x="14677" y="36566"/>
                  <a:pt x="15065" y="36635"/>
                </a:cubicBezTo>
                <a:lnTo>
                  <a:pt x="15065" y="36635"/>
                </a:lnTo>
                <a:cubicBezTo>
                  <a:pt x="15270" y="36657"/>
                  <a:pt x="15385" y="36498"/>
                  <a:pt x="15499" y="36361"/>
                </a:cubicBezTo>
                <a:lnTo>
                  <a:pt x="15499" y="36361"/>
                </a:lnTo>
                <a:cubicBezTo>
                  <a:pt x="15613" y="36201"/>
                  <a:pt x="15727" y="36041"/>
                  <a:pt x="15910" y="36087"/>
                </a:cubicBezTo>
                <a:lnTo>
                  <a:pt x="15910" y="36087"/>
                </a:lnTo>
                <a:cubicBezTo>
                  <a:pt x="16298" y="36132"/>
                  <a:pt x="16206" y="37091"/>
                  <a:pt x="16594" y="37137"/>
                </a:cubicBezTo>
                <a:lnTo>
                  <a:pt x="16594" y="37137"/>
                </a:lnTo>
                <a:cubicBezTo>
                  <a:pt x="16800" y="37182"/>
                  <a:pt x="16914" y="37000"/>
                  <a:pt x="17028" y="36817"/>
                </a:cubicBezTo>
                <a:lnTo>
                  <a:pt x="17028" y="36817"/>
                </a:lnTo>
                <a:cubicBezTo>
                  <a:pt x="17142" y="36635"/>
                  <a:pt x="17256" y="36475"/>
                  <a:pt x="17462" y="36498"/>
                </a:cubicBezTo>
                <a:lnTo>
                  <a:pt x="17462" y="36498"/>
                </a:lnTo>
                <a:cubicBezTo>
                  <a:pt x="17850" y="36543"/>
                  <a:pt x="17804" y="37068"/>
                  <a:pt x="18192" y="37114"/>
                </a:cubicBezTo>
                <a:lnTo>
                  <a:pt x="18192" y="37114"/>
                </a:lnTo>
                <a:cubicBezTo>
                  <a:pt x="18580" y="37182"/>
                  <a:pt x="18534" y="37525"/>
                  <a:pt x="18922" y="37593"/>
                </a:cubicBezTo>
                <a:lnTo>
                  <a:pt x="18922" y="37593"/>
                </a:lnTo>
                <a:cubicBezTo>
                  <a:pt x="19128" y="37616"/>
                  <a:pt x="19219" y="37548"/>
                  <a:pt x="19333" y="37502"/>
                </a:cubicBezTo>
                <a:lnTo>
                  <a:pt x="19333" y="37502"/>
                </a:lnTo>
                <a:cubicBezTo>
                  <a:pt x="19447" y="37456"/>
                  <a:pt x="19539" y="37388"/>
                  <a:pt x="19744" y="37411"/>
                </a:cubicBezTo>
                <a:lnTo>
                  <a:pt x="19744" y="37411"/>
                </a:lnTo>
                <a:cubicBezTo>
                  <a:pt x="20132" y="37479"/>
                  <a:pt x="20064" y="38118"/>
                  <a:pt x="20452" y="38187"/>
                </a:cubicBezTo>
                <a:lnTo>
                  <a:pt x="20452" y="38187"/>
                </a:lnTo>
                <a:cubicBezTo>
                  <a:pt x="20657" y="38210"/>
                  <a:pt x="20771" y="37958"/>
                  <a:pt x="20908" y="37707"/>
                </a:cubicBezTo>
                <a:lnTo>
                  <a:pt x="20908" y="37707"/>
                </a:lnTo>
                <a:cubicBezTo>
                  <a:pt x="21022" y="37456"/>
                  <a:pt x="21159" y="37205"/>
                  <a:pt x="21342" y="37228"/>
                </a:cubicBezTo>
                <a:lnTo>
                  <a:pt x="21342" y="37228"/>
                </a:lnTo>
                <a:cubicBezTo>
                  <a:pt x="21730" y="37297"/>
                  <a:pt x="21639" y="38324"/>
                  <a:pt x="22027" y="38392"/>
                </a:cubicBezTo>
                <a:lnTo>
                  <a:pt x="22027" y="38392"/>
                </a:lnTo>
                <a:cubicBezTo>
                  <a:pt x="22209" y="38415"/>
                  <a:pt x="22346" y="38141"/>
                  <a:pt x="22460" y="37844"/>
                </a:cubicBezTo>
                <a:lnTo>
                  <a:pt x="22460" y="37844"/>
                </a:lnTo>
                <a:cubicBezTo>
                  <a:pt x="22597" y="37548"/>
                  <a:pt x="22734" y="37274"/>
                  <a:pt x="22917" y="37297"/>
                </a:cubicBezTo>
                <a:lnTo>
                  <a:pt x="22917" y="37297"/>
                </a:lnTo>
                <a:cubicBezTo>
                  <a:pt x="23305" y="37342"/>
                  <a:pt x="23145" y="38232"/>
                  <a:pt x="23624" y="38278"/>
                </a:cubicBezTo>
                <a:lnTo>
                  <a:pt x="23624" y="38278"/>
                </a:lnTo>
                <a:cubicBezTo>
                  <a:pt x="23853" y="38301"/>
                  <a:pt x="24127" y="38392"/>
                  <a:pt x="24423" y="38415"/>
                </a:cubicBezTo>
                <a:lnTo>
                  <a:pt x="24423" y="38415"/>
                </a:lnTo>
                <a:cubicBezTo>
                  <a:pt x="24537" y="38438"/>
                  <a:pt x="24674" y="38301"/>
                  <a:pt x="24811" y="38164"/>
                </a:cubicBezTo>
                <a:lnTo>
                  <a:pt x="24811" y="38164"/>
                </a:lnTo>
                <a:cubicBezTo>
                  <a:pt x="24948" y="38027"/>
                  <a:pt x="25108" y="37913"/>
                  <a:pt x="25245" y="37913"/>
                </a:cubicBezTo>
                <a:lnTo>
                  <a:pt x="25245" y="37913"/>
                </a:lnTo>
                <a:cubicBezTo>
                  <a:pt x="25382" y="37936"/>
                  <a:pt x="25496" y="37890"/>
                  <a:pt x="25633" y="37867"/>
                </a:cubicBezTo>
                <a:lnTo>
                  <a:pt x="25633" y="37867"/>
                </a:lnTo>
                <a:cubicBezTo>
                  <a:pt x="25770" y="37822"/>
                  <a:pt x="25907" y="37776"/>
                  <a:pt x="26044" y="37799"/>
                </a:cubicBezTo>
                <a:lnTo>
                  <a:pt x="26044" y="37799"/>
                </a:lnTo>
                <a:cubicBezTo>
                  <a:pt x="26318" y="37822"/>
                  <a:pt x="26523" y="38598"/>
                  <a:pt x="26797" y="38620"/>
                </a:cubicBezTo>
                <a:lnTo>
                  <a:pt x="26797" y="38620"/>
                </a:lnTo>
                <a:cubicBezTo>
                  <a:pt x="26934" y="38620"/>
                  <a:pt x="27071" y="38415"/>
                  <a:pt x="27208" y="38187"/>
                </a:cubicBezTo>
                <a:lnTo>
                  <a:pt x="27208" y="38187"/>
                </a:lnTo>
                <a:cubicBezTo>
                  <a:pt x="27368" y="37958"/>
                  <a:pt x="27505" y="37730"/>
                  <a:pt x="27642" y="37730"/>
                </a:cubicBezTo>
                <a:lnTo>
                  <a:pt x="27642" y="37730"/>
                </a:lnTo>
                <a:cubicBezTo>
                  <a:pt x="27916" y="37753"/>
                  <a:pt x="28121" y="38712"/>
                  <a:pt x="28372" y="38735"/>
                </a:cubicBezTo>
                <a:lnTo>
                  <a:pt x="28372" y="38735"/>
                </a:lnTo>
                <a:cubicBezTo>
                  <a:pt x="28509" y="38735"/>
                  <a:pt x="28646" y="38643"/>
                  <a:pt x="28783" y="38552"/>
                </a:cubicBezTo>
                <a:lnTo>
                  <a:pt x="28783" y="38552"/>
                </a:lnTo>
                <a:cubicBezTo>
                  <a:pt x="28920" y="38461"/>
                  <a:pt x="29057" y="38369"/>
                  <a:pt x="29194" y="38369"/>
                </a:cubicBezTo>
                <a:lnTo>
                  <a:pt x="29194" y="38369"/>
                </a:lnTo>
                <a:cubicBezTo>
                  <a:pt x="29331" y="38392"/>
                  <a:pt x="29468" y="38255"/>
                  <a:pt x="29605" y="38141"/>
                </a:cubicBezTo>
                <a:lnTo>
                  <a:pt x="29605" y="38141"/>
                </a:lnTo>
                <a:cubicBezTo>
                  <a:pt x="29764" y="38004"/>
                  <a:pt x="29901" y="37867"/>
                  <a:pt x="30016" y="37890"/>
                </a:cubicBezTo>
                <a:lnTo>
                  <a:pt x="30016" y="37890"/>
                </a:lnTo>
                <a:cubicBezTo>
                  <a:pt x="30289" y="37913"/>
                  <a:pt x="30518" y="38598"/>
                  <a:pt x="30769" y="38620"/>
                </a:cubicBezTo>
                <a:lnTo>
                  <a:pt x="30769" y="38620"/>
                </a:lnTo>
                <a:cubicBezTo>
                  <a:pt x="31043" y="38643"/>
                  <a:pt x="31317" y="38735"/>
                  <a:pt x="31568" y="38757"/>
                </a:cubicBezTo>
                <a:lnTo>
                  <a:pt x="31568" y="38757"/>
                </a:lnTo>
                <a:cubicBezTo>
                  <a:pt x="31705" y="38757"/>
                  <a:pt x="31842" y="38712"/>
                  <a:pt x="31979" y="38643"/>
                </a:cubicBezTo>
                <a:lnTo>
                  <a:pt x="31979" y="38643"/>
                </a:lnTo>
                <a:cubicBezTo>
                  <a:pt x="32115" y="38598"/>
                  <a:pt x="32252" y="38529"/>
                  <a:pt x="32367" y="38552"/>
                </a:cubicBezTo>
                <a:lnTo>
                  <a:pt x="32367" y="38552"/>
                </a:lnTo>
                <a:cubicBezTo>
                  <a:pt x="32572" y="38552"/>
                  <a:pt x="32823" y="38392"/>
                  <a:pt x="33165" y="38392"/>
                </a:cubicBezTo>
                <a:lnTo>
                  <a:pt x="33165" y="38392"/>
                </a:lnTo>
                <a:cubicBezTo>
                  <a:pt x="33394" y="38392"/>
                  <a:pt x="33645" y="38324"/>
                  <a:pt x="33942" y="38324"/>
                </a:cubicBezTo>
                <a:lnTo>
                  <a:pt x="33942" y="38324"/>
                </a:lnTo>
                <a:cubicBezTo>
                  <a:pt x="34056" y="38301"/>
                  <a:pt x="34193" y="38324"/>
                  <a:pt x="34330" y="38347"/>
                </a:cubicBezTo>
                <a:lnTo>
                  <a:pt x="34330" y="38347"/>
                </a:lnTo>
                <a:cubicBezTo>
                  <a:pt x="34466" y="38369"/>
                  <a:pt x="34603" y="38392"/>
                  <a:pt x="34740" y="38392"/>
                </a:cubicBezTo>
                <a:lnTo>
                  <a:pt x="34740" y="38392"/>
                </a:lnTo>
                <a:cubicBezTo>
                  <a:pt x="34991" y="38369"/>
                  <a:pt x="35265" y="38164"/>
                  <a:pt x="35539" y="38141"/>
                </a:cubicBezTo>
                <a:lnTo>
                  <a:pt x="35539" y="38141"/>
                </a:lnTo>
                <a:cubicBezTo>
                  <a:pt x="35790" y="38118"/>
                  <a:pt x="36064" y="38073"/>
                  <a:pt x="36338" y="38050"/>
                </a:cubicBezTo>
                <a:lnTo>
                  <a:pt x="36338" y="38050"/>
                </a:lnTo>
                <a:cubicBezTo>
                  <a:pt x="36452" y="38027"/>
                  <a:pt x="36612" y="38301"/>
                  <a:pt x="36749" y="38575"/>
                </a:cubicBezTo>
                <a:lnTo>
                  <a:pt x="36749" y="38575"/>
                </a:lnTo>
                <a:cubicBezTo>
                  <a:pt x="36909" y="38849"/>
                  <a:pt x="37046" y="39100"/>
                  <a:pt x="37183" y="39100"/>
                </a:cubicBezTo>
                <a:lnTo>
                  <a:pt x="37183" y="39100"/>
                </a:lnTo>
                <a:cubicBezTo>
                  <a:pt x="37457" y="39077"/>
                  <a:pt x="37662" y="38232"/>
                  <a:pt x="37936" y="38210"/>
                </a:cubicBezTo>
                <a:lnTo>
                  <a:pt x="37936" y="38210"/>
                </a:lnTo>
                <a:cubicBezTo>
                  <a:pt x="38073" y="38210"/>
                  <a:pt x="38210" y="38324"/>
                  <a:pt x="38347" y="38415"/>
                </a:cubicBezTo>
                <a:lnTo>
                  <a:pt x="38347" y="38415"/>
                </a:lnTo>
                <a:cubicBezTo>
                  <a:pt x="38484" y="38529"/>
                  <a:pt x="38644" y="38620"/>
                  <a:pt x="38780" y="38620"/>
                </a:cubicBezTo>
                <a:lnTo>
                  <a:pt x="38780" y="38620"/>
                </a:lnTo>
                <a:cubicBezTo>
                  <a:pt x="39032" y="38598"/>
                  <a:pt x="39237" y="37662"/>
                  <a:pt x="39511" y="37639"/>
                </a:cubicBezTo>
                <a:lnTo>
                  <a:pt x="39511" y="37639"/>
                </a:lnTo>
                <a:cubicBezTo>
                  <a:pt x="39648" y="37616"/>
                  <a:pt x="39808" y="37913"/>
                  <a:pt x="39945" y="38210"/>
                </a:cubicBezTo>
                <a:lnTo>
                  <a:pt x="39945" y="38210"/>
                </a:lnTo>
                <a:cubicBezTo>
                  <a:pt x="40104" y="38506"/>
                  <a:pt x="40264" y="38780"/>
                  <a:pt x="40401" y="38780"/>
                </a:cubicBezTo>
                <a:lnTo>
                  <a:pt x="40401" y="38780"/>
                </a:lnTo>
                <a:cubicBezTo>
                  <a:pt x="40515" y="38757"/>
                  <a:pt x="40652" y="38780"/>
                  <a:pt x="40789" y="38780"/>
                </a:cubicBezTo>
                <a:lnTo>
                  <a:pt x="40789" y="38780"/>
                </a:lnTo>
                <a:cubicBezTo>
                  <a:pt x="40926" y="38780"/>
                  <a:pt x="41063" y="38803"/>
                  <a:pt x="41200" y="38780"/>
                </a:cubicBezTo>
                <a:lnTo>
                  <a:pt x="41200" y="38780"/>
                </a:lnTo>
                <a:cubicBezTo>
                  <a:pt x="41337" y="38780"/>
                  <a:pt x="41474" y="38780"/>
                  <a:pt x="41611" y="38803"/>
                </a:cubicBezTo>
                <a:lnTo>
                  <a:pt x="41611" y="38803"/>
                </a:lnTo>
                <a:cubicBezTo>
                  <a:pt x="41748" y="38826"/>
                  <a:pt x="41885" y="38849"/>
                  <a:pt x="41999" y="38849"/>
                </a:cubicBezTo>
                <a:lnTo>
                  <a:pt x="41999" y="38849"/>
                </a:lnTo>
                <a:cubicBezTo>
                  <a:pt x="42273" y="38826"/>
                  <a:pt x="42478" y="37822"/>
                  <a:pt x="42752" y="37799"/>
                </a:cubicBezTo>
                <a:lnTo>
                  <a:pt x="42752" y="37799"/>
                </a:lnTo>
                <a:cubicBezTo>
                  <a:pt x="43003" y="37776"/>
                  <a:pt x="43254" y="37502"/>
                  <a:pt x="43528" y="37479"/>
                </a:cubicBezTo>
                <a:lnTo>
                  <a:pt x="43528" y="37479"/>
                </a:lnTo>
                <a:cubicBezTo>
                  <a:pt x="43802" y="37456"/>
                  <a:pt x="44053" y="37274"/>
                  <a:pt x="44304" y="37251"/>
                </a:cubicBezTo>
                <a:lnTo>
                  <a:pt x="44304" y="37251"/>
                </a:lnTo>
                <a:cubicBezTo>
                  <a:pt x="44578" y="37205"/>
                  <a:pt x="44829" y="37091"/>
                  <a:pt x="45103" y="37068"/>
                </a:cubicBezTo>
                <a:lnTo>
                  <a:pt x="45103" y="37068"/>
                </a:lnTo>
                <a:cubicBezTo>
                  <a:pt x="45377" y="37045"/>
                  <a:pt x="45628" y="36977"/>
                  <a:pt x="45902" y="36954"/>
                </a:cubicBezTo>
                <a:lnTo>
                  <a:pt x="45902" y="36954"/>
                </a:lnTo>
                <a:cubicBezTo>
                  <a:pt x="46039" y="36931"/>
                  <a:pt x="46176" y="37205"/>
                  <a:pt x="46336" y="37479"/>
                </a:cubicBezTo>
                <a:lnTo>
                  <a:pt x="46336" y="37479"/>
                </a:lnTo>
                <a:cubicBezTo>
                  <a:pt x="46495" y="37753"/>
                  <a:pt x="46655" y="38027"/>
                  <a:pt x="46769" y="38027"/>
                </a:cubicBezTo>
                <a:lnTo>
                  <a:pt x="46769" y="38027"/>
                </a:lnTo>
                <a:cubicBezTo>
                  <a:pt x="47043" y="37981"/>
                  <a:pt x="47317" y="37822"/>
                  <a:pt x="47568" y="37799"/>
                </a:cubicBezTo>
                <a:lnTo>
                  <a:pt x="47568" y="37799"/>
                </a:lnTo>
                <a:cubicBezTo>
                  <a:pt x="47842" y="37776"/>
                  <a:pt x="48116" y="37776"/>
                  <a:pt x="48367" y="37753"/>
                </a:cubicBezTo>
                <a:lnTo>
                  <a:pt x="48367" y="37753"/>
                </a:lnTo>
                <a:cubicBezTo>
                  <a:pt x="48504" y="37730"/>
                  <a:pt x="48641" y="37753"/>
                  <a:pt x="48778" y="37776"/>
                </a:cubicBezTo>
                <a:lnTo>
                  <a:pt x="48778" y="37776"/>
                </a:lnTo>
                <a:cubicBezTo>
                  <a:pt x="48915" y="37799"/>
                  <a:pt x="49052" y="37822"/>
                  <a:pt x="49189" y="37799"/>
                </a:cubicBezTo>
                <a:lnTo>
                  <a:pt x="49189" y="37799"/>
                </a:lnTo>
                <a:cubicBezTo>
                  <a:pt x="49463" y="37776"/>
                  <a:pt x="49645" y="36840"/>
                  <a:pt x="49896" y="36817"/>
                </a:cubicBezTo>
                <a:lnTo>
                  <a:pt x="49896" y="36817"/>
                </a:lnTo>
                <a:cubicBezTo>
                  <a:pt x="50033" y="36794"/>
                  <a:pt x="50216" y="37068"/>
                  <a:pt x="50376" y="37319"/>
                </a:cubicBezTo>
                <a:lnTo>
                  <a:pt x="50376" y="37319"/>
                </a:lnTo>
                <a:cubicBezTo>
                  <a:pt x="50513" y="37593"/>
                  <a:pt x="50672" y="37867"/>
                  <a:pt x="50787" y="37844"/>
                </a:cubicBezTo>
                <a:lnTo>
                  <a:pt x="50787" y="37844"/>
                </a:lnTo>
                <a:cubicBezTo>
                  <a:pt x="51106" y="37799"/>
                  <a:pt x="51357" y="37570"/>
                  <a:pt x="51585" y="37525"/>
                </a:cubicBezTo>
                <a:lnTo>
                  <a:pt x="51585" y="37525"/>
                </a:lnTo>
                <a:cubicBezTo>
                  <a:pt x="52042" y="37456"/>
                  <a:pt x="51996" y="36338"/>
                  <a:pt x="52042" y="36315"/>
                </a:cubicBezTo>
                <a:lnTo>
                  <a:pt x="52042" y="36315"/>
                </a:lnTo>
                <a:cubicBezTo>
                  <a:pt x="52133" y="36224"/>
                  <a:pt x="52202" y="36224"/>
                  <a:pt x="52225" y="36224"/>
                </a:cubicBezTo>
                <a:lnTo>
                  <a:pt x="52225" y="36224"/>
                </a:lnTo>
                <a:cubicBezTo>
                  <a:pt x="52202" y="36201"/>
                  <a:pt x="52156" y="36132"/>
                  <a:pt x="52110" y="35927"/>
                </a:cubicBezTo>
                <a:lnTo>
                  <a:pt x="52110" y="35927"/>
                </a:lnTo>
                <a:cubicBezTo>
                  <a:pt x="51996" y="35425"/>
                  <a:pt x="52133" y="35379"/>
                  <a:pt x="52110" y="34809"/>
                </a:cubicBezTo>
                <a:lnTo>
                  <a:pt x="52110" y="34809"/>
                </a:lnTo>
                <a:cubicBezTo>
                  <a:pt x="52088" y="34489"/>
                  <a:pt x="52544" y="34101"/>
                  <a:pt x="52567" y="33759"/>
                </a:cubicBezTo>
                <a:lnTo>
                  <a:pt x="52567" y="33759"/>
                </a:lnTo>
                <a:cubicBezTo>
                  <a:pt x="52590" y="33393"/>
                  <a:pt x="52430" y="33005"/>
                  <a:pt x="52521" y="32732"/>
                </a:cubicBezTo>
                <a:lnTo>
                  <a:pt x="52521" y="32732"/>
                </a:lnTo>
                <a:cubicBezTo>
                  <a:pt x="52658" y="32366"/>
                  <a:pt x="53069" y="32298"/>
                  <a:pt x="53138" y="32092"/>
                </a:cubicBezTo>
                <a:lnTo>
                  <a:pt x="53138" y="32092"/>
                </a:lnTo>
                <a:cubicBezTo>
                  <a:pt x="53206" y="31864"/>
                  <a:pt x="52978" y="31522"/>
                  <a:pt x="53001" y="31157"/>
                </a:cubicBezTo>
                <a:lnTo>
                  <a:pt x="53001" y="31157"/>
                </a:lnTo>
                <a:cubicBezTo>
                  <a:pt x="53046" y="30928"/>
                  <a:pt x="52909" y="30654"/>
                  <a:pt x="52955" y="30289"/>
                </a:cubicBezTo>
                <a:lnTo>
                  <a:pt x="52955" y="30289"/>
                </a:lnTo>
                <a:cubicBezTo>
                  <a:pt x="53001" y="29787"/>
                  <a:pt x="53457" y="29194"/>
                  <a:pt x="53343" y="28988"/>
                </a:cubicBezTo>
                <a:lnTo>
                  <a:pt x="53343" y="28988"/>
                </a:lnTo>
                <a:cubicBezTo>
                  <a:pt x="53297" y="28874"/>
                  <a:pt x="53046" y="28943"/>
                  <a:pt x="52795" y="28988"/>
                </a:cubicBezTo>
                <a:lnTo>
                  <a:pt x="52795" y="28988"/>
                </a:lnTo>
                <a:cubicBezTo>
                  <a:pt x="52521" y="29057"/>
                  <a:pt x="52225" y="29125"/>
                  <a:pt x="52088" y="28965"/>
                </a:cubicBezTo>
                <a:lnTo>
                  <a:pt x="52088" y="28965"/>
                </a:lnTo>
                <a:cubicBezTo>
                  <a:pt x="51905" y="28806"/>
                  <a:pt x="51882" y="28303"/>
                  <a:pt x="51654" y="27984"/>
                </a:cubicBezTo>
                <a:lnTo>
                  <a:pt x="51654" y="27984"/>
                </a:lnTo>
                <a:cubicBezTo>
                  <a:pt x="51449" y="27687"/>
                  <a:pt x="51517" y="27322"/>
                  <a:pt x="51449" y="27094"/>
                </a:cubicBezTo>
                <a:lnTo>
                  <a:pt x="51449" y="27094"/>
                </a:lnTo>
                <a:cubicBezTo>
                  <a:pt x="51357" y="26797"/>
                  <a:pt x="51220" y="26592"/>
                  <a:pt x="51220" y="26249"/>
                </a:cubicBezTo>
                <a:lnTo>
                  <a:pt x="51220" y="26249"/>
                </a:lnTo>
                <a:cubicBezTo>
                  <a:pt x="51220" y="25998"/>
                  <a:pt x="50695" y="25633"/>
                  <a:pt x="50718" y="25268"/>
                </a:cubicBezTo>
                <a:lnTo>
                  <a:pt x="50718" y="25268"/>
                </a:lnTo>
                <a:cubicBezTo>
                  <a:pt x="50741" y="24994"/>
                  <a:pt x="51334" y="24765"/>
                  <a:pt x="51357" y="24423"/>
                </a:cubicBezTo>
                <a:lnTo>
                  <a:pt x="51357" y="24423"/>
                </a:lnTo>
                <a:cubicBezTo>
                  <a:pt x="51380" y="24149"/>
                  <a:pt x="51471" y="23852"/>
                  <a:pt x="51494" y="23510"/>
                </a:cubicBezTo>
                <a:lnTo>
                  <a:pt x="51494" y="23510"/>
                </a:lnTo>
                <a:cubicBezTo>
                  <a:pt x="51517" y="23213"/>
                  <a:pt x="51745" y="22917"/>
                  <a:pt x="51745" y="22574"/>
                </a:cubicBezTo>
                <a:lnTo>
                  <a:pt x="51745" y="22574"/>
                </a:lnTo>
                <a:cubicBezTo>
                  <a:pt x="51768" y="22232"/>
                  <a:pt x="51996" y="21890"/>
                  <a:pt x="51974" y="21661"/>
                </a:cubicBezTo>
                <a:lnTo>
                  <a:pt x="51974" y="21661"/>
                </a:lnTo>
                <a:cubicBezTo>
                  <a:pt x="51951" y="21182"/>
                  <a:pt x="51722" y="20657"/>
                  <a:pt x="51654" y="20520"/>
                </a:cubicBezTo>
                <a:lnTo>
                  <a:pt x="51654" y="20520"/>
                </a:lnTo>
                <a:cubicBezTo>
                  <a:pt x="51517" y="20269"/>
                  <a:pt x="50787" y="20588"/>
                  <a:pt x="50513" y="20771"/>
                </a:cubicBezTo>
                <a:lnTo>
                  <a:pt x="50513" y="20771"/>
                </a:lnTo>
                <a:cubicBezTo>
                  <a:pt x="50307" y="20931"/>
                  <a:pt x="50353" y="20999"/>
                  <a:pt x="50125" y="20771"/>
                </a:cubicBezTo>
                <a:lnTo>
                  <a:pt x="50125" y="20771"/>
                </a:lnTo>
                <a:cubicBezTo>
                  <a:pt x="49896" y="20543"/>
                  <a:pt x="49714" y="20543"/>
                  <a:pt x="49622" y="20292"/>
                </a:cubicBezTo>
                <a:lnTo>
                  <a:pt x="49622" y="20292"/>
                </a:lnTo>
                <a:cubicBezTo>
                  <a:pt x="49531" y="20063"/>
                  <a:pt x="49440" y="19904"/>
                  <a:pt x="49417" y="19516"/>
                </a:cubicBezTo>
                <a:lnTo>
                  <a:pt x="49417" y="19516"/>
                </a:lnTo>
                <a:cubicBezTo>
                  <a:pt x="49394" y="19265"/>
                  <a:pt x="49189" y="18991"/>
                  <a:pt x="49189" y="18625"/>
                </a:cubicBezTo>
                <a:lnTo>
                  <a:pt x="49189" y="18625"/>
                </a:lnTo>
                <a:cubicBezTo>
                  <a:pt x="49189" y="18374"/>
                  <a:pt x="49531" y="18078"/>
                  <a:pt x="49531" y="17735"/>
                </a:cubicBezTo>
                <a:lnTo>
                  <a:pt x="49531" y="17735"/>
                </a:lnTo>
                <a:cubicBezTo>
                  <a:pt x="49531" y="17279"/>
                  <a:pt x="48983" y="16891"/>
                  <a:pt x="49006" y="16594"/>
                </a:cubicBezTo>
                <a:lnTo>
                  <a:pt x="49006" y="16594"/>
                </a:lnTo>
                <a:cubicBezTo>
                  <a:pt x="49006" y="16046"/>
                  <a:pt x="48732" y="15841"/>
                  <a:pt x="48687" y="15613"/>
                </a:cubicBezTo>
                <a:lnTo>
                  <a:pt x="48687" y="15613"/>
                </a:lnTo>
                <a:cubicBezTo>
                  <a:pt x="48641" y="15293"/>
                  <a:pt x="48801" y="15202"/>
                  <a:pt x="48550" y="14722"/>
                </a:cubicBezTo>
                <a:lnTo>
                  <a:pt x="48550" y="14722"/>
                </a:lnTo>
                <a:cubicBezTo>
                  <a:pt x="48390" y="14426"/>
                  <a:pt x="48207" y="14380"/>
                  <a:pt x="47979" y="14152"/>
                </a:cubicBezTo>
                <a:lnTo>
                  <a:pt x="47979" y="14152"/>
                </a:lnTo>
                <a:cubicBezTo>
                  <a:pt x="47774" y="13946"/>
                  <a:pt x="48207" y="12896"/>
                  <a:pt x="48002" y="12645"/>
                </a:cubicBezTo>
                <a:lnTo>
                  <a:pt x="48002" y="12645"/>
                </a:lnTo>
                <a:cubicBezTo>
                  <a:pt x="47819" y="12417"/>
                  <a:pt x="47249" y="12645"/>
                  <a:pt x="47089" y="12326"/>
                </a:cubicBezTo>
                <a:lnTo>
                  <a:pt x="47089" y="12326"/>
                </a:lnTo>
                <a:cubicBezTo>
                  <a:pt x="46952" y="12052"/>
                  <a:pt x="46427" y="11938"/>
                  <a:pt x="46336" y="11572"/>
                </a:cubicBezTo>
                <a:lnTo>
                  <a:pt x="46336" y="11572"/>
                </a:lnTo>
                <a:cubicBezTo>
                  <a:pt x="46199" y="11093"/>
                  <a:pt x="46632" y="10545"/>
                  <a:pt x="46541" y="10340"/>
                </a:cubicBezTo>
                <a:lnTo>
                  <a:pt x="46541" y="10340"/>
                </a:lnTo>
                <a:cubicBezTo>
                  <a:pt x="46450" y="10157"/>
                  <a:pt x="46290" y="10157"/>
                  <a:pt x="46107" y="10157"/>
                </a:cubicBezTo>
                <a:lnTo>
                  <a:pt x="46107" y="10157"/>
                </a:lnTo>
                <a:cubicBezTo>
                  <a:pt x="45970" y="10157"/>
                  <a:pt x="45811" y="10157"/>
                  <a:pt x="45651" y="10089"/>
                </a:cubicBezTo>
                <a:lnTo>
                  <a:pt x="45651" y="10089"/>
                </a:lnTo>
                <a:cubicBezTo>
                  <a:pt x="45445" y="9998"/>
                  <a:pt x="45286" y="9610"/>
                  <a:pt x="44943" y="9404"/>
                </a:cubicBezTo>
                <a:lnTo>
                  <a:pt x="44943" y="9404"/>
                </a:lnTo>
                <a:cubicBezTo>
                  <a:pt x="44829" y="9358"/>
                  <a:pt x="44692" y="9358"/>
                  <a:pt x="44555" y="9358"/>
                </a:cubicBezTo>
                <a:lnTo>
                  <a:pt x="44555" y="9358"/>
                </a:lnTo>
                <a:cubicBezTo>
                  <a:pt x="44373" y="9358"/>
                  <a:pt x="44167" y="9381"/>
                  <a:pt x="44007" y="9267"/>
                </a:cubicBezTo>
                <a:lnTo>
                  <a:pt x="44007" y="9267"/>
                </a:lnTo>
                <a:cubicBezTo>
                  <a:pt x="43756" y="9085"/>
                  <a:pt x="43939" y="8194"/>
                  <a:pt x="43756" y="8057"/>
                </a:cubicBezTo>
                <a:lnTo>
                  <a:pt x="43756" y="8057"/>
                </a:lnTo>
                <a:cubicBezTo>
                  <a:pt x="43619" y="7943"/>
                  <a:pt x="43437" y="7943"/>
                  <a:pt x="43277" y="7943"/>
                </a:cubicBezTo>
                <a:lnTo>
                  <a:pt x="43277" y="7943"/>
                </a:lnTo>
                <a:cubicBezTo>
                  <a:pt x="43117" y="7966"/>
                  <a:pt x="43003" y="7966"/>
                  <a:pt x="42935" y="7875"/>
                </a:cubicBezTo>
                <a:lnTo>
                  <a:pt x="42935" y="7875"/>
                </a:lnTo>
                <a:cubicBezTo>
                  <a:pt x="42775" y="7578"/>
                  <a:pt x="42227" y="7236"/>
                  <a:pt x="42250" y="6939"/>
                </a:cubicBezTo>
                <a:lnTo>
                  <a:pt x="42250" y="6939"/>
                </a:lnTo>
                <a:cubicBezTo>
                  <a:pt x="42273" y="6665"/>
                  <a:pt x="42364" y="6391"/>
                  <a:pt x="42387" y="6049"/>
                </a:cubicBezTo>
                <a:lnTo>
                  <a:pt x="42387" y="6049"/>
                </a:lnTo>
                <a:cubicBezTo>
                  <a:pt x="42387" y="5798"/>
                  <a:pt x="42752" y="5569"/>
                  <a:pt x="42684" y="5227"/>
                </a:cubicBezTo>
                <a:lnTo>
                  <a:pt x="42684" y="5227"/>
                </a:lnTo>
                <a:cubicBezTo>
                  <a:pt x="42615" y="4793"/>
                  <a:pt x="42524" y="4519"/>
                  <a:pt x="42478" y="4314"/>
                </a:cubicBezTo>
                <a:lnTo>
                  <a:pt x="42478" y="4314"/>
                </a:lnTo>
                <a:cubicBezTo>
                  <a:pt x="42341" y="3629"/>
                  <a:pt x="42866" y="3561"/>
                  <a:pt x="42615" y="3150"/>
                </a:cubicBezTo>
                <a:lnTo>
                  <a:pt x="42615" y="3150"/>
                </a:lnTo>
                <a:cubicBezTo>
                  <a:pt x="42455" y="2945"/>
                  <a:pt x="41793" y="3036"/>
                  <a:pt x="41497" y="3081"/>
                </a:cubicBezTo>
                <a:lnTo>
                  <a:pt x="41497" y="3081"/>
                </a:lnTo>
                <a:cubicBezTo>
                  <a:pt x="41109" y="3127"/>
                  <a:pt x="41131" y="3355"/>
                  <a:pt x="40721" y="3378"/>
                </a:cubicBezTo>
                <a:lnTo>
                  <a:pt x="40721" y="3378"/>
                </a:lnTo>
                <a:cubicBezTo>
                  <a:pt x="40355" y="3401"/>
                  <a:pt x="40401" y="3036"/>
                  <a:pt x="40036" y="2990"/>
                </a:cubicBezTo>
                <a:lnTo>
                  <a:pt x="40036" y="2990"/>
                </a:lnTo>
                <a:cubicBezTo>
                  <a:pt x="39830" y="2945"/>
                  <a:pt x="39739" y="3036"/>
                  <a:pt x="39625" y="3104"/>
                </a:cubicBezTo>
                <a:lnTo>
                  <a:pt x="39625" y="3104"/>
                </a:lnTo>
                <a:cubicBezTo>
                  <a:pt x="39534" y="3196"/>
                  <a:pt x="39420" y="3264"/>
                  <a:pt x="39237" y="3241"/>
                </a:cubicBezTo>
                <a:lnTo>
                  <a:pt x="39237" y="3241"/>
                </a:lnTo>
                <a:cubicBezTo>
                  <a:pt x="38872" y="3196"/>
                  <a:pt x="38940" y="2990"/>
                  <a:pt x="38575" y="2853"/>
                </a:cubicBezTo>
                <a:lnTo>
                  <a:pt x="38575" y="2853"/>
                </a:lnTo>
                <a:cubicBezTo>
                  <a:pt x="38164" y="2693"/>
                  <a:pt x="38255" y="2853"/>
                  <a:pt x="37822" y="2488"/>
                </a:cubicBezTo>
                <a:lnTo>
                  <a:pt x="37822" y="2488"/>
                </a:lnTo>
                <a:cubicBezTo>
                  <a:pt x="37616" y="2328"/>
                  <a:pt x="37320" y="2191"/>
                  <a:pt x="37046" y="1986"/>
                </a:cubicBezTo>
                <a:lnTo>
                  <a:pt x="37046" y="1986"/>
                </a:lnTo>
                <a:cubicBezTo>
                  <a:pt x="36932" y="1895"/>
                  <a:pt x="36749" y="1963"/>
                  <a:pt x="36566" y="2009"/>
                </a:cubicBezTo>
                <a:lnTo>
                  <a:pt x="36566" y="2009"/>
                </a:lnTo>
                <a:cubicBezTo>
                  <a:pt x="36361" y="2077"/>
                  <a:pt x="36178" y="2123"/>
                  <a:pt x="36041" y="2054"/>
                </a:cubicBezTo>
                <a:lnTo>
                  <a:pt x="36041" y="2054"/>
                </a:lnTo>
                <a:cubicBezTo>
                  <a:pt x="35790" y="1895"/>
                  <a:pt x="35676" y="1415"/>
                  <a:pt x="35425" y="1301"/>
                </a:cubicBezTo>
                <a:lnTo>
                  <a:pt x="35425" y="1301"/>
                </a:lnTo>
                <a:cubicBezTo>
                  <a:pt x="35128" y="1164"/>
                  <a:pt x="35060" y="91"/>
                  <a:pt x="34763" y="23"/>
                </a:cubicBezTo>
                <a:lnTo>
                  <a:pt x="34763" y="23"/>
                </a:lnTo>
                <a:cubicBezTo>
                  <a:pt x="34763" y="23"/>
                  <a:pt x="34740" y="0"/>
                  <a:pt x="34718" y="0"/>
                </a:cubicBezTo>
                <a:lnTo>
                  <a:pt x="34718" y="0"/>
                </a:lnTo>
                <a:cubicBezTo>
                  <a:pt x="34421" y="0"/>
                  <a:pt x="34078" y="388"/>
                  <a:pt x="33873" y="434"/>
                </a:cubicBezTo>
                <a:moveTo>
                  <a:pt x="52225" y="36224"/>
                </a:moveTo>
                <a:cubicBezTo>
                  <a:pt x="52247" y="36224"/>
                  <a:pt x="52247" y="36224"/>
                  <a:pt x="52247" y="36224"/>
                </a:cubicBezTo>
                <a:lnTo>
                  <a:pt x="52247" y="36224"/>
                </a:lnTo>
                <a:cubicBezTo>
                  <a:pt x="52247" y="36224"/>
                  <a:pt x="52247" y="36224"/>
                  <a:pt x="52225" y="36224"/>
                </a:cubicBezTo>
                <a:lnTo>
                  <a:pt x="52225" y="36224"/>
                </a:lnTo>
                <a:cubicBezTo>
                  <a:pt x="52225" y="36224"/>
                  <a:pt x="52225" y="36224"/>
                  <a:pt x="52225" y="36224"/>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1"/>
          <p:cNvSpPr/>
          <p:nvPr/>
        </p:nvSpPr>
        <p:spPr>
          <a:xfrm>
            <a:off x="6234419" y="-1700900"/>
            <a:ext cx="2452411" cy="7102177"/>
          </a:xfrm>
          <a:custGeom>
            <a:rect b="b" l="l" r="r" t="t"/>
            <a:pathLst>
              <a:path extrusionOk="0" h="209149" w="7222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344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1"/>
          <p:cNvSpPr/>
          <p:nvPr/>
        </p:nvSpPr>
        <p:spPr>
          <a:xfrm>
            <a:off x="7778958" y="3654841"/>
            <a:ext cx="1542485" cy="1568803"/>
          </a:xfrm>
          <a:custGeom>
            <a:rect b="b" l="l" r="r" t="t"/>
            <a:pathLst>
              <a:path extrusionOk="0" h="46199" w="45424">
                <a:moveTo>
                  <a:pt x="26570" y="1"/>
                </a:moveTo>
                <a:cubicBezTo>
                  <a:pt x="26182" y="69"/>
                  <a:pt x="26045" y="1370"/>
                  <a:pt x="25657" y="1507"/>
                </a:cubicBezTo>
                <a:lnTo>
                  <a:pt x="25657" y="1507"/>
                </a:lnTo>
                <a:cubicBezTo>
                  <a:pt x="25269" y="1667"/>
                  <a:pt x="25132" y="2215"/>
                  <a:pt x="24766" y="2397"/>
                </a:cubicBezTo>
                <a:lnTo>
                  <a:pt x="24766" y="2397"/>
                </a:lnTo>
                <a:cubicBezTo>
                  <a:pt x="24561" y="2488"/>
                  <a:pt x="24287" y="2420"/>
                  <a:pt x="24036" y="2352"/>
                </a:cubicBezTo>
                <a:lnTo>
                  <a:pt x="24036" y="2352"/>
                </a:lnTo>
                <a:cubicBezTo>
                  <a:pt x="23762" y="2283"/>
                  <a:pt x="23488" y="2215"/>
                  <a:pt x="23328" y="2329"/>
                </a:cubicBezTo>
                <a:lnTo>
                  <a:pt x="23328" y="2329"/>
                </a:lnTo>
                <a:cubicBezTo>
                  <a:pt x="22940" y="2557"/>
                  <a:pt x="22530" y="2717"/>
                  <a:pt x="22233" y="2945"/>
                </a:cubicBezTo>
                <a:lnTo>
                  <a:pt x="22233" y="2945"/>
                </a:lnTo>
                <a:cubicBezTo>
                  <a:pt x="21617" y="3356"/>
                  <a:pt x="21753" y="3173"/>
                  <a:pt x="21160" y="3356"/>
                </a:cubicBezTo>
                <a:lnTo>
                  <a:pt x="21160" y="3356"/>
                </a:lnTo>
                <a:cubicBezTo>
                  <a:pt x="20658" y="3516"/>
                  <a:pt x="20749" y="3744"/>
                  <a:pt x="20201" y="3812"/>
                </a:cubicBezTo>
                <a:lnTo>
                  <a:pt x="20201" y="3812"/>
                </a:lnTo>
                <a:cubicBezTo>
                  <a:pt x="19950" y="3858"/>
                  <a:pt x="19791" y="3767"/>
                  <a:pt x="19654" y="3653"/>
                </a:cubicBezTo>
                <a:lnTo>
                  <a:pt x="19654" y="3653"/>
                </a:lnTo>
                <a:cubicBezTo>
                  <a:pt x="19517" y="3561"/>
                  <a:pt x="19357" y="3470"/>
                  <a:pt x="19106" y="3493"/>
                </a:cubicBezTo>
                <a:lnTo>
                  <a:pt x="19106" y="3493"/>
                </a:lnTo>
                <a:cubicBezTo>
                  <a:pt x="18558" y="3561"/>
                  <a:pt x="18649" y="3995"/>
                  <a:pt x="18101" y="3972"/>
                </a:cubicBezTo>
                <a:lnTo>
                  <a:pt x="18101" y="3972"/>
                </a:lnTo>
                <a:cubicBezTo>
                  <a:pt x="17531" y="3949"/>
                  <a:pt x="17576" y="3675"/>
                  <a:pt x="17006" y="3630"/>
                </a:cubicBezTo>
                <a:lnTo>
                  <a:pt x="17006" y="3630"/>
                </a:lnTo>
                <a:cubicBezTo>
                  <a:pt x="16595" y="3584"/>
                  <a:pt x="15636" y="3470"/>
                  <a:pt x="15431" y="3721"/>
                </a:cubicBezTo>
                <a:lnTo>
                  <a:pt x="15431" y="3721"/>
                </a:lnTo>
                <a:cubicBezTo>
                  <a:pt x="15043" y="4178"/>
                  <a:pt x="15796" y="4269"/>
                  <a:pt x="15613" y="5091"/>
                </a:cubicBezTo>
                <a:lnTo>
                  <a:pt x="15613" y="5091"/>
                </a:lnTo>
                <a:cubicBezTo>
                  <a:pt x="15545" y="5319"/>
                  <a:pt x="15431" y="5661"/>
                  <a:pt x="15317" y="6141"/>
                </a:cubicBezTo>
                <a:lnTo>
                  <a:pt x="15317" y="6141"/>
                </a:lnTo>
                <a:cubicBezTo>
                  <a:pt x="15225" y="6551"/>
                  <a:pt x="15728" y="6825"/>
                  <a:pt x="15750" y="7122"/>
                </a:cubicBezTo>
                <a:lnTo>
                  <a:pt x="15750" y="7122"/>
                </a:lnTo>
                <a:cubicBezTo>
                  <a:pt x="15773" y="7533"/>
                  <a:pt x="15910" y="7852"/>
                  <a:pt x="15956" y="8172"/>
                </a:cubicBezTo>
                <a:lnTo>
                  <a:pt x="15956" y="8172"/>
                </a:lnTo>
                <a:cubicBezTo>
                  <a:pt x="15979" y="8514"/>
                  <a:pt x="15203" y="8925"/>
                  <a:pt x="14952" y="9290"/>
                </a:cubicBezTo>
                <a:lnTo>
                  <a:pt x="14952" y="9290"/>
                </a:lnTo>
                <a:cubicBezTo>
                  <a:pt x="14883" y="9382"/>
                  <a:pt x="14700" y="9382"/>
                  <a:pt x="14472" y="9382"/>
                </a:cubicBezTo>
                <a:lnTo>
                  <a:pt x="14472" y="9382"/>
                </a:lnTo>
                <a:cubicBezTo>
                  <a:pt x="14244" y="9359"/>
                  <a:pt x="13993" y="9359"/>
                  <a:pt x="13787" y="9496"/>
                </a:cubicBezTo>
                <a:lnTo>
                  <a:pt x="13787" y="9496"/>
                </a:lnTo>
                <a:cubicBezTo>
                  <a:pt x="13536" y="9678"/>
                  <a:pt x="13810" y="10728"/>
                  <a:pt x="13445" y="10934"/>
                </a:cubicBezTo>
                <a:lnTo>
                  <a:pt x="13445" y="10934"/>
                </a:lnTo>
                <a:cubicBezTo>
                  <a:pt x="13194" y="11048"/>
                  <a:pt x="12920" y="11048"/>
                  <a:pt x="12646" y="11048"/>
                </a:cubicBezTo>
                <a:lnTo>
                  <a:pt x="12646" y="11048"/>
                </a:lnTo>
                <a:cubicBezTo>
                  <a:pt x="12441" y="11048"/>
                  <a:pt x="12258" y="11025"/>
                  <a:pt x="12121" y="11094"/>
                </a:cubicBezTo>
                <a:lnTo>
                  <a:pt x="12121" y="11094"/>
                </a:lnTo>
                <a:cubicBezTo>
                  <a:pt x="11619" y="11345"/>
                  <a:pt x="11391" y="11778"/>
                  <a:pt x="11094" y="11892"/>
                </a:cubicBezTo>
                <a:lnTo>
                  <a:pt x="11094" y="11892"/>
                </a:lnTo>
                <a:cubicBezTo>
                  <a:pt x="10889" y="11984"/>
                  <a:pt x="10660" y="11984"/>
                  <a:pt x="10455" y="11984"/>
                </a:cubicBezTo>
                <a:lnTo>
                  <a:pt x="10455" y="11984"/>
                </a:lnTo>
                <a:cubicBezTo>
                  <a:pt x="10181" y="11984"/>
                  <a:pt x="9953" y="11961"/>
                  <a:pt x="9839" y="12212"/>
                </a:cubicBezTo>
                <a:lnTo>
                  <a:pt x="9839" y="12212"/>
                </a:lnTo>
                <a:cubicBezTo>
                  <a:pt x="9702" y="12440"/>
                  <a:pt x="10318" y="13102"/>
                  <a:pt x="10135" y="13650"/>
                </a:cubicBezTo>
                <a:lnTo>
                  <a:pt x="10135" y="13650"/>
                </a:lnTo>
                <a:cubicBezTo>
                  <a:pt x="9976" y="14084"/>
                  <a:pt x="9245" y="14243"/>
                  <a:pt x="9063" y="14540"/>
                </a:cubicBezTo>
                <a:lnTo>
                  <a:pt x="9063" y="14540"/>
                </a:lnTo>
                <a:cubicBezTo>
                  <a:pt x="8812" y="14928"/>
                  <a:pt x="8013" y="14654"/>
                  <a:pt x="7762" y="14905"/>
                </a:cubicBezTo>
                <a:lnTo>
                  <a:pt x="7762" y="14905"/>
                </a:lnTo>
                <a:cubicBezTo>
                  <a:pt x="7465" y="15202"/>
                  <a:pt x="8081" y="16458"/>
                  <a:pt x="7784" y="16709"/>
                </a:cubicBezTo>
                <a:lnTo>
                  <a:pt x="7784" y="16709"/>
                </a:lnTo>
                <a:cubicBezTo>
                  <a:pt x="7488" y="16960"/>
                  <a:pt x="7214" y="17051"/>
                  <a:pt x="6986" y="17393"/>
                </a:cubicBezTo>
                <a:lnTo>
                  <a:pt x="6986" y="17393"/>
                </a:lnTo>
                <a:cubicBezTo>
                  <a:pt x="6620" y="17941"/>
                  <a:pt x="6849" y="18032"/>
                  <a:pt x="6780" y="18421"/>
                </a:cubicBezTo>
                <a:lnTo>
                  <a:pt x="6780" y="18421"/>
                </a:lnTo>
                <a:cubicBezTo>
                  <a:pt x="6734" y="18717"/>
                  <a:pt x="6324" y="18945"/>
                  <a:pt x="6346" y="19607"/>
                </a:cubicBezTo>
                <a:lnTo>
                  <a:pt x="6346" y="19607"/>
                </a:lnTo>
                <a:cubicBezTo>
                  <a:pt x="6346" y="19950"/>
                  <a:pt x="5570" y="20383"/>
                  <a:pt x="5570" y="20931"/>
                </a:cubicBezTo>
                <a:lnTo>
                  <a:pt x="5570" y="20931"/>
                </a:lnTo>
                <a:cubicBezTo>
                  <a:pt x="5570" y="21319"/>
                  <a:pt x="6073" y="21685"/>
                  <a:pt x="6073" y="22004"/>
                </a:cubicBezTo>
                <a:lnTo>
                  <a:pt x="6073" y="22004"/>
                </a:lnTo>
                <a:cubicBezTo>
                  <a:pt x="6073" y="22415"/>
                  <a:pt x="5776" y="22757"/>
                  <a:pt x="5753" y="23031"/>
                </a:cubicBezTo>
                <a:lnTo>
                  <a:pt x="5753" y="23031"/>
                </a:lnTo>
                <a:cubicBezTo>
                  <a:pt x="5707" y="23511"/>
                  <a:pt x="5593" y="23693"/>
                  <a:pt x="5456" y="23967"/>
                </a:cubicBezTo>
                <a:lnTo>
                  <a:pt x="5456" y="23967"/>
                </a:lnTo>
                <a:cubicBezTo>
                  <a:pt x="5319" y="24241"/>
                  <a:pt x="5068" y="24241"/>
                  <a:pt x="4726" y="24515"/>
                </a:cubicBezTo>
                <a:lnTo>
                  <a:pt x="4726" y="24515"/>
                </a:lnTo>
                <a:cubicBezTo>
                  <a:pt x="4406" y="24789"/>
                  <a:pt x="4498" y="24720"/>
                  <a:pt x="4178" y="24538"/>
                </a:cubicBezTo>
                <a:lnTo>
                  <a:pt x="4178" y="24538"/>
                </a:lnTo>
                <a:cubicBezTo>
                  <a:pt x="3813" y="24309"/>
                  <a:pt x="2763" y="23921"/>
                  <a:pt x="2580" y="24241"/>
                </a:cubicBezTo>
                <a:lnTo>
                  <a:pt x="2580" y="24241"/>
                </a:lnTo>
                <a:cubicBezTo>
                  <a:pt x="2466" y="24401"/>
                  <a:pt x="2124" y="25017"/>
                  <a:pt x="2101" y="25565"/>
                </a:cubicBezTo>
                <a:lnTo>
                  <a:pt x="2101" y="25565"/>
                </a:lnTo>
                <a:cubicBezTo>
                  <a:pt x="2101" y="25839"/>
                  <a:pt x="2420" y="26250"/>
                  <a:pt x="2420" y="26660"/>
                </a:cubicBezTo>
                <a:lnTo>
                  <a:pt x="2420" y="26660"/>
                </a:lnTo>
                <a:cubicBezTo>
                  <a:pt x="2443" y="27048"/>
                  <a:pt x="2763" y="27414"/>
                  <a:pt x="2786" y="27756"/>
                </a:cubicBezTo>
                <a:lnTo>
                  <a:pt x="2786" y="27756"/>
                </a:lnTo>
                <a:cubicBezTo>
                  <a:pt x="2808" y="28144"/>
                  <a:pt x="2945" y="28509"/>
                  <a:pt x="2968" y="28829"/>
                </a:cubicBezTo>
                <a:lnTo>
                  <a:pt x="2968" y="28829"/>
                </a:lnTo>
                <a:cubicBezTo>
                  <a:pt x="3014" y="29240"/>
                  <a:pt x="3836" y="29514"/>
                  <a:pt x="3881" y="29833"/>
                </a:cubicBezTo>
                <a:lnTo>
                  <a:pt x="3881" y="29833"/>
                </a:lnTo>
                <a:cubicBezTo>
                  <a:pt x="3927" y="30267"/>
                  <a:pt x="3174" y="30700"/>
                  <a:pt x="3174" y="30997"/>
                </a:cubicBezTo>
                <a:lnTo>
                  <a:pt x="3174" y="30997"/>
                </a:lnTo>
                <a:cubicBezTo>
                  <a:pt x="3197" y="31408"/>
                  <a:pt x="2991" y="31636"/>
                  <a:pt x="2854" y="31979"/>
                </a:cubicBezTo>
                <a:lnTo>
                  <a:pt x="2854" y="31979"/>
                </a:lnTo>
                <a:cubicBezTo>
                  <a:pt x="2740" y="32275"/>
                  <a:pt x="2831" y="32686"/>
                  <a:pt x="2557" y="33029"/>
                </a:cubicBezTo>
                <a:lnTo>
                  <a:pt x="2557" y="33029"/>
                </a:lnTo>
                <a:cubicBezTo>
                  <a:pt x="2261" y="33417"/>
                  <a:pt x="2215" y="34010"/>
                  <a:pt x="1964" y="34216"/>
                </a:cubicBezTo>
                <a:lnTo>
                  <a:pt x="1964" y="34216"/>
                </a:lnTo>
                <a:cubicBezTo>
                  <a:pt x="1736" y="34375"/>
                  <a:pt x="1325" y="34307"/>
                  <a:pt x="937" y="34238"/>
                </a:cubicBezTo>
                <a:lnTo>
                  <a:pt x="937" y="34238"/>
                </a:lnTo>
                <a:cubicBezTo>
                  <a:pt x="572" y="34170"/>
                  <a:pt x="229" y="34101"/>
                  <a:pt x="161" y="34238"/>
                </a:cubicBezTo>
                <a:lnTo>
                  <a:pt x="161" y="34238"/>
                </a:lnTo>
                <a:cubicBezTo>
                  <a:pt x="1" y="34489"/>
                  <a:pt x="663" y="35174"/>
                  <a:pt x="731" y="35768"/>
                </a:cubicBezTo>
                <a:lnTo>
                  <a:pt x="731" y="35768"/>
                </a:lnTo>
                <a:cubicBezTo>
                  <a:pt x="777" y="36201"/>
                  <a:pt x="594" y="36521"/>
                  <a:pt x="640" y="36795"/>
                </a:cubicBezTo>
                <a:lnTo>
                  <a:pt x="640" y="36795"/>
                </a:lnTo>
                <a:cubicBezTo>
                  <a:pt x="686" y="37229"/>
                  <a:pt x="366" y="37639"/>
                  <a:pt x="457" y="37913"/>
                </a:cubicBezTo>
                <a:lnTo>
                  <a:pt x="457" y="37913"/>
                </a:lnTo>
                <a:cubicBezTo>
                  <a:pt x="549" y="38142"/>
                  <a:pt x="1142" y="38233"/>
                  <a:pt x="1325" y="38667"/>
                </a:cubicBezTo>
                <a:lnTo>
                  <a:pt x="1325" y="38667"/>
                </a:lnTo>
                <a:cubicBezTo>
                  <a:pt x="1462" y="38986"/>
                  <a:pt x="1234" y="39420"/>
                  <a:pt x="1256" y="39876"/>
                </a:cubicBezTo>
                <a:lnTo>
                  <a:pt x="1256" y="39876"/>
                </a:lnTo>
                <a:cubicBezTo>
                  <a:pt x="1302" y="40287"/>
                  <a:pt x="1941" y="40721"/>
                  <a:pt x="1918" y="41109"/>
                </a:cubicBezTo>
                <a:lnTo>
                  <a:pt x="1918" y="41109"/>
                </a:lnTo>
                <a:cubicBezTo>
                  <a:pt x="1873" y="41794"/>
                  <a:pt x="2078" y="41839"/>
                  <a:pt x="1918" y="42433"/>
                </a:cubicBezTo>
                <a:lnTo>
                  <a:pt x="1918" y="42433"/>
                </a:lnTo>
                <a:cubicBezTo>
                  <a:pt x="1873" y="42661"/>
                  <a:pt x="1781" y="42752"/>
                  <a:pt x="1759" y="42775"/>
                </a:cubicBezTo>
                <a:lnTo>
                  <a:pt x="1759" y="42775"/>
                </a:lnTo>
                <a:cubicBezTo>
                  <a:pt x="1781" y="42775"/>
                  <a:pt x="1873" y="42798"/>
                  <a:pt x="2010" y="42889"/>
                </a:cubicBezTo>
                <a:lnTo>
                  <a:pt x="2010" y="42889"/>
                </a:lnTo>
                <a:cubicBezTo>
                  <a:pt x="2078" y="42912"/>
                  <a:pt x="2010" y="44236"/>
                  <a:pt x="2672" y="44327"/>
                </a:cubicBezTo>
                <a:lnTo>
                  <a:pt x="2672" y="44327"/>
                </a:lnTo>
                <a:cubicBezTo>
                  <a:pt x="2991" y="44373"/>
                  <a:pt x="3356" y="44647"/>
                  <a:pt x="3790" y="44692"/>
                </a:cubicBezTo>
                <a:lnTo>
                  <a:pt x="3790" y="44692"/>
                </a:lnTo>
                <a:cubicBezTo>
                  <a:pt x="3950" y="44715"/>
                  <a:pt x="4178" y="44396"/>
                  <a:pt x="4406" y="44099"/>
                </a:cubicBezTo>
                <a:lnTo>
                  <a:pt x="4406" y="44099"/>
                </a:lnTo>
                <a:cubicBezTo>
                  <a:pt x="4612" y="43779"/>
                  <a:pt x="4863" y="43460"/>
                  <a:pt x="5068" y="43483"/>
                </a:cubicBezTo>
                <a:lnTo>
                  <a:pt x="5068" y="43483"/>
                </a:lnTo>
                <a:cubicBezTo>
                  <a:pt x="5411" y="43505"/>
                  <a:pt x="5684" y="44624"/>
                  <a:pt x="6073" y="44647"/>
                </a:cubicBezTo>
                <a:lnTo>
                  <a:pt x="6073" y="44647"/>
                </a:lnTo>
                <a:cubicBezTo>
                  <a:pt x="6255" y="44670"/>
                  <a:pt x="6461" y="44647"/>
                  <a:pt x="6643" y="44624"/>
                </a:cubicBezTo>
                <a:lnTo>
                  <a:pt x="6643" y="44624"/>
                </a:lnTo>
                <a:cubicBezTo>
                  <a:pt x="6849" y="44601"/>
                  <a:pt x="7031" y="44578"/>
                  <a:pt x="7237" y="44601"/>
                </a:cubicBezTo>
                <a:lnTo>
                  <a:pt x="7237" y="44601"/>
                </a:lnTo>
                <a:cubicBezTo>
                  <a:pt x="7602" y="44624"/>
                  <a:pt x="7990" y="44601"/>
                  <a:pt x="8378" y="44647"/>
                </a:cubicBezTo>
                <a:lnTo>
                  <a:pt x="8378" y="44647"/>
                </a:lnTo>
                <a:cubicBezTo>
                  <a:pt x="8743" y="44670"/>
                  <a:pt x="9108" y="44875"/>
                  <a:pt x="9496" y="44898"/>
                </a:cubicBezTo>
                <a:lnTo>
                  <a:pt x="9496" y="44898"/>
                </a:lnTo>
                <a:cubicBezTo>
                  <a:pt x="9679" y="44921"/>
                  <a:pt x="9907" y="44601"/>
                  <a:pt x="10113" y="44282"/>
                </a:cubicBezTo>
                <a:lnTo>
                  <a:pt x="10113" y="44282"/>
                </a:lnTo>
                <a:cubicBezTo>
                  <a:pt x="10341" y="43962"/>
                  <a:pt x="10569" y="43620"/>
                  <a:pt x="10752" y="43642"/>
                </a:cubicBezTo>
                <a:lnTo>
                  <a:pt x="10752" y="43642"/>
                </a:lnTo>
                <a:cubicBezTo>
                  <a:pt x="11117" y="43688"/>
                  <a:pt x="11505" y="43757"/>
                  <a:pt x="11870" y="43779"/>
                </a:cubicBezTo>
                <a:lnTo>
                  <a:pt x="11870" y="43779"/>
                </a:lnTo>
                <a:cubicBezTo>
                  <a:pt x="12258" y="43825"/>
                  <a:pt x="12623" y="43962"/>
                  <a:pt x="13011" y="43985"/>
                </a:cubicBezTo>
                <a:lnTo>
                  <a:pt x="13011" y="43985"/>
                </a:lnTo>
                <a:cubicBezTo>
                  <a:pt x="13377" y="44030"/>
                  <a:pt x="13742" y="44236"/>
                  <a:pt x="14130" y="44259"/>
                </a:cubicBezTo>
                <a:lnTo>
                  <a:pt x="14130" y="44259"/>
                </a:lnTo>
                <a:cubicBezTo>
                  <a:pt x="14495" y="44304"/>
                  <a:pt x="14860" y="44624"/>
                  <a:pt x="15225" y="44647"/>
                </a:cubicBezTo>
                <a:lnTo>
                  <a:pt x="15225" y="44647"/>
                </a:lnTo>
                <a:cubicBezTo>
                  <a:pt x="15613" y="44670"/>
                  <a:pt x="15910" y="45856"/>
                  <a:pt x="16275" y="45879"/>
                </a:cubicBezTo>
                <a:lnTo>
                  <a:pt x="16275" y="45879"/>
                </a:lnTo>
                <a:cubicBezTo>
                  <a:pt x="16481" y="45902"/>
                  <a:pt x="16663" y="45856"/>
                  <a:pt x="16869" y="45834"/>
                </a:cubicBezTo>
                <a:lnTo>
                  <a:pt x="16869" y="45834"/>
                </a:lnTo>
                <a:cubicBezTo>
                  <a:pt x="17051" y="45811"/>
                  <a:pt x="17234" y="45788"/>
                  <a:pt x="17440" y="45811"/>
                </a:cubicBezTo>
                <a:lnTo>
                  <a:pt x="17440" y="45811"/>
                </a:lnTo>
                <a:cubicBezTo>
                  <a:pt x="17622" y="45811"/>
                  <a:pt x="17828" y="45811"/>
                  <a:pt x="18010" y="45811"/>
                </a:cubicBezTo>
                <a:lnTo>
                  <a:pt x="18010" y="45811"/>
                </a:lnTo>
                <a:cubicBezTo>
                  <a:pt x="18193" y="45788"/>
                  <a:pt x="18398" y="45788"/>
                  <a:pt x="18581" y="45788"/>
                </a:cubicBezTo>
                <a:lnTo>
                  <a:pt x="18581" y="45788"/>
                </a:lnTo>
                <a:cubicBezTo>
                  <a:pt x="18763" y="45811"/>
                  <a:pt x="18992" y="45468"/>
                  <a:pt x="19197" y="45126"/>
                </a:cubicBezTo>
                <a:lnTo>
                  <a:pt x="19197" y="45126"/>
                </a:lnTo>
                <a:cubicBezTo>
                  <a:pt x="19425" y="44784"/>
                  <a:pt x="19631" y="44441"/>
                  <a:pt x="19813" y="44441"/>
                </a:cubicBezTo>
                <a:lnTo>
                  <a:pt x="19813" y="44441"/>
                </a:lnTo>
                <a:cubicBezTo>
                  <a:pt x="20201" y="44487"/>
                  <a:pt x="20498" y="45583"/>
                  <a:pt x="20886" y="45605"/>
                </a:cubicBezTo>
                <a:lnTo>
                  <a:pt x="20886" y="45605"/>
                </a:lnTo>
                <a:cubicBezTo>
                  <a:pt x="21069" y="45628"/>
                  <a:pt x="21274" y="45491"/>
                  <a:pt x="21480" y="45377"/>
                </a:cubicBezTo>
                <a:lnTo>
                  <a:pt x="21480" y="45377"/>
                </a:lnTo>
                <a:cubicBezTo>
                  <a:pt x="21685" y="45263"/>
                  <a:pt x="21868" y="45126"/>
                  <a:pt x="22050" y="45149"/>
                </a:cubicBezTo>
                <a:lnTo>
                  <a:pt x="22050" y="45149"/>
                </a:lnTo>
                <a:cubicBezTo>
                  <a:pt x="22438" y="45172"/>
                  <a:pt x="22758" y="46153"/>
                  <a:pt x="23146" y="46176"/>
                </a:cubicBezTo>
                <a:lnTo>
                  <a:pt x="23146" y="46176"/>
                </a:lnTo>
                <a:cubicBezTo>
                  <a:pt x="23328" y="46199"/>
                  <a:pt x="23534" y="45879"/>
                  <a:pt x="23762" y="45560"/>
                </a:cubicBezTo>
                <a:lnTo>
                  <a:pt x="23762" y="45560"/>
                </a:lnTo>
                <a:cubicBezTo>
                  <a:pt x="23968" y="45240"/>
                  <a:pt x="24173" y="44921"/>
                  <a:pt x="24356" y="44943"/>
                </a:cubicBezTo>
                <a:lnTo>
                  <a:pt x="24356" y="44943"/>
                </a:lnTo>
                <a:cubicBezTo>
                  <a:pt x="24744" y="44966"/>
                  <a:pt x="25132" y="45035"/>
                  <a:pt x="25497" y="45058"/>
                </a:cubicBezTo>
                <a:lnTo>
                  <a:pt x="25497" y="45058"/>
                </a:lnTo>
                <a:cubicBezTo>
                  <a:pt x="25885" y="45080"/>
                  <a:pt x="26250" y="45331"/>
                  <a:pt x="26615" y="45354"/>
                </a:cubicBezTo>
                <a:lnTo>
                  <a:pt x="26615" y="45354"/>
                </a:lnTo>
                <a:cubicBezTo>
                  <a:pt x="26821" y="45354"/>
                  <a:pt x="27026" y="45331"/>
                  <a:pt x="27209" y="45309"/>
                </a:cubicBezTo>
                <a:lnTo>
                  <a:pt x="27209" y="45309"/>
                </a:lnTo>
                <a:cubicBezTo>
                  <a:pt x="27391" y="45263"/>
                  <a:pt x="27574" y="45240"/>
                  <a:pt x="27757" y="45240"/>
                </a:cubicBezTo>
                <a:lnTo>
                  <a:pt x="27757" y="45240"/>
                </a:lnTo>
                <a:cubicBezTo>
                  <a:pt x="28167" y="45263"/>
                  <a:pt x="28533" y="45331"/>
                  <a:pt x="28875" y="45331"/>
                </a:cubicBezTo>
                <a:lnTo>
                  <a:pt x="28875" y="45331"/>
                </a:lnTo>
                <a:cubicBezTo>
                  <a:pt x="29354" y="45331"/>
                  <a:pt x="29720" y="45537"/>
                  <a:pt x="29993" y="45514"/>
                </a:cubicBezTo>
                <a:lnTo>
                  <a:pt x="29993" y="45514"/>
                </a:lnTo>
                <a:cubicBezTo>
                  <a:pt x="30153" y="45514"/>
                  <a:pt x="30336" y="45583"/>
                  <a:pt x="30541" y="45651"/>
                </a:cubicBezTo>
                <a:lnTo>
                  <a:pt x="30541" y="45651"/>
                </a:lnTo>
                <a:cubicBezTo>
                  <a:pt x="30724" y="45720"/>
                  <a:pt x="30929" y="45788"/>
                  <a:pt x="31135" y="45765"/>
                </a:cubicBezTo>
                <a:lnTo>
                  <a:pt x="31135" y="45765"/>
                </a:lnTo>
                <a:cubicBezTo>
                  <a:pt x="31500" y="45742"/>
                  <a:pt x="31865" y="45651"/>
                  <a:pt x="32253" y="45628"/>
                </a:cubicBezTo>
                <a:lnTo>
                  <a:pt x="32253" y="45628"/>
                </a:lnTo>
                <a:cubicBezTo>
                  <a:pt x="32618" y="45605"/>
                  <a:pt x="32938" y="44761"/>
                  <a:pt x="33326" y="44738"/>
                </a:cubicBezTo>
                <a:lnTo>
                  <a:pt x="33326" y="44738"/>
                </a:lnTo>
                <a:cubicBezTo>
                  <a:pt x="33509" y="44715"/>
                  <a:pt x="33714" y="44875"/>
                  <a:pt x="33897" y="45035"/>
                </a:cubicBezTo>
                <a:lnTo>
                  <a:pt x="33897" y="45035"/>
                </a:lnTo>
                <a:cubicBezTo>
                  <a:pt x="34102" y="45195"/>
                  <a:pt x="34307" y="45331"/>
                  <a:pt x="34490" y="45331"/>
                </a:cubicBezTo>
                <a:lnTo>
                  <a:pt x="34490" y="45331"/>
                </a:lnTo>
                <a:cubicBezTo>
                  <a:pt x="34695" y="45309"/>
                  <a:pt x="34878" y="45423"/>
                  <a:pt x="35083" y="45537"/>
                </a:cubicBezTo>
                <a:lnTo>
                  <a:pt x="35083" y="45537"/>
                </a:lnTo>
                <a:cubicBezTo>
                  <a:pt x="35266" y="45651"/>
                  <a:pt x="35472" y="45765"/>
                  <a:pt x="35654" y="45742"/>
                </a:cubicBezTo>
                <a:lnTo>
                  <a:pt x="35654" y="45742"/>
                </a:lnTo>
                <a:cubicBezTo>
                  <a:pt x="36042" y="45720"/>
                  <a:pt x="36339" y="44601"/>
                  <a:pt x="36704" y="44578"/>
                </a:cubicBezTo>
                <a:lnTo>
                  <a:pt x="36704" y="44578"/>
                </a:lnTo>
                <a:cubicBezTo>
                  <a:pt x="36887" y="44555"/>
                  <a:pt x="37115" y="44829"/>
                  <a:pt x="37320" y="45080"/>
                </a:cubicBezTo>
                <a:lnTo>
                  <a:pt x="37320" y="45080"/>
                </a:lnTo>
                <a:cubicBezTo>
                  <a:pt x="37526" y="45354"/>
                  <a:pt x="37731" y="45628"/>
                  <a:pt x="37914" y="45605"/>
                </a:cubicBezTo>
                <a:lnTo>
                  <a:pt x="37914" y="45605"/>
                </a:lnTo>
                <a:cubicBezTo>
                  <a:pt x="38302" y="45583"/>
                  <a:pt x="38621" y="44670"/>
                  <a:pt x="38987" y="44647"/>
                </a:cubicBezTo>
                <a:lnTo>
                  <a:pt x="38987" y="44647"/>
                </a:lnTo>
                <a:cubicBezTo>
                  <a:pt x="39169" y="44624"/>
                  <a:pt x="39375" y="44670"/>
                  <a:pt x="39557" y="44715"/>
                </a:cubicBezTo>
                <a:lnTo>
                  <a:pt x="39557" y="44715"/>
                </a:lnTo>
                <a:cubicBezTo>
                  <a:pt x="39763" y="44761"/>
                  <a:pt x="39945" y="44807"/>
                  <a:pt x="40128" y="44784"/>
                </a:cubicBezTo>
                <a:lnTo>
                  <a:pt x="40128" y="44784"/>
                </a:lnTo>
                <a:cubicBezTo>
                  <a:pt x="40310" y="44761"/>
                  <a:pt x="40539" y="44921"/>
                  <a:pt x="40721" y="45080"/>
                </a:cubicBezTo>
                <a:lnTo>
                  <a:pt x="40721" y="45080"/>
                </a:lnTo>
                <a:cubicBezTo>
                  <a:pt x="40927" y="45240"/>
                  <a:pt x="41132" y="45377"/>
                  <a:pt x="41292" y="45377"/>
                </a:cubicBezTo>
                <a:lnTo>
                  <a:pt x="41292" y="45377"/>
                </a:lnTo>
                <a:cubicBezTo>
                  <a:pt x="41726" y="45354"/>
                  <a:pt x="42091" y="45240"/>
                  <a:pt x="42410" y="45217"/>
                </a:cubicBezTo>
                <a:lnTo>
                  <a:pt x="42410" y="45217"/>
                </a:lnTo>
                <a:cubicBezTo>
                  <a:pt x="43118" y="45172"/>
                  <a:pt x="42867" y="44099"/>
                  <a:pt x="43438" y="44053"/>
                </a:cubicBezTo>
                <a:lnTo>
                  <a:pt x="43438" y="44053"/>
                </a:lnTo>
                <a:cubicBezTo>
                  <a:pt x="43711" y="44008"/>
                  <a:pt x="43894" y="44350"/>
                  <a:pt x="44077" y="44692"/>
                </a:cubicBezTo>
                <a:lnTo>
                  <a:pt x="44077" y="44692"/>
                </a:lnTo>
                <a:cubicBezTo>
                  <a:pt x="44259" y="45035"/>
                  <a:pt x="44442" y="45377"/>
                  <a:pt x="44716" y="45354"/>
                </a:cubicBezTo>
                <a:lnTo>
                  <a:pt x="44716" y="45354"/>
                </a:lnTo>
                <a:cubicBezTo>
                  <a:pt x="45172" y="45286"/>
                  <a:pt x="45149" y="44464"/>
                  <a:pt x="45423" y="44122"/>
                </a:cubicBezTo>
                <a:lnTo>
                  <a:pt x="45423" y="44122"/>
                </a:lnTo>
                <a:lnTo>
                  <a:pt x="45423" y="6300"/>
                </a:lnTo>
                <a:cubicBezTo>
                  <a:pt x="45286" y="6141"/>
                  <a:pt x="45127" y="5981"/>
                  <a:pt x="44853" y="5821"/>
                </a:cubicBezTo>
                <a:lnTo>
                  <a:pt x="44853" y="5821"/>
                </a:lnTo>
                <a:cubicBezTo>
                  <a:pt x="44556" y="5616"/>
                  <a:pt x="44465" y="5342"/>
                  <a:pt x="44236" y="5159"/>
                </a:cubicBezTo>
                <a:lnTo>
                  <a:pt x="44236" y="5159"/>
                </a:lnTo>
                <a:cubicBezTo>
                  <a:pt x="44031" y="4999"/>
                  <a:pt x="43438" y="4748"/>
                  <a:pt x="43004" y="4748"/>
                </a:cubicBezTo>
                <a:lnTo>
                  <a:pt x="43004" y="4748"/>
                </a:lnTo>
                <a:cubicBezTo>
                  <a:pt x="42296" y="4748"/>
                  <a:pt x="43186" y="5296"/>
                  <a:pt x="42205" y="5159"/>
                </a:cubicBezTo>
                <a:lnTo>
                  <a:pt x="42205" y="5159"/>
                </a:lnTo>
                <a:cubicBezTo>
                  <a:pt x="42091" y="5159"/>
                  <a:pt x="41977" y="5182"/>
                  <a:pt x="41817" y="5228"/>
                </a:cubicBezTo>
                <a:lnTo>
                  <a:pt x="41817" y="5228"/>
                </a:lnTo>
                <a:cubicBezTo>
                  <a:pt x="41612" y="5273"/>
                  <a:pt x="41383" y="5319"/>
                  <a:pt x="41109" y="5250"/>
                </a:cubicBezTo>
                <a:lnTo>
                  <a:pt x="41109" y="5250"/>
                </a:lnTo>
                <a:cubicBezTo>
                  <a:pt x="40950" y="5205"/>
                  <a:pt x="40767" y="5228"/>
                  <a:pt x="40584" y="5228"/>
                </a:cubicBezTo>
                <a:lnTo>
                  <a:pt x="40584" y="5228"/>
                </a:lnTo>
                <a:cubicBezTo>
                  <a:pt x="40356" y="5228"/>
                  <a:pt x="40128" y="5250"/>
                  <a:pt x="39945" y="5159"/>
                </a:cubicBezTo>
                <a:lnTo>
                  <a:pt x="39945" y="5159"/>
                </a:lnTo>
                <a:cubicBezTo>
                  <a:pt x="39580" y="4999"/>
                  <a:pt x="39740" y="3995"/>
                  <a:pt x="39420" y="3790"/>
                </a:cubicBezTo>
                <a:lnTo>
                  <a:pt x="39420" y="3790"/>
                </a:lnTo>
                <a:cubicBezTo>
                  <a:pt x="39101" y="3584"/>
                  <a:pt x="38644" y="3653"/>
                  <a:pt x="38370" y="3447"/>
                </a:cubicBezTo>
                <a:lnTo>
                  <a:pt x="38370" y="3447"/>
                </a:lnTo>
                <a:cubicBezTo>
                  <a:pt x="38028" y="3196"/>
                  <a:pt x="37708" y="3036"/>
                  <a:pt x="37480" y="2808"/>
                </a:cubicBezTo>
                <a:lnTo>
                  <a:pt x="37480" y="2808"/>
                </a:lnTo>
                <a:cubicBezTo>
                  <a:pt x="36955" y="2352"/>
                  <a:pt x="36955" y="2625"/>
                  <a:pt x="36658" y="2146"/>
                </a:cubicBezTo>
                <a:lnTo>
                  <a:pt x="36658" y="2146"/>
                </a:lnTo>
                <a:cubicBezTo>
                  <a:pt x="36430" y="1804"/>
                  <a:pt x="36202" y="1895"/>
                  <a:pt x="35905" y="1963"/>
                </a:cubicBezTo>
                <a:lnTo>
                  <a:pt x="35905" y="1963"/>
                </a:lnTo>
                <a:cubicBezTo>
                  <a:pt x="35745" y="2009"/>
                  <a:pt x="35563" y="2055"/>
                  <a:pt x="35357" y="2032"/>
                </a:cubicBezTo>
                <a:lnTo>
                  <a:pt x="35357" y="2032"/>
                </a:lnTo>
                <a:cubicBezTo>
                  <a:pt x="35038" y="1963"/>
                  <a:pt x="34741" y="1644"/>
                  <a:pt x="34353" y="2123"/>
                </a:cubicBezTo>
                <a:lnTo>
                  <a:pt x="34353" y="2123"/>
                </a:lnTo>
                <a:cubicBezTo>
                  <a:pt x="34125" y="2420"/>
                  <a:pt x="33965" y="2740"/>
                  <a:pt x="33737" y="2968"/>
                </a:cubicBezTo>
                <a:lnTo>
                  <a:pt x="33737" y="2968"/>
                </a:lnTo>
                <a:cubicBezTo>
                  <a:pt x="33486" y="3265"/>
                  <a:pt x="33531" y="3972"/>
                  <a:pt x="33280" y="4155"/>
                </a:cubicBezTo>
                <a:lnTo>
                  <a:pt x="33280" y="4155"/>
                </a:lnTo>
                <a:cubicBezTo>
                  <a:pt x="32961" y="4360"/>
                  <a:pt x="32276" y="4908"/>
                  <a:pt x="31934" y="4908"/>
                </a:cubicBezTo>
                <a:lnTo>
                  <a:pt x="31934" y="4908"/>
                </a:lnTo>
                <a:cubicBezTo>
                  <a:pt x="31637" y="4885"/>
                  <a:pt x="31774" y="3310"/>
                  <a:pt x="31454" y="3059"/>
                </a:cubicBezTo>
                <a:lnTo>
                  <a:pt x="31454" y="3059"/>
                </a:lnTo>
                <a:cubicBezTo>
                  <a:pt x="31158" y="2831"/>
                  <a:pt x="30587" y="3059"/>
                  <a:pt x="30359" y="2762"/>
                </a:cubicBezTo>
                <a:lnTo>
                  <a:pt x="30359" y="2762"/>
                </a:lnTo>
                <a:cubicBezTo>
                  <a:pt x="30245" y="2603"/>
                  <a:pt x="29948" y="2625"/>
                  <a:pt x="29651" y="2625"/>
                </a:cubicBezTo>
                <a:lnTo>
                  <a:pt x="29651" y="2625"/>
                </a:lnTo>
                <a:cubicBezTo>
                  <a:pt x="29354" y="2648"/>
                  <a:pt x="29035" y="2648"/>
                  <a:pt x="28921" y="2511"/>
                </a:cubicBezTo>
                <a:lnTo>
                  <a:pt x="28921" y="2511"/>
                </a:lnTo>
                <a:cubicBezTo>
                  <a:pt x="28692" y="2215"/>
                  <a:pt x="29468" y="914"/>
                  <a:pt x="29172" y="708"/>
                </a:cubicBezTo>
                <a:lnTo>
                  <a:pt x="29172" y="708"/>
                </a:lnTo>
                <a:cubicBezTo>
                  <a:pt x="28898" y="503"/>
                  <a:pt x="28259" y="548"/>
                  <a:pt x="27871" y="480"/>
                </a:cubicBezTo>
                <a:lnTo>
                  <a:pt x="27871" y="480"/>
                </a:lnTo>
                <a:cubicBezTo>
                  <a:pt x="27574" y="457"/>
                  <a:pt x="27072" y="1"/>
                  <a:pt x="26661" y="1"/>
                </a:cubicBezTo>
                <a:lnTo>
                  <a:pt x="26661" y="1"/>
                </a:lnTo>
                <a:cubicBezTo>
                  <a:pt x="26638" y="1"/>
                  <a:pt x="26592" y="1"/>
                  <a:pt x="26570" y="1"/>
                </a:cubicBezTo>
                <a:moveTo>
                  <a:pt x="1713" y="42775"/>
                </a:moveTo>
                <a:cubicBezTo>
                  <a:pt x="1713" y="42775"/>
                  <a:pt x="1736" y="42798"/>
                  <a:pt x="1759" y="42775"/>
                </a:cubicBezTo>
                <a:lnTo>
                  <a:pt x="1759" y="42775"/>
                </a:lnTo>
                <a:lnTo>
                  <a:pt x="1736" y="42775"/>
                </a:lnTo>
                <a:lnTo>
                  <a:pt x="1736" y="42775"/>
                </a:lnTo>
                <a:cubicBezTo>
                  <a:pt x="1736" y="42775"/>
                  <a:pt x="1713" y="42775"/>
                  <a:pt x="1713" y="427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1"/>
          <p:cNvSpPr/>
          <p:nvPr/>
        </p:nvSpPr>
        <p:spPr>
          <a:xfrm>
            <a:off x="7982770" y="-716531"/>
            <a:ext cx="2052459" cy="6117783"/>
          </a:xfrm>
          <a:custGeom>
            <a:rect b="b" l="l" r="r" t="t"/>
            <a:pathLst>
              <a:path extrusionOk="0" h="180160" w="60442">
                <a:moveTo>
                  <a:pt x="28897" y="0"/>
                </a:moveTo>
                <a:cubicBezTo>
                  <a:pt x="26957" y="2967"/>
                  <a:pt x="26204" y="14745"/>
                  <a:pt x="22689" y="17712"/>
                </a:cubicBezTo>
                <a:cubicBezTo>
                  <a:pt x="21548" y="15042"/>
                  <a:pt x="22347" y="7578"/>
                  <a:pt x="22689" y="2830"/>
                </a:cubicBezTo>
                <a:lnTo>
                  <a:pt x="13924" y="0"/>
                </a:lnTo>
                <a:lnTo>
                  <a:pt x="13924" y="0"/>
                </a:lnTo>
                <a:cubicBezTo>
                  <a:pt x="12669" y="3264"/>
                  <a:pt x="14746" y="14882"/>
                  <a:pt x="14746" y="19265"/>
                </a:cubicBezTo>
                <a:cubicBezTo>
                  <a:pt x="14746" y="23545"/>
                  <a:pt x="15737" y="34700"/>
                  <a:pt x="15312" y="34700"/>
                </a:cubicBezTo>
                <a:cubicBezTo>
                  <a:pt x="15299" y="34700"/>
                  <a:pt x="15286" y="34691"/>
                  <a:pt x="15271" y="34672"/>
                </a:cubicBezTo>
                <a:cubicBezTo>
                  <a:pt x="14746" y="34010"/>
                  <a:pt x="11915" y="29331"/>
                  <a:pt x="9770" y="26112"/>
                </a:cubicBezTo>
                <a:cubicBezTo>
                  <a:pt x="7601" y="22917"/>
                  <a:pt x="2580" y="9381"/>
                  <a:pt x="2397" y="799"/>
                </a:cubicBezTo>
                <a:lnTo>
                  <a:pt x="206" y="799"/>
                </a:lnTo>
                <a:cubicBezTo>
                  <a:pt x="206" y="799"/>
                  <a:pt x="1" y="9381"/>
                  <a:pt x="2397" y="17119"/>
                </a:cubicBezTo>
                <a:cubicBezTo>
                  <a:pt x="4771" y="24857"/>
                  <a:pt x="14495" y="39145"/>
                  <a:pt x="15704" y="42729"/>
                </a:cubicBezTo>
                <a:cubicBezTo>
                  <a:pt x="15704" y="55625"/>
                  <a:pt x="17485" y="71489"/>
                  <a:pt x="18854" y="80436"/>
                </a:cubicBezTo>
                <a:cubicBezTo>
                  <a:pt x="20269" y="89361"/>
                  <a:pt x="23419" y="107233"/>
                  <a:pt x="22324" y="113373"/>
                </a:cubicBezTo>
                <a:cubicBezTo>
                  <a:pt x="21228" y="119536"/>
                  <a:pt x="23830" y="127867"/>
                  <a:pt x="22050" y="137385"/>
                </a:cubicBezTo>
                <a:cubicBezTo>
                  <a:pt x="20269" y="146926"/>
                  <a:pt x="23237" y="146333"/>
                  <a:pt x="22050" y="150487"/>
                </a:cubicBezTo>
                <a:cubicBezTo>
                  <a:pt x="20840" y="154664"/>
                  <a:pt x="19653" y="158841"/>
                  <a:pt x="16092" y="163132"/>
                </a:cubicBezTo>
                <a:cubicBezTo>
                  <a:pt x="12509" y="167446"/>
                  <a:pt x="7738" y="176051"/>
                  <a:pt x="1370" y="177147"/>
                </a:cubicBezTo>
                <a:lnTo>
                  <a:pt x="1370" y="177147"/>
                </a:lnTo>
                <a:cubicBezTo>
                  <a:pt x="1838" y="177092"/>
                  <a:pt x="2298" y="177067"/>
                  <a:pt x="2751" y="177067"/>
                </a:cubicBezTo>
                <a:cubicBezTo>
                  <a:pt x="6067" y="177067"/>
                  <a:pt x="8957" y="178377"/>
                  <a:pt x="11514" y="178377"/>
                </a:cubicBezTo>
                <a:cubicBezTo>
                  <a:pt x="12058" y="178377"/>
                  <a:pt x="12587" y="178318"/>
                  <a:pt x="13102" y="178174"/>
                </a:cubicBezTo>
                <a:cubicBezTo>
                  <a:pt x="16389" y="177284"/>
                  <a:pt x="15796" y="176394"/>
                  <a:pt x="17873" y="173267"/>
                </a:cubicBezTo>
                <a:cubicBezTo>
                  <a:pt x="18336" y="172570"/>
                  <a:pt x="18695" y="172313"/>
                  <a:pt x="19001" y="172313"/>
                </a:cubicBezTo>
                <a:cubicBezTo>
                  <a:pt x="19864" y="172313"/>
                  <a:pt x="20300" y="174354"/>
                  <a:pt x="21417" y="174354"/>
                </a:cubicBezTo>
                <a:cubicBezTo>
                  <a:pt x="21684" y="174354"/>
                  <a:pt x="21988" y="174238"/>
                  <a:pt x="22347" y="173951"/>
                </a:cubicBezTo>
                <a:cubicBezTo>
                  <a:pt x="23779" y="172780"/>
                  <a:pt x="25827" y="171751"/>
                  <a:pt x="27316" y="171751"/>
                </a:cubicBezTo>
                <a:cubicBezTo>
                  <a:pt x="28294" y="171751"/>
                  <a:pt x="29031" y="172195"/>
                  <a:pt x="29194" y="173335"/>
                </a:cubicBezTo>
                <a:cubicBezTo>
                  <a:pt x="29240" y="173746"/>
                  <a:pt x="29285" y="174020"/>
                  <a:pt x="29354" y="174180"/>
                </a:cubicBezTo>
                <a:cubicBezTo>
                  <a:pt x="29263" y="174385"/>
                  <a:pt x="29171" y="174705"/>
                  <a:pt x="29034" y="175207"/>
                </a:cubicBezTo>
                <a:cubicBezTo>
                  <a:pt x="28144" y="178631"/>
                  <a:pt x="28304" y="177284"/>
                  <a:pt x="25474" y="180160"/>
                </a:cubicBezTo>
                <a:cubicBezTo>
                  <a:pt x="27688" y="179932"/>
                  <a:pt x="30678" y="177581"/>
                  <a:pt x="32618" y="175207"/>
                </a:cubicBezTo>
                <a:cubicBezTo>
                  <a:pt x="34275" y="173155"/>
                  <a:pt x="35404" y="172092"/>
                  <a:pt x="36151" y="172092"/>
                </a:cubicBezTo>
                <a:cubicBezTo>
                  <a:pt x="36268" y="172092"/>
                  <a:pt x="36376" y="172118"/>
                  <a:pt x="36475" y="172171"/>
                </a:cubicBezTo>
                <a:cubicBezTo>
                  <a:pt x="36577" y="172223"/>
                  <a:pt x="36702" y="172246"/>
                  <a:pt x="36850" y="172246"/>
                </a:cubicBezTo>
                <a:cubicBezTo>
                  <a:pt x="37806" y="172246"/>
                  <a:pt x="39726" y="171296"/>
                  <a:pt x="42433" y="171098"/>
                </a:cubicBezTo>
                <a:cubicBezTo>
                  <a:pt x="42486" y="171094"/>
                  <a:pt x="42541" y="171092"/>
                  <a:pt x="42597" y="171092"/>
                </a:cubicBezTo>
                <a:cubicBezTo>
                  <a:pt x="45843" y="171092"/>
                  <a:pt x="54003" y="177459"/>
                  <a:pt x="60442" y="178334"/>
                </a:cubicBezTo>
                <a:cubicBezTo>
                  <a:pt x="60442" y="178334"/>
                  <a:pt x="55968" y="175047"/>
                  <a:pt x="52111" y="171167"/>
                </a:cubicBezTo>
                <a:cubicBezTo>
                  <a:pt x="49851" y="168861"/>
                  <a:pt x="47774" y="166351"/>
                  <a:pt x="46998" y="164182"/>
                </a:cubicBezTo>
                <a:cubicBezTo>
                  <a:pt x="44921" y="158339"/>
                  <a:pt x="43916" y="159571"/>
                  <a:pt x="43186" y="158225"/>
                </a:cubicBezTo>
                <a:cubicBezTo>
                  <a:pt x="42433" y="156901"/>
                  <a:pt x="41383" y="155121"/>
                  <a:pt x="39899" y="151537"/>
                </a:cubicBezTo>
                <a:cubicBezTo>
                  <a:pt x="38416" y="147953"/>
                  <a:pt x="40356" y="146470"/>
                  <a:pt x="40493" y="138298"/>
                </a:cubicBezTo>
                <a:cubicBezTo>
                  <a:pt x="40652" y="130104"/>
                  <a:pt x="41406" y="130150"/>
                  <a:pt x="36475" y="116843"/>
                </a:cubicBezTo>
                <a:cubicBezTo>
                  <a:pt x="31568" y="103558"/>
                  <a:pt x="28601" y="80687"/>
                  <a:pt x="27391" y="70621"/>
                </a:cubicBezTo>
                <a:cubicBezTo>
                  <a:pt x="26204" y="60555"/>
                  <a:pt x="22940" y="50763"/>
                  <a:pt x="22483" y="45856"/>
                </a:cubicBezTo>
                <a:cubicBezTo>
                  <a:pt x="22050" y="40926"/>
                  <a:pt x="21593" y="30221"/>
                  <a:pt x="22780" y="26934"/>
                </a:cubicBezTo>
                <a:cubicBezTo>
                  <a:pt x="23648" y="24560"/>
                  <a:pt x="27163" y="16731"/>
                  <a:pt x="29833" y="9107"/>
                </a:cubicBezTo>
                <a:lnTo>
                  <a:pt x="29833" y="9084"/>
                </a:lnTo>
                <a:cubicBezTo>
                  <a:pt x="30838" y="6186"/>
                  <a:pt x="31728" y="3310"/>
                  <a:pt x="32321" y="799"/>
                </a:cubicBezTo>
                <a:lnTo>
                  <a:pt x="28897" y="0"/>
                </a:ln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1"/>
          <p:cNvSpPr/>
          <p:nvPr/>
        </p:nvSpPr>
        <p:spPr>
          <a:xfrm flipH="1">
            <a:off x="1445071" y="4676138"/>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1"/>
          <p:cNvSpPr/>
          <p:nvPr/>
        </p:nvSpPr>
        <p:spPr>
          <a:xfrm flipH="1">
            <a:off x="6555228" y="57327"/>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1"/>
          <p:cNvSpPr/>
          <p:nvPr/>
        </p:nvSpPr>
        <p:spPr>
          <a:xfrm rot="-502683">
            <a:off x="1003552" y="-617302"/>
            <a:ext cx="4635693" cy="1736225"/>
          </a:xfrm>
          <a:custGeom>
            <a:rect b="b" l="l" r="r" t="t"/>
            <a:pathLst>
              <a:path extrusionOk="0" h="69451" w="185433">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1"/>
          <p:cNvSpPr/>
          <p:nvPr/>
        </p:nvSpPr>
        <p:spPr>
          <a:xfrm>
            <a:off x="7826010" y="-552215"/>
            <a:ext cx="302324" cy="5355098"/>
          </a:xfrm>
          <a:custGeom>
            <a:rect b="b" l="l" r="r" t="t"/>
            <a:pathLst>
              <a:path extrusionOk="0" h="157700" w="8903">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1"/>
          <p:cNvSpPr/>
          <p:nvPr/>
        </p:nvSpPr>
        <p:spPr>
          <a:xfrm>
            <a:off x="137175" y="-607865"/>
            <a:ext cx="302290" cy="5355098"/>
          </a:xfrm>
          <a:custGeom>
            <a:rect b="b" l="l" r="r" t="t"/>
            <a:pathLst>
              <a:path extrusionOk="0" h="157700" w="8902">
                <a:moveTo>
                  <a:pt x="1803" y="0"/>
                </a:moveTo>
                <a:cubicBezTo>
                  <a:pt x="2032" y="12029"/>
                  <a:pt x="2556" y="40492"/>
                  <a:pt x="2648" y="50878"/>
                </a:cubicBezTo>
                <a:lnTo>
                  <a:pt x="2648" y="50878"/>
                </a:lnTo>
                <a:cubicBezTo>
                  <a:pt x="2762" y="64162"/>
                  <a:pt x="3584" y="86188"/>
                  <a:pt x="2693" y="105453"/>
                </a:cubicBezTo>
                <a:lnTo>
                  <a:pt x="2693" y="105453"/>
                </a:lnTo>
                <a:cubicBezTo>
                  <a:pt x="1780" y="124717"/>
                  <a:pt x="2899" y="151103"/>
                  <a:pt x="0" y="157700"/>
                </a:cubicBezTo>
                <a:lnTo>
                  <a:pt x="0" y="157700"/>
                </a:lnTo>
                <a:lnTo>
                  <a:pt x="8902" y="157563"/>
                </a:lnTo>
                <a:cubicBezTo>
                  <a:pt x="8902" y="157563"/>
                  <a:pt x="8240" y="150829"/>
                  <a:pt x="7875" y="145465"/>
                </a:cubicBezTo>
                <a:lnTo>
                  <a:pt x="7875" y="145465"/>
                </a:lnTo>
                <a:cubicBezTo>
                  <a:pt x="7510" y="140124"/>
                  <a:pt x="7852" y="121453"/>
                  <a:pt x="7304" y="111524"/>
                </a:cubicBezTo>
                <a:lnTo>
                  <a:pt x="7304" y="111524"/>
                </a:lnTo>
                <a:cubicBezTo>
                  <a:pt x="6734" y="101618"/>
                  <a:pt x="7875" y="90479"/>
                  <a:pt x="7989" y="77583"/>
                </a:cubicBezTo>
                <a:lnTo>
                  <a:pt x="7989" y="77583"/>
                </a:lnTo>
                <a:cubicBezTo>
                  <a:pt x="8103" y="65577"/>
                  <a:pt x="7350" y="25747"/>
                  <a:pt x="6734" y="0"/>
                </a:cubicBezTo>
                <a:lnTo>
                  <a:pt x="6734"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1"/>
          <p:cNvSpPr/>
          <p:nvPr/>
        </p:nvSpPr>
        <p:spPr>
          <a:xfrm>
            <a:off x="-366987" y="3302948"/>
            <a:ext cx="3346070" cy="2409794"/>
          </a:xfrm>
          <a:custGeom>
            <a:rect b="b" l="l" r="r" t="t"/>
            <a:pathLst>
              <a:path extrusionOk="0" h="70965" w="98537">
                <a:moveTo>
                  <a:pt x="708" y="138"/>
                </a:moveTo>
                <a:cubicBezTo>
                  <a:pt x="571" y="229"/>
                  <a:pt x="411" y="320"/>
                  <a:pt x="228" y="252"/>
                </a:cubicBezTo>
                <a:lnTo>
                  <a:pt x="228" y="252"/>
                </a:lnTo>
                <a:cubicBezTo>
                  <a:pt x="183" y="389"/>
                  <a:pt x="91" y="480"/>
                  <a:pt x="0" y="571"/>
                </a:cubicBezTo>
                <a:lnTo>
                  <a:pt x="0" y="571"/>
                </a:lnTo>
                <a:lnTo>
                  <a:pt x="0" y="2740"/>
                </a:lnTo>
                <a:cubicBezTo>
                  <a:pt x="297" y="3082"/>
                  <a:pt x="1073" y="3196"/>
                  <a:pt x="1050" y="3676"/>
                </a:cubicBezTo>
                <a:lnTo>
                  <a:pt x="1050" y="3676"/>
                </a:lnTo>
                <a:cubicBezTo>
                  <a:pt x="1027" y="4246"/>
                  <a:pt x="23" y="4201"/>
                  <a:pt x="0" y="4771"/>
                </a:cubicBezTo>
                <a:lnTo>
                  <a:pt x="0" y="4771"/>
                </a:lnTo>
                <a:lnTo>
                  <a:pt x="0" y="4771"/>
                </a:lnTo>
                <a:lnTo>
                  <a:pt x="0" y="4771"/>
                </a:lnTo>
                <a:lnTo>
                  <a:pt x="0" y="6483"/>
                </a:lnTo>
                <a:cubicBezTo>
                  <a:pt x="434" y="6643"/>
                  <a:pt x="845" y="6826"/>
                  <a:pt x="845" y="7100"/>
                </a:cubicBezTo>
                <a:lnTo>
                  <a:pt x="845" y="7100"/>
                </a:lnTo>
                <a:cubicBezTo>
                  <a:pt x="845" y="7100"/>
                  <a:pt x="845" y="7100"/>
                  <a:pt x="845" y="7122"/>
                </a:cubicBezTo>
                <a:lnTo>
                  <a:pt x="845" y="7122"/>
                </a:lnTo>
                <a:lnTo>
                  <a:pt x="3378" y="7122"/>
                </a:lnTo>
                <a:lnTo>
                  <a:pt x="3378" y="62496"/>
                </a:lnTo>
                <a:lnTo>
                  <a:pt x="73201" y="70965"/>
                </a:lnTo>
                <a:lnTo>
                  <a:pt x="81075" y="67997"/>
                </a:lnTo>
                <a:lnTo>
                  <a:pt x="97327" y="70485"/>
                </a:lnTo>
                <a:cubicBezTo>
                  <a:pt x="97396" y="70348"/>
                  <a:pt x="98194" y="67701"/>
                  <a:pt x="98172" y="67586"/>
                </a:cubicBezTo>
                <a:lnTo>
                  <a:pt x="98172" y="67586"/>
                </a:lnTo>
                <a:cubicBezTo>
                  <a:pt x="98103" y="67198"/>
                  <a:pt x="98537" y="66240"/>
                  <a:pt x="98240" y="66012"/>
                </a:cubicBezTo>
                <a:lnTo>
                  <a:pt x="98240" y="66012"/>
                </a:lnTo>
                <a:cubicBezTo>
                  <a:pt x="98103" y="65897"/>
                  <a:pt x="97784" y="66080"/>
                  <a:pt x="97441" y="66263"/>
                </a:cubicBezTo>
                <a:lnTo>
                  <a:pt x="97441" y="66263"/>
                </a:lnTo>
                <a:cubicBezTo>
                  <a:pt x="97122" y="66422"/>
                  <a:pt x="96802" y="66582"/>
                  <a:pt x="96597" y="66514"/>
                </a:cubicBezTo>
                <a:lnTo>
                  <a:pt x="96597" y="66514"/>
                </a:lnTo>
                <a:cubicBezTo>
                  <a:pt x="96300" y="66400"/>
                  <a:pt x="96414" y="64779"/>
                  <a:pt x="96026" y="64665"/>
                </a:cubicBezTo>
                <a:lnTo>
                  <a:pt x="96026" y="64665"/>
                </a:lnTo>
                <a:cubicBezTo>
                  <a:pt x="95843" y="64619"/>
                  <a:pt x="95524" y="65144"/>
                  <a:pt x="95204" y="65669"/>
                </a:cubicBezTo>
                <a:lnTo>
                  <a:pt x="95204" y="65669"/>
                </a:lnTo>
                <a:cubicBezTo>
                  <a:pt x="94862" y="66194"/>
                  <a:pt x="94542" y="66742"/>
                  <a:pt x="94337" y="66696"/>
                </a:cubicBezTo>
                <a:lnTo>
                  <a:pt x="94337" y="66696"/>
                </a:lnTo>
                <a:cubicBezTo>
                  <a:pt x="93995" y="66605"/>
                  <a:pt x="94246" y="64231"/>
                  <a:pt x="93858" y="64117"/>
                </a:cubicBezTo>
                <a:lnTo>
                  <a:pt x="93858" y="64117"/>
                </a:lnTo>
                <a:cubicBezTo>
                  <a:pt x="93698" y="64071"/>
                  <a:pt x="93447" y="64322"/>
                  <a:pt x="93196" y="64551"/>
                </a:cubicBezTo>
                <a:lnTo>
                  <a:pt x="93196" y="64551"/>
                </a:lnTo>
                <a:cubicBezTo>
                  <a:pt x="92945" y="64802"/>
                  <a:pt x="92694" y="65053"/>
                  <a:pt x="92488" y="65007"/>
                </a:cubicBezTo>
                <a:lnTo>
                  <a:pt x="92488" y="65007"/>
                </a:lnTo>
                <a:cubicBezTo>
                  <a:pt x="92169" y="64893"/>
                  <a:pt x="91895" y="64528"/>
                  <a:pt x="91529" y="64414"/>
                </a:cubicBezTo>
                <a:lnTo>
                  <a:pt x="91529" y="64414"/>
                </a:lnTo>
                <a:cubicBezTo>
                  <a:pt x="91347" y="64368"/>
                  <a:pt x="91096" y="64551"/>
                  <a:pt x="90845" y="64756"/>
                </a:cubicBezTo>
                <a:lnTo>
                  <a:pt x="90845" y="64756"/>
                </a:lnTo>
                <a:cubicBezTo>
                  <a:pt x="90571" y="64962"/>
                  <a:pt x="90320" y="65167"/>
                  <a:pt x="90137" y="65098"/>
                </a:cubicBezTo>
                <a:lnTo>
                  <a:pt x="90137" y="65098"/>
                </a:lnTo>
                <a:cubicBezTo>
                  <a:pt x="89795" y="64984"/>
                  <a:pt x="89475" y="64733"/>
                  <a:pt x="89110" y="64596"/>
                </a:cubicBezTo>
                <a:lnTo>
                  <a:pt x="89110" y="64596"/>
                </a:lnTo>
                <a:cubicBezTo>
                  <a:pt x="88790" y="64482"/>
                  <a:pt x="88859" y="63295"/>
                  <a:pt x="88494" y="63158"/>
                </a:cubicBezTo>
                <a:lnTo>
                  <a:pt x="88494" y="63158"/>
                </a:lnTo>
                <a:cubicBezTo>
                  <a:pt x="88174" y="63021"/>
                  <a:pt x="87786" y="63021"/>
                  <a:pt x="87444" y="62862"/>
                </a:cubicBezTo>
                <a:lnTo>
                  <a:pt x="87444" y="62862"/>
                </a:lnTo>
                <a:cubicBezTo>
                  <a:pt x="87079" y="62702"/>
                  <a:pt x="86805" y="62428"/>
                  <a:pt x="86508" y="62291"/>
                </a:cubicBezTo>
                <a:lnTo>
                  <a:pt x="86508" y="62291"/>
                </a:lnTo>
                <a:cubicBezTo>
                  <a:pt x="86325" y="62200"/>
                  <a:pt x="86074" y="62268"/>
                  <a:pt x="85846" y="62314"/>
                </a:cubicBezTo>
                <a:lnTo>
                  <a:pt x="85846" y="62314"/>
                </a:lnTo>
                <a:cubicBezTo>
                  <a:pt x="85641" y="62382"/>
                  <a:pt x="85435" y="62428"/>
                  <a:pt x="85298" y="62359"/>
                </a:cubicBezTo>
                <a:lnTo>
                  <a:pt x="85298" y="62359"/>
                </a:lnTo>
                <a:cubicBezTo>
                  <a:pt x="84910" y="62200"/>
                  <a:pt x="84887" y="61378"/>
                  <a:pt x="84591" y="61264"/>
                </a:cubicBezTo>
                <a:lnTo>
                  <a:pt x="84591" y="61264"/>
                </a:lnTo>
                <a:cubicBezTo>
                  <a:pt x="84385" y="61173"/>
                  <a:pt x="84066" y="61446"/>
                  <a:pt x="83746" y="61698"/>
                </a:cubicBezTo>
                <a:lnTo>
                  <a:pt x="83746" y="61698"/>
                </a:lnTo>
                <a:cubicBezTo>
                  <a:pt x="83426" y="61971"/>
                  <a:pt x="83153" y="62223"/>
                  <a:pt x="83016" y="62154"/>
                </a:cubicBezTo>
                <a:lnTo>
                  <a:pt x="83016" y="62154"/>
                </a:lnTo>
                <a:cubicBezTo>
                  <a:pt x="82582" y="61971"/>
                  <a:pt x="83312" y="60008"/>
                  <a:pt x="83084" y="59849"/>
                </a:cubicBezTo>
                <a:lnTo>
                  <a:pt x="83084" y="59849"/>
                </a:lnTo>
                <a:cubicBezTo>
                  <a:pt x="82947" y="59780"/>
                  <a:pt x="82810" y="59803"/>
                  <a:pt x="82650" y="59849"/>
                </a:cubicBezTo>
                <a:lnTo>
                  <a:pt x="82650" y="59849"/>
                </a:lnTo>
                <a:cubicBezTo>
                  <a:pt x="82468" y="59894"/>
                  <a:pt x="82285" y="59940"/>
                  <a:pt x="82125" y="59757"/>
                </a:cubicBezTo>
                <a:lnTo>
                  <a:pt x="82125" y="59757"/>
                </a:lnTo>
                <a:cubicBezTo>
                  <a:pt x="81966" y="59529"/>
                  <a:pt x="81075" y="59735"/>
                  <a:pt x="80802" y="59369"/>
                </a:cubicBezTo>
                <a:lnTo>
                  <a:pt x="80802" y="59369"/>
                </a:lnTo>
                <a:cubicBezTo>
                  <a:pt x="80642" y="59118"/>
                  <a:pt x="80094" y="59095"/>
                  <a:pt x="79843" y="58753"/>
                </a:cubicBezTo>
                <a:lnTo>
                  <a:pt x="79843" y="58753"/>
                </a:lnTo>
                <a:cubicBezTo>
                  <a:pt x="79546" y="58411"/>
                  <a:pt x="80185" y="57475"/>
                  <a:pt x="80026" y="57178"/>
                </a:cubicBezTo>
                <a:lnTo>
                  <a:pt x="80026" y="57178"/>
                </a:lnTo>
                <a:cubicBezTo>
                  <a:pt x="79774" y="56790"/>
                  <a:pt x="79957" y="56334"/>
                  <a:pt x="79820" y="56014"/>
                </a:cubicBezTo>
                <a:lnTo>
                  <a:pt x="79820" y="56014"/>
                </a:lnTo>
                <a:cubicBezTo>
                  <a:pt x="79660" y="55626"/>
                  <a:pt x="78610" y="55717"/>
                  <a:pt x="78428" y="55352"/>
                </a:cubicBezTo>
                <a:lnTo>
                  <a:pt x="78428" y="55352"/>
                </a:lnTo>
                <a:cubicBezTo>
                  <a:pt x="78245" y="55055"/>
                  <a:pt x="78610" y="54325"/>
                  <a:pt x="78291" y="53983"/>
                </a:cubicBezTo>
                <a:lnTo>
                  <a:pt x="78291" y="53983"/>
                </a:lnTo>
                <a:cubicBezTo>
                  <a:pt x="78063" y="53709"/>
                  <a:pt x="77834" y="53321"/>
                  <a:pt x="77492" y="53001"/>
                </a:cubicBezTo>
                <a:lnTo>
                  <a:pt x="77492" y="53001"/>
                </a:lnTo>
                <a:cubicBezTo>
                  <a:pt x="77378" y="52887"/>
                  <a:pt x="77058" y="52978"/>
                  <a:pt x="76716" y="53092"/>
                </a:cubicBezTo>
                <a:lnTo>
                  <a:pt x="76716" y="53092"/>
                </a:lnTo>
                <a:cubicBezTo>
                  <a:pt x="76373" y="53184"/>
                  <a:pt x="76008" y="53275"/>
                  <a:pt x="75826" y="53138"/>
                </a:cubicBezTo>
                <a:lnTo>
                  <a:pt x="75826" y="53138"/>
                </a:lnTo>
                <a:cubicBezTo>
                  <a:pt x="75552" y="52910"/>
                  <a:pt x="75369" y="52522"/>
                  <a:pt x="75027" y="52271"/>
                </a:cubicBezTo>
                <a:lnTo>
                  <a:pt x="75027" y="52271"/>
                </a:lnTo>
                <a:cubicBezTo>
                  <a:pt x="74730" y="52065"/>
                  <a:pt x="74342" y="51951"/>
                  <a:pt x="73977" y="51700"/>
                </a:cubicBezTo>
                <a:lnTo>
                  <a:pt x="73977" y="51700"/>
                </a:lnTo>
                <a:cubicBezTo>
                  <a:pt x="73680" y="51495"/>
                  <a:pt x="73794" y="50582"/>
                  <a:pt x="73452" y="50353"/>
                </a:cubicBezTo>
                <a:lnTo>
                  <a:pt x="73452" y="50353"/>
                </a:lnTo>
                <a:cubicBezTo>
                  <a:pt x="73132" y="50148"/>
                  <a:pt x="73224" y="49235"/>
                  <a:pt x="72858" y="49030"/>
                </a:cubicBezTo>
                <a:lnTo>
                  <a:pt x="72858" y="49030"/>
                </a:lnTo>
                <a:cubicBezTo>
                  <a:pt x="72699" y="48915"/>
                  <a:pt x="72311" y="49189"/>
                  <a:pt x="71923" y="49440"/>
                </a:cubicBezTo>
                <a:lnTo>
                  <a:pt x="71923" y="49440"/>
                </a:lnTo>
                <a:cubicBezTo>
                  <a:pt x="71512" y="49714"/>
                  <a:pt x="71124" y="49965"/>
                  <a:pt x="70941" y="49851"/>
                </a:cubicBezTo>
                <a:lnTo>
                  <a:pt x="70941" y="49851"/>
                </a:lnTo>
                <a:cubicBezTo>
                  <a:pt x="70599" y="49669"/>
                  <a:pt x="71215" y="47911"/>
                  <a:pt x="70873" y="47728"/>
                </a:cubicBezTo>
                <a:lnTo>
                  <a:pt x="70873" y="47728"/>
                </a:lnTo>
                <a:cubicBezTo>
                  <a:pt x="70713" y="47614"/>
                  <a:pt x="70279" y="47980"/>
                  <a:pt x="69845" y="48322"/>
                </a:cubicBezTo>
                <a:lnTo>
                  <a:pt x="69845" y="48322"/>
                </a:lnTo>
                <a:cubicBezTo>
                  <a:pt x="69412" y="48664"/>
                  <a:pt x="68978" y="49007"/>
                  <a:pt x="68818" y="48915"/>
                </a:cubicBezTo>
                <a:lnTo>
                  <a:pt x="68818" y="48915"/>
                </a:lnTo>
                <a:cubicBezTo>
                  <a:pt x="68499" y="48710"/>
                  <a:pt x="69092" y="46930"/>
                  <a:pt x="68773" y="46747"/>
                </a:cubicBezTo>
                <a:lnTo>
                  <a:pt x="68773" y="46747"/>
                </a:lnTo>
                <a:cubicBezTo>
                  <a:pt x="68613" y="46656"/>
                  <a:pt x="68225" y="46907"/>
                  <a:pt x="67860" y="47158"/>
                </a:cubicBezTo>
                <a:lnTo>
                  <a:pt x="67860" y="47158"/>
                </a:lnTo>
                <a:cubicBezTo>
                  <a:pt x="67472" y="47409"/>
                  <a:pt x="67106" y="47660"/>
                  <a:pt x="66947" y="47569"/>
                </a:cubicBezTo>
                <a:lnTo>
                  <a:pt x="66947" y="47569"/>
                </a:lnTo>
                <a:cubicBezTo>
                  <a:pt x="66604" y="47363"/>
                  <a:pt x="66193" y="47318"/>
                  <a:pt x="65874" y="47135"/>
                </a:cubicBezTo>
                <a:lnTo>
                  <a:pt x="65874" y="47135"/>
                </a:lnTo>
                <a:cubicBezTo>
                  <a:pt x="65531" y="46930"/>
                  <a:pt x="65737" y="45834"/>
                  <a:pt x="65417" y="45651"/>
                </a:cubicBezTo>
                <a:lnTo>
                  <a:pt x="65417" y="45651"/>
                </a:lnTo>
                <a:cubicBezTo>
                  <a:pt x="65075" y="45446"/>
                  <a:pt x="64892" y="45012"/>
                  <a:pt x="64573" y="44830"/>
                </a:cubicBezTo>
                <a:lnTo>
                  <a:pt x="64573" y="44830"/>
                </a:lnTo>
                <a:cubicBezTo>
                  <a:pt x="64413" y="44716"/>
                  <a:pt x="64048" y="44921"/>
                  <a:pt x="63683" y="45126"/>
                </a:cubicBezTo>
                <a:lnTo>
                  <a:pt x="63683" y="45126"/>
                </a:lnTo>
                <a:cubicBezTo>
                  <a:pt x="63340" y="45332"/>
                  <a:pt x="62975" y="45537"/>
                  <a:pt x="62815" y="45446"/>
                </a:cubicBezTo>
                <a:lnTo>
                  <a:pt x="62815" y="45446"/>
                </a:lnTo>
                <a:cubicBezTo>
                  <a:pt x="62496" y="45218"/>
                  <a:pt x="62541" y="44419"/>
                  <a:pt x="62222" y="44213"/>
                </a:cubicBezTo>
                <a:lnTo>
                  <a:pt x="62222" y="44213"/>
                </a:lnTo>
                <a:cubicBezTo>
                  <a:pt x="62062" y="44099"/>
                  <a:pt x="61788" y="44168"/>
                  <a:pt x="61491" y="44259"/>
                </a:cubicBezTo>
                <a:lnTo>
                  <a:pt x="61491" y="44259"/>
                </a:lnTo>
                <a:cubicBezTo>
                  <a:pt x="61217" y="44328"/>
                  <a:pt x="60921" y="44396"/>
                  <a:pt x="60784" y="44282"/>
                </a:cubicBezTo>
                <a:lnTo>
                  <a:pt x="60784" y="44282"/>
                </a:lnTo>
                <a:cubicBezTo>
                  <a:pt x="60464" y="44054"/>
                  <a:pt x="60898" y="42753"/>
                  <a:pt x="60601" y="42524"/>
                </a:cubicBezTo>
                <a:lnTo>
                  <a:pt x="60601" y="42524"/>
                </a:lnTo>
                <a:cubicBezTo>
                  <a:pt x="60282" y="42296"/>
                  <a:pt x="60419" y="41520"/>
                  <a:pt x="60122" y="41292"/>
                </a:cubicBezTo>
                <a:lnTo>
                  <a:pt x="60122" y="41292"/>
                </a:lnTo>
                <a:cubicBezTo>
                  <a:pt x="59962" y="41178"/>
                  <a:pt x="59665" y="41246"/>
                  <a:pt x="59369" y="41292"/>
                </a:cubicBezTo>
                <a:lnTo>
                  <a:pt x="59369" y="41292"/>
                </a:lnTo>
                <a:cubicBezTo>
                  <a:pt x="59072" y="41360"/>
                  <a:pt x="58775" y="41429"/>
                  <a:pt x="58615" y="41315"/>
                </a:cubicBezTo>
                <a:lnTo>
                  <a:pt x="58615" y="41315"/>
                </a:lnTo>
                <a:cubicBezTo>
                  <a:pt x="58341" y="41063"/>
                  <a:pt x="58775" y="40036"/>
                  <a:pt x="58501" y="39762"/>
                </a:cubicBezTo>
                <a:lnTo>
                  <a:pt x="58501" y="39762"/>
                </a:lnTo>
                <a:cubicBezTo>
                  <a:pt x="58364" y="39626"/>
                  <a:pt x="58045" y="39694"/>
                  <a:pt x="57748" y="39740"/>
                </a:cubicBezTo>
                <a:lnTo>
                  <a:pt x="57748" y="39740"/>
                </a:lnTo>
                <a:cubicBezTo>
                  <a:pt x="57428" y="39785"/>
                  <a:pt x="57109" y="39831"/>
                  <a:pt x="56972" y="39694"/>
                </a:cubicBezTo>
                <a:lnTo>
                  <a:pt x="56972" y="39694"/>
                </a:lnTo>
                <a:cubicBezTo>
                  <a:pt x="56721" y="39420"/>
                  <a:pt x="56242" y="39306"/>
                  <a:pt x="55990" y="39009"/>
                </a:cubicBezTo>
                <a:lnTo>
                  <a:pt x="55990" y="39009"/>
                </a:lnTo>
                <a:cubicBezTo>
                  <a:pt x="55739" y="38735"/>
                  <a:pt x="56538" y="37617"/>
                  <a:pt x="56287" y="37297"/>
                </a:cubicBezTo>
                <a:lnTo>
                  <a:pt x="56287" y="37297"/>
                </a:lnTo>
                <a:cubicBezTo>
                  <a:pt x="56173" y="37160"/>
                  <a:pt x="55739" y="37229"/>
                  <a:pt x="55306" y="37320"/>
                </a:cubicBezTo>
                <a:lnTo>
                  <a:pt x="55306" y="37320"/>
                </a:lnTo>
                <a:cubicBezTo>
                  <a:pt x="54849" y="37411"/>
                  <a:pt x="54416" y="37503"/>
                  <a:pt x="54301" y="37343"/>
                </a:cubicBezTo>
                <a:lnTo>
                  <a:pt x="54301" y="37343"/>
                </a:lnTo>
                <a:cubicBezTo>
                  <a:pt x="54073" y="37023"/>
                  <a:pt x="54028" y="36590"/>
                  <a:pt x="53799" y="36247"/>
                </a:cubicBezTo>
                <a:lnTo>
                  <a:pt x="53799" y="36247"/>
                </a:lnTo>
                <a:cubicBezTo>
                  <a:pt x="53617" y="35928"/>
                  <a:pt x="53411" y="35585"/>
                  <a:pt x="53206" y="35243"/>
                </a:cubicBezTo>
                <a:lnTo>
                  <a:pt x="53206" y="35243"/>
                </a:lnTo>
                <a:cubicBezTo>
                  <a:pt x="53023" y="34923"/>
                  <a:pt x="52338" y="34809"/>
                  <a:pt x="52156" y="34467"/>
                </a:cubicBezTo>
                <a:lnTo>
                  <a:pt x="52156" y="34467"/>
                </a:lnTo>
                <a:cubicBezTo>
                  <a:pt x="51973" y="34125"/>
                  <a:pt x="52704" y="33326"/>
                  <a:pt x="52544" y="32961"/>
                </a:cubicBezTo>
                <a:lnTo>
                  <a:pt x="52544" y="32961"/>
                </a:lnTo>
                <a:cubicBezTo>
                  <a:pt x="52361" y="32572"/>
                  <a:pt x="51357" y="32641"/>
                  <a:pt x="51197" y="32321"/>
                </a:cubicBezTo>
                <a:lnTo>
                  <a:pt x="51197" y="32321"/>
                </a:lnTo>
                <a:cubicBezTo>
                  <a:pt x="50992" y="31933"/>
                  <a:pt x="52704" y="30564"/>
                  <a:pt x="52521" y="30244"/>
                </a:cubicBezTo>
                <a:lnTo>
                  <a:pt x="52521" y="30244"/>
                </a:lnTo>
                <a:cubicBezTo>
                  <a:pt x="52407" y="30062"/>
                  <a:pt x="51768" y="30221"/>
                  <a:pt x="51152" y="30358"/>
                </a:cubicBezTo>
                <a:lnTo>
                  <a:pt x="51152" y="30358"/>
                </a:lnTo>
                <a:cubicBezTo>
                  <a:pt x="50558" y="30495"/>
                  <a:pt x="49987" y="30655"/>
                  <a:pt x="49896" y="30495"/>
                </a:cubicBezTo>
                <a:lnTo>
                  <a:pt x="49896" y="30495"/>
                </a:lnTo>
                <a:cubicBezTo>
                  <a:pt x="49645" y="30130"/>
                  <a:pt x="51197" y="28441"/>
                  <a:pt x="50969" y="28167"/>
                </a:cubicBezTo>
                <a:lnTo>
                  <a:pt x="50969" y="28167"/>
                </a:lnTo>
                <a:cubicBezTo>
                  <a:pt x="50809" y="27985"/>
                  <a:pt x="50261" y="28304"/>
                  <a:pt x="49736" y="28601"/>
                </a:cubicBezTo>
                <a:lnTo>
                  <a:pt x="49736" y="28601"/>
                </a:lnTo>
                <a:cubicBezTo>
                  <a:pt x="49234" y="28875"/>
                  <a:pt x="48778" y="29149"/>
                  <a:pt x="48641" y="29057"/>
                </a:cubicBezTo>
                <a:lnTo>
                  <a:pt x="48641" y="29057"/>
                </a:lnTo>
                <a:cubicBezTo>
                  <a:pt x="48276" y="28806"/>
                  <a:pt x="48572" y="27756"/>
                  <a:pt x="48230" y="27642"/>
                </a:cubicBezTo>
                <a:lnTo>
                  <a:pt x="48230" y="27642"/>
                </a:lnTo>
                <a:cubicBezTo>
                  <a:pt x="47865" y="27505"/>
                  <a:pt x="47773" y="26455"/>
                  <a:pt x="47385" y="26341"/>
                </a:cubicBezTo>
                <a:lnTo>
                  <a:pt x="47385" y="26341"/>
                </a:lnTo>
                <a:cubicBezTo>
                  <a:pt x="47226" y="26296"/>
                  <a:pt x="46929" y="26569"/>
                  <a:pt x="46609" y="26866"/>
                </a:cubicBezTo>
                <a:lnTo>
                  <a:pt x="46609" y="26866"/>
                </a:lnTo>
                <a:cubicBezTo>
                  <a:pt x="46290" y="27163"/>
                  <a:pt x="45947" y="27460"/>
                  <a:pt x="45742" y="27368"/>
                </a:cubicBezTo>
                <a:lnTo>
                  <a:pt x="45742" y="27368"/>
                </a:lnTo>
                <a:cubicBezTo>
                  <a:pt x="45422" y="27231"/>
                  <a:pt x="45810" y="25725"/>
                  <a:pt x="45445" y="25474"/>
                </a:cubicBezTo>
                <a:lnTo>
                  <a:pt x="45445" y="25474"/>
                </a:lnTo>
                <a:cubicBezTo>
                  <a:pt x="45308" y="25383"/>
                  <a:pt x="45012" y="25497"/>
                  <a:pt x="44715" y="25611"/>
                </a:cubicBezTo>
                <a:lnTo>
                  <a:pt x="44715" y="25611"/>
                </a:lnTo>
                <a:cubicBezTo>
                  <a:pt x="44395" y="25725"/>
                  <a:pt x="44053" y="25839"/>
                  <a:pt x="43870" y="25702"/>
                </a:cubicBezTo>
                <a:lnTo>
                  <a:pt x="43870" y="25702"/>
                </a:lnTo>
                <a:cubicBezTo>
                  <a:pt x="43596" y="25474"/>
                  <a:pt x="43071" y="25428"/>
                  <a:pt x="42752" y="25131"/>
                </a:cubicBezTo>
                <a:lnTo>
                  <a:pt x="42752" y="25131"/>
                </a:lnTo>
                <a:cubicBezTo>
                  <a:pt x="42501" y="24858"/>
                  <a:pt x="41793" y="24949"/>
                  <a:pt x="41496" y="24629"/>
                </a:cubicBezTo>
                <a:lnTo>
                  <a:pt x="41496" y="24629"/>
                </a:lnTo>
                <a:cubicBezTo>
                  <a:pt x="41223" y="24355"/>
                  <a:pt x="41040" y="24059"/>
                  <a:pt x="40789" y="23785"/>
                </a:cubicBezTo>
                <a:lnTo>
                  <a:pt x="40789" y="23785"/>
                </a:lnTo>
                <a:cubicBezTo>
                  <a:pt x="40492" y="23511"/>
                  <a:pt x="40903" y="22598"/>
                  <a:pt x="40652" y="22347"/>
                </a:cubicBezTo>
                <a:lnTo>
                  <a:pt x="40652" y="22347"/>
                </a:lnTo>
                <a:cubicBezTo>
                  <a:pt x="40355" y="22073"/>
                  <a:pt x="40743" y="21091"/>
                  <a:pt x="40469" y="20863"/>
                </a:cubicBezTo>
                <a:lnTo>
                  <a:pt x="40469" y="20863"/>
                </a:lnTo>
                <a:cubicBezTo>
                  <a:pt x="40309" y="20726"/>
                  <a:pt x="39944" y="20840"/>
                  <a:pt x="39602" y="20954"/>
                </a:cubicBezTo>
                <a:lnTo>
                  <a:pt x="39602" y="20954"/>
                </a:lnTo>
                <a:cubicBezTo>
                  <a:pt x="39260" y="21069"/>
                  <a:pt x="38940" y="21160"/>
                  <a:pt x="38803" y="21069"/>
                </a:cubicBezTo>
                <a:lnTo>
                  <a:pt x="38803" y="21069"/>
                </a:lnTo>
                <a:cubicBezTo>
                  <a:pt x="38483" y="20795"/>
                  <a:pt x="38027" y="20817"/>
                  <a:pt x="37753" y="20612"/>
                </a:cubicBezTo>
                <a:lnTo>
                  <a:pt x="37753" y="20612"/>
                </a:lnTo>
                <a:cubicBezTo>
                  <a:pt x="37411" y="20384"/>
                  <a:pt x="37799" y="19197"/>
                  <a:pt x="37502" y="18991"/>
                </a:cubicBezTo>
                <a:lnTo>
                  <a:pt x="37502" y="18991"/>
                </a:lnTo>
                <a:cubicBezTo>
                  <a:pt x="37342" y="18877"/>
                  <a:pt x="37023" y="19014"/>
                  <a:pt x="36726" y="19151"/>
                </a:cubicBezTo>
                <a:lnTo>
                  <a:pt x="36726" y="19151"/>
                </a:lnTo>
                <a:cubicBezTo>
                  <a:pt x="36429" y="19265"/>
                  <a:pt x="36132" y="19402"/>
                  <a:pt x="35996" y="19311"/>
                </a:cubicBezTo>
                <a:lnTo>
                  <a:pt x="35996" y="19311"/>
                </a:lnTo>
                <a:cubicBezTo>
                  <a:pt x="35653" y="19106"/>
                  <a:pt x="35927" y="17873"/>
                  <a:pt x="35607" y="17690"/>
                </a:cubicBezTo>
                <a:lnTo>
                  <a:pt x="35607" y="17690"/>
                </a:lnTo>
                <a:cubicBezTo>
                  <a:pt x="35448" y="17599"/>
                  <a:pt x="35151" y="17736"/>
                  <a:pt x="34854" y="17896"/>
                </a:cubicBezTo>
                <a:lnTo>
                  <a:pt x="34854" y="17896"/>
                </a:lnTo>
                <a:cubicBezTo>
                  <a:pt x="34558" y="18033"/>
                  <a:pt x="34238" y="18193"/>
                  <a:pt x="34078" y="18101"/>
                </a:cubicBezTo>
                <a:lnTo>
                  <a:pt x="34078" y="18101"/>
                </a:lnTo>
                <a:cubicBezTo>
                  <a:pt x="33759" y="17919"/>
                  <a:pt x="33462" y="17668"/>
                  <a:pt x="33120" y="17439"/>
                </a:cubicBezTo>
                <a:lnTo>
                  <a:pt x="33120" y="17439"/>
                </a:lnTo>
                <a:cubicBezTo>
                  <a:pt x="32846" y="17234"/>
                  <a:pt x="32138" y="17439"/>
                  <a:pt x="31841" y="17188"/>
                </a:cubicBezTo>
                <a:lnTo>
                  <a:pt x="31841" y="17188"/>
                </a:lnTo>
                <a:cubicBezTo>
                  <a:pt x="31567" y="16960"/>
                  <a:pt x="32503" y="15339"/>
                  <a:pt x="32207" y="15066"/>
                </a:cubicBezTo>
                <a:lnTo>
                  <a:pt x="32207" y="15066"/>
                </a:lnTo>
                <a:cubicBezTo>
                  <a:pt x="32024" y="14906"/>
                  <a:pt x="31659" y="14951"/>
                  <a:pt x="31316" y="15020"/>
                </a:cubicBezTo>
                <a:lnTo>
                  <a:pt x="31316" y="15020"/>
                </a:lnTo>
                <a:cubicBezTo>
                  <a:pt x="30997" y="15088"/>
                  <a:pt x="30700" y="15134"/>
                  <a:pt x="30563" y="15020"/>
                </a:cubicBezTo>
                <a:lnTo>
                  <a:pt x="30563" y="15020"/>
                </a:lnTo>
                <a:cubicBezTo>
                  <a:pt x="30244" y="14677"/>
                  <a:pt x="30472" y="13947"/>
                  <a:pt x="30244" y="13696"/>
                </a:cubicBezTo>
                <a:lnTo>
                  <a:pt x="30244" y="13696"/>
                </a:lnTo>
                <a:cubicBezTo>
                  <a:pt x="29924" y="13331"/>
                  <a:pt x="28942" y="13628"/>
                  <a:pt x="28737" y="13354"/>
                </a:cubicBezTo>
                <a:lnTo>
                  <a:pt x="28737" y="13354"/>
                </a:lnTo>
                <a:cubicBezTo>
                  <a:pt x="28509" y="13034"/>
                  <a:pt x="27756" y="13171"/>
                  <a:pt x="27482" y="12806"/>
                </a:cubicBezTo>
                <a:lnTo>
                  <a:pt x="27482" y="12806"/>
                </a:lnTo>
                <a:cubicBezTo>
                  <a:pt x="27276" y="12532"/>
                  <a:pt x="28669" y="10957"/>
                  <a:pt x="28349" y="10592"/>
                </a:cubicBezTo>
                <a:lnTo>
                  <a:pt x="28349" y="10592"/>
                </a:lnTo>
                <a:cubicBezTo>
                  <a:pt x="28121" y="10318"/>
                  <a:pt x="27847" y="9998"/>
                  <a:pt x="27550" y="9656"/>
                </a:cubicBezTo>
                <a:lnTo>
                  <a:pt x="27550" y="9656"/>
                </a:lnTo>
                <a:cubicBezTo>
                  <a:pt x="27413" y="9519"/>
                  <a:pt x="27071" y="9587"/>
                  <a:pt x="26728" y="9679"/>
                </a:cubicBezTo>
                <a:lnTo>
                  <a:pt x="26728" y="9679"/>
                </a:lnTo>
                <a:cubicBezTo>
                  <a:pt x="26340" y="9747"/>
                  <a:pt x="25930" y="9839"/>
                  <a:pt x="25770" y="9656"/>
                </a:cubicBezTo>
                <a:lnTo>
                  <a:pt x="25770" y="9656"/>
                </a:lnTo>
                <a:cubicBezTo>
                  <a:pt x="25519" y="9405"/>
                  <a:pt x="25290" y="9062"/>
                  <a:pt x="24994" y="8766"/>
                </a:cubicBezTo>
                <a:lnTo>
                  <a:pt x="24994" y="8766"/>
                </a:lnTo>
                <a:cubicBezTo>
                  <a:pt x="24720" y="8492"/>
                  <a:pt x="24332" y="8423"/>
                  <a:pt x="24012" y="8195"/>
                </a:cubicBezTo>
                <a:lnTo>
                  <a:pt x="24012" y="8195"/>
                </a:lnTo>
                <a:cubicBezTo>
                  <a:pt x="23715" y="7967"/>
                  <a:pt x="23419" y="7807"/>
                  <a:pt x="23076" y="7602"/>
                </a:cubicBezTo>
                <a:lnTo>
                  <a:pt x="23076" y="7602"/>
                </a:lnTo>
                <a:cubicBezTo>
                  <a:pt x="22757" y="7396"/>
                  <a:pt x="22962" y="6278"/>
                  <a:pt x="22597" y="6072"/>
                </a:cubicBezTo>
                <a:lnTo>
                  <a:pt x="22597" y="6072"/>
                </a:lnTo>
                <a:cubicBezTo>
                  <a:pt x="22437" y="6004"/>
                  <a:pt x="22141" y="6118"/>
                  <a:pt x="21867" y="6255"/>
                </a:cubicBezTo>
                <a:lnTo>
                  <a:pt x="21867" y="6255"/>
                </a:lnTo>
                <a:cubicBezTo>
                  <a:pt x="21593" y="6369"/>
                  <a:pt x="21319" y="6506"/>
                  <a:pt x="21136" y="6415"/>
                </a:cubicBezTo>
                <a:lnTo>
                  <a:pt x="21136" y="6415"/>
                </a:lnTo>
                <a:cubicBezTo>
                  <a:pt x="20794" y="6255"/>
                  <a:pt x="20429" y="6164"/>
                  <a:pt x="20041" y="6027"/>
                </a:cubicBezTo>
                <a:lnTo>
                  <a:pt x="20041" y="6027"/>
                </a:lnTo>
                <a:cubicBezTo>
                  <a:pt x="19698" y="5867"/>
                  <a:pt x="19356" y="5730"/>
                  <a:pt x="18991" y="5593"/>
                </a:cubicBezTo>
                <a:lnTo>
                  <a:pt x="18991" y="5593"/>
                </a:lnTo>
                <a:cubicBezTo>
                  <a:pt x="18625" y="5479"/>
                  <a:pt x="18740" y="3950"/>
                  <a:pt x="18374" y="3813"/>
                </a:cubicBezTo>
                <a:lnTo>
                  <a:pt x="18374" y="3813"/>
                </a:lnTo>
                <a:cubicBezTo>
                  <a:pt x="18009" y="3676"/>
                  <a:pt x="17621" y="3584"/>
                  <a:pt x="17233" y="3470"/>
                </a:cubicBezTo>
                <a:lnTo>
                  <a:pt x="17233" y="3470"/>
                </a:lnTo>
                <a:cubicBezTo>
                  <a:pt x="17051" y="3402"/>
                  <a:pt x="16731" y="3790"/>
                  <a:pt x="16411" y="4178"/>
                </a:cubicBezTo>
                <a:lnTo>
                  <a:pt x="16411" y="4178"/>
                </a:lnTo>
                <a:cubicBezTo>
                  <a:pt x="16092" y="4566"/>
                  <a:pt x="15772" y="4954"/>
                  <a:pt x="15590" y="4908"/>
                </a:cubicBezTo>
                <a:lnTo>
                  <a:pt x="15590" y="4908"/>
                </a:lnTo>
                <a:cubicBezTo>
                  <a:pt x="15384" y="4840"/>
                  <a:pt x="15179" y="4863"/>
                  <a:pt x="14973" y="4885"/>
                </a:cubicBezTo>
                <a:lnTo>
                  <a:pt x="14973" y="4885"/>
                </a:lnTo>
                <a:cubicBezTo>
                  <a:pt x="14791" y="4908"/>
                  <a:pt x="14585" y="4931"/>
                  <a:pt x="14403" y="4863"/>
                </a:cubicBezTo>
                <a:lnTo>
                  <a:pt x="14403" y="4863"/>
                </a:lnTo>
                <a:cubicBezTo>
                  <a:pt x="14015" y="4771"/>
                  <a:pt x="14243" y="2489"/>
                  <a:pt x="13855" y="2398"/>
                </a:cubicBezTo>
                <a:lnTo>
                  <a:pt x="13855" y="2398"/>
                </a:lnTo>
                <a:cubicBezTo>
                  <a:pt x="13672" y="2352"/>
                  <a:pt x="13444" y="2443"/>
                  <a:pt x="13216" y="2512"/>
                </a:cubicBezTo>
                <a:lnTo>
                  <a:pt x="13216" y="2512"/>
                </a:lnTo>
                <a:cubicBezTo>
                  <a:pt x="12988" y="2603"/>
                  <a:pt x="12782" y="2671"/>
                  <a:pt x="12577" y="2626"/>
                </a:cubicBezTo>
                <a:lnTo>
                  <a:pt x="12577" y="2626"/>
                </a:lnTo>
                <a:cubicBezTo>
                  <a:pt x="12212" y="2534"/>
                  <a:pt x="11983" y="1804"/>
                  <a:pt x="11595" y="1713"/>
                </a:cubicBezTo>
                <a:lnTo>
                  <a:pt x="11595" y="1713"/>
                </a:lnTo>
                <a:cubicBezTo>
                  <a:pt x="11413" y="1667"/>
                  <a:pt x="11184" y="1804"/>
                  <a:pt x="10956" y="1941"/>
                </a:cubicBezTo>
                <a:lnTo>
                  <a:pt x="10956" y="1941"/>
                </a:lnTo>
                <a:cubicBezTo>
                  <a:pt x="10705" y="2078"/>
                  <a:pt x="10477" y="2192"/>
                  <a:pt x="10294" y="2146"/>
                </a:cubicBezTo>
                <a:lnTo>
                  <a:pt x="10294" y="2146"/>
                </a:lnTo>
                <a:cubicBezTo>
                  <a:pt x="9906" y="2055"/>
                  <a:pt x="9541" y="1964"/>
                  <a:pt x="9153" y="1895"/>
                </a:cubicBezTo>
                <a:lnTo>
                  <a:pt x="9153" y="1895"/>
                </a:lnTo>
                <a:cubicBezTo>
                  <a:pt x="8788" y="1804"/>
                  <a:pt x="8423" y="1599"/>
                  <a:pt x="8057" y="1507"/>
                </a:cubicBezTo>
                <a:lnTo>
                  <a:pt x="8057" y="1507"/>
                </a:lnTo>
                <a:cubicBezTo>
                  <a:pt x="7669" y="1439"/>
                  <a:pt x="7395" y="868"/>
                  <a:pt x="7007" y="777"/>
                </a:cubicBezTo>
                <a:lnTo>
                  <a:pt x="7007" y="777"/>
                </a:lnTo>
                <a:cubicBezTo>
                  <a:pt x="6825" y="731"/>
                  <a:pt x="6597" y="845"/>
                  <a:pt x="6368" y="960"/>
                </a:cubicBezTo>
                <a:lnTo>
                  <a:pt x="6368" y="960"/>
                </a:lnTo>
                <a:cubicBezTo>
                  <a:pt x="6140" y="1074"/>
                  <a:pt x="5935" y="1188"/>
                  <a:pt x="5752" y="1142"/>
                </a:cubicBezTo>
                <a:lnTo>
                  <a:pt x="5752" y="1142"/>
                </a:lnTo>
                <a:cubicBezTo>
                  <a:pt x="5364" y="1051"/>
                  <a:pt x="5136" y="320"/>
                  <a:pt x="4748" y="229"/>
                </a:cubicBezTo>
                <a:lnTo>
                  <a:pt x="4748" y="229"/>
                </a:lnTo>
                <a:cubicBezTo>
                  <a:pt x="4565" y="183"/>
                  <a:pt x="4314" y="366"/>
                  <a:pt x="4086" y="526"/>
                </a:cubicBezTo>
                <a:lnTo>
                  <a:pt x="4086" y="526"/>
                </a:lnTo>
                <a:cubicBezTo>
                  <a:pt x="3857" y="708"/>
                  <a:pt x="3606" y="868"/>
                  <a:pt x="3424" y="823"/>
                </a:cubicBezTo>
                <a:lnTo>
                  <a:pt x="3424" y="823"/>
                </a:lnTo>
                <a:cubicBezTo>
                  <a:pt x="3241" y="777"/>
                  <a:pt x="2990" y="937"/>
                  <a:pt x="2762" y="1074"/>
                </a:cubicBezTo>
                <a:lnTo>
                  <a:pt x="2762" y="1074"/>
                </a:lnTo>
                <a:cubicBezTo>
                  <a:pt x="2534" y="1211"/>
                  <a:pt x="2305" y="1370"/>
                  <a:pt x="2123" y="1325"/>
                </a:cubicBezTo>
                <a:lnTo>
                  <a:pt x="2123" y="1325"/>
                </a:lnTo>
                <a:cubicBezTo>
                  <a:pt x="1712" y="1233"/>
                  <a:pt x="1598" y="115"/>
                  <a:pt x="1233" y="24"/>
                </a:cubicBezTo>
                <a:lnTo>
                  <a:pt x="1233" y="24"/>
                </a:lnTo>
                <a:cubicBezTo>
                  <a:pt x="1187" y="1"/>
                  <a:pt x="1164" y="1"/>
                  <a:pt x="1118" y="1"/>
                </a:cubicBezTo>
                <a:lnTo>
                  <a:pt x="1118" y="1"/>
                </a:lnTo>
                <a:cubicBezTo>
                  <a:pt x="981" y="1"/>
                  <a:pt x="845" y="69"/>
                  <a:pt x="708" y="138"/>
                </a:cubicBezTo>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1"/>
          <p:cNvSpPr/>
          <p:nvPr/>
        </p:nvSpPr>
        <p:spPr>
          <a:xfrm>
            <a:off x="-366987" y="3813724"/>
            <a:ext cx="1617633" cy="1568836"/>
          </a:xfrm>
          <a:custGeom>
            <a:rect b="b" l="l" r="r" t="t"/>
            <a:pathLst>
              <a:path extrusionOk="0" h="46200" w="47637">
                <a:moveTo>
                  <a:pt x="19790" y="503"/>
                </a:moveTo>
                <a:cubicBezTo>
                  <a:pt x="19379" y="549"/>
                  <a:pt x="18762" y="503"/>
                  <a:pt x="18466" y="708"/>
                </a:cubicBezTo>
                <a:lnTo>
                  <a:pt x="18466" y="708"/>
                </a:lnTo>
                <a:cubicBezTo>
                  <a:pt x="18169" y="914"/>
                  <a:pt x="18945" y="2215"/>
                  <a:pt x="18717" y="2511"/>
                </a:cubicBezTo>
                <a:lnTo>
                  <a:pt x="18717" y="2511"/>
                </a:lnTo>
                <a:cubicBezTo>
                  <a:pt x="18603" y="2648"/>
                  <a:pt x="18306" y="2648"/>
                  <a:pt x="17986" y="2626"/>
                </a:cubicBezTo>
                <a:lnTo>
                  <a:pt x="17986" y="2626"/>
                </a:lnTo>
                <a:cubicBezTo>
                  <a:pt x="17690" y="2626"/>
                  <a:pt x="17393" y="2626"/>
                  <a:pt x="17279" y="2763"/>
                </a:cubicBezTo>
                <a:lnTo>
                  <a:pt x="17279" y="2763"/>
                </a:lnTo>
                <a:cubicBezTo>
                  <a:pt x="17051" y="3059"/>
                  <a:pt x="16480" y="2854"/>
                  <a:pt x="16206" y="3059"/>
                </a:cubicBezTo>
                <a:lnTo>
                  <a:pt x="16206" y="3059"/>
                </a:lnTo>
                <a:cubicBezTo>
                  <a:pt x="15864" y="3310"/>
                  <a:pt x="16001" y="4908"/>
                  <a:pt x="15704" y="4908"/>
                </a:cubicBezTo>
                <a:lnTo>
                  <a:pt x="15704" y="4908"/>
                </a:lnTo>
                <a:cubicBezTo>
                  <a:pt x="15361" y="4908"/>
                  <a:pt x="14677" y="4383"/>
                  <a:pt x="14357" y="4155"/>
                </a:cubicBezTo>
                <a:lnTo>
                  <a:pt x="14357" y="4155"/>
                </a:lnTo>
                <a:cubicBezTo>
                  <a:pt x="14106" y="3972"/>
                  <a:pt x="14175" y="3265"/>
                  <a:pt x="13901" y="2991"/>
                </a:cubicBezTo>
                <a:lnTo>
                  <a:pt x="13901" y="2991"/>
                </a:lnTo>
                <a:cubicBezTo>
                  <a:pt x="13695" y="2740"/>
                  <a:pt x="13513" y="2420"/>
                  <a:pt x="13284" y="2123"/>
                </a:cubicBezTo>
                <a:lnTo>
                  <a:pt x="13284" y="2123"/>
                </a:lnTo>
                <a:cubicBezTo>
                  <a:pt x="12919" y="1644"/>
                  <a:pt x="12600" y="1986"/>
                  <a:pt x="12303" y="2032"/>
                </a:cubicBezTo>
                <a:lnTo>
                  <a:pt x="12303" y="2032"/>
                </a:lnTo>
                <a:cubicBezTo>
                  <a:pt x="12097" y="2055"/>
                  <a:pt x="11915" y="2009"/>
                  <a:pt x="11732" y="1986"/>
                </a:cubicBezTo>
                <a:lnTo>
                  <a:pt x="11732" y="1986"/>
                </a:lnTo>
                <a:cubicBezTo>
                  <a:pt x="11458" y="1895"/>
                  <a:pt x="11207" y="1827"/>
                  <a:pt x="11002" y="2146"/>
                </a:cubicBezTo>
                <a:lnTo>
                  <a:pt x="11002" y="2146"/>
                </a:lnTo>
                <a:cubicBezTo>
                  <a:pt x="10682" y="2626"/>
                  <a:pt x="10682" y="2352"/>
                  <a:pt x="10180" y="2808"/>
                </a:cubicBezTo>
                <a:lnTo>
                  <a:pt x="10180" y="2808"/>
                </a:lnTo>
                <a:cubicBezTo>
                  <a:pt x="9929" y="3036"/>
                  <a:pt x="9609" y="3196"/>
                  <a:pt x="9267" y="3447"/>
                </a:cubicBezTo>
                <a:lnTo>
                  <a:pt x="9267" y="3447"/>
                </a:lnTo>
                <a:cubicBezTo>
                  <a:pt x="8993" y="3676"/>
                  <a:pt x="8559" y="3584"/>
                  <a:pt x="8217" y="3790"/>
                </a:cubicBezTo>
                <a:lnTo>
                  <a:pt x="8217" y="3790"/>
                </a:lnTo>
                <a:cubicBezTo>
                  <a:pt x="7898" y="3995"/>
                  <a:pt x="8057" y="5022"/>
                  <a:pt x="7692" y="5159"/>
                </a:cubicBezTo>
                <a:lnTo>
                  <a:pt x="7692" y="5159"/>
                </a:lnTo>
                <a:cubicBezTo>
                  <a:pt x="7510" y="5251"/>
                  <a:pt x="7281" y="5251"/>
                  <a:pt x="7053" y="5228"/>
                </a:cubicBezTo>
                <a:lnTo>
                  <a:pt x="7053" y="5228"/>
                </a:lnTo>
                <a:cubicBezTo>
                  <a:pt x="6870" y="5228"/>
                  <a:pt x="6688" y="5228"/>
                  <a:pt x="6528" y="5251"/>
                </a:cubicBezTo>
                <a:lnTo>
                  <a:pt x="6528" y="5251"/>
                </a:lnTo>
                <a:cubicBezTo>
                  <a:pt x="6254" y="5319"/>
                  <a:pt x="6026" y="5273"/>
                  <a:pt x="5820" y="5228"/>
                </a:cubicBezTo>
                <a:lnTo>
                  <a:pt x="5820" y="5228"/>
                </a:lnTo>
                <a:cubicBezTo>
                  <a:pt x="5684" y="5205"/>
                  <a:pt x="5547" y="5159"/>
                  <a:pt x="5455" y="5182"/>
                </a:cubicBezTo>
                <a:lnTo>
                  <a:pt x="5455" y="5182"/>
                </a:lnTo>
                <a:cubicBezTo>
                  <a:pt x="4474" y="5319"/>
                  <a:pt x="5364" y="4771"/>
                  <a:pt x="4634" y="4771"/>
                </a:cubicBezTo>
                <a:lnTo>
                  <a:pt x="4634" y="4771"/>
                </a:lnTo>
                <a:cubicBezTo>
                  <a:pt x="4200" y="4771"/>
                  <a:pt x="3606" y="4999"/>
                  <a:pt x="3401" y="5159"/>
                </a:cubicBezTo>
                <a:lnTo>
                  <a:pt x="3401" y="5159"/>
                </a:lnTo>
                <a:cubicBezTo>
                  <a:pt x="3196" y="5342"/>
                  <a:pt x="3081" y="5616"/>
                  <a:pt x="2785" y="5821"/>
                </a:cubicBezTo>
                <a:lnTo>
                  <a:pt x="2785" y="5821"/>
                </a:lnTo>
                <a:cubicBezTo>
                  <a:pt x="2191" y="6209"/>
                  <a:pt x="2077" y="6460"/>
                  <a:pt x="1803" y="7077"/>
                </a:cubicBezTo>
                <a:lnTo>
                  <a:pt x="1803" y="7077"/>
                </a:lnTo>
                <a:cubicBezTo>
                  <a:pt x="1598" y="7556"/>
                  <a:pt x="2283" y="7898"/>
                  <a:pt x="1986" y="8355"/>
                </a:cubicBezTo>
                <a:lnTo>
                  <a:pt x="1986" y="8355"/>
                </a:lnTo>
                <a:cubicBezTo>
                  <a:pt x="1689" y="8788"/>
                  <a:pt x="1187" y="8469"/>
                  <a:pt x="890" y="8925"/>
                </a:cubicBezTo>
                <a:lnTo>
                  <a:pt x="890" y="8925"/>
                </a:lnTo>
                <a:cubicBezTo>
                  <a:pt x="593" y="9359"/>
                  <a:pt x="1233" y="9838"/>
                  <a:pt x="890" y="10249"/>
                </a:cubicBezTo>
                <a:lnTo>
                  <a:pt x="890" y="10249"/>
                </a:lnTo>
                <a:cubicBezTo>
                  <a:pt x="571" y="10637"/>
                  <a:pt x="342" y="10592"/>
                  <a:pt x="0" y="10729"/>
                </a:cubicBezTo>
                <a:lnTo>
                  <a:pt x="0" y="10729"/>
                </a:lnTo>
                <a:lnTo>
                  <a:pt x="0" y="44350"/>
                </a:lnTo>
                <a:cubicBezTo>
                  <a:pt x="228" y="44601"/>
                  <a:pt x="297" y="45035"/>
                  <a:pt x="708" y="45103"/>
                </a:cubicBezTo>
                <a:lnTo>
                  <a:pt x="708" y="45103"/>
                </a:lnTo>
                <a:cubicBezTo>
                  <a:pt x="981" y="45126"/>
                  <a:pt x="1164" y="44830"/>
                  <a:pt x="1347" y="44533"/>
                </a:cubicBezTo>
                <a:lnTo>
                  <a:pt x="1347" y="44533"/>
                </a:lnTo>
                <a:cubicBezTo>
                  <a:pt x="1529" y="44236"/>
                  <a:pt x="1689" y="43939"/>
                  <a:pt x="1986" y="43985"/>
                </a:cubicBezTo>
                <a:lnTo>
                  <a:pt x="1986" y="43985"/>
                </a:lnTo>
                <a:cubicBezTo>
                  <a:pt x="2534" y="44053"/>
                  <a:pt x="2374" y="45286"/>
                  <a:pt x="2922" y="45354"/>
                </a:cubicBezTo>
                <a:lnTo>
                  <a:pt x="2922" y="45354"/>
                </a:lnTo>
                <a:cubicBezTo>
                  <a:pt x="3218" y="45377"/>
                  <a:pt x="3401" y="45035"/>
                  <a:pt x="3584" y="44693"/>
                </a:cubicBezTo>
                <a:lnTo>
                  <a:pt x="3584" y="44693"/>
                </a:lnTo>
                <a:cubicBezTo>
                  <a:pt x="3743" y="44350"/>
                  <a:pt x="3926" y="44031"/>
                  <a:pt x="4223" y="44053"/>
                </a:cubicBezTo>
                <a:lnTo>
                  <a:pt x="4223" y="44053"/>
                </a:lnTo>
                <a:cubicBezTo>
                  <a:pt x="4770" y="44122"/>
                  <a:pt x="4519" y="45172"/>
                  <a:pt x="5227" y="45218"/>
                </a:cubicBezTo>
                <a:lnTo>
                  <a:pt x="5227" y="45218"/>
                </a:lnTo>
                <a:cubicBezTo>
                  <a:pt x="5547" y="45240"/>
                  <a:pt x="5935" y="45354"/>
                  <a:pt x="6345" y="45377"/>
                </a:cubicBezTo>
                <a:lnTo>
                  <a:pt x="6345" y="45377"/>
                </a:lnTo>
                <a:cubicBezTo>
                  <a:pt x="6528" y="45400"/>
                  <a:pt x="6711" y="45240"/>
                  <a:pt x="6916" y="45081"/>
                </a:cubicBezTo>
                <a:lnTo>
                  <a:pt x="6916" y="45081"/>
                </a:lnTo>
                <a:cubicBezTo>
                  <a:pt x="7121" y="44944"/>
                  <a:pt x="7327" y="44784"/>
                  <a:pt x="7532" y="44784"/>
                </a:cubicBezTo>
                <a:lnTo>
                  <a:pt x="7532" y="44784"/>
                </a:lnTo>
                <a:cubicBezTo>
                  <a:pt x="7692" y="44807"/>
                  <a:pt x="7898" y="44761"/>
                  <a:pt x="8080" y="44715"/>
                </a:cubicBezTo>
                <a:lnTo>
                  <a:pt x="8080" y="44715"/>
                </a:lnTo>
                <a:cubicBezTo>
                  <a:pt x="8263" y="44670"/>
                  <a:pt x="8468" y="44624"/>
                  <a:pt x="8674" y="44647"/>
                </a:cubicBezTo>
                <a:lnTo>
                  <a:pt x="8674" y="44647"/>
                </a:lnTo>
                <a:cubicBezTo>
                  <a:pt x="9039" y="44670"/>
                  <a:pt x="9336" y="45583"/>
                  <a:pt x="9724" y="45628"/>
                </a:cubicBezTo>
                <a:lnTo>
                  <a:pt x="9724" y="45628"/>
                </a:lnTo>
                <a:cubicBezTo>
                  <a:pt x="9906" y="45628"/>
                  <a:pt x="10112" y="45354"/>
                  <a:pt x="10317" y="45103"/>
                </a:cubicBezTo>
                <a:lnTo>
                  <a:pt x="10317" y="45103"/>
                </a:lnTo>
                <a:cubicBezTo>
                  <a:pt x="10545" y="44830"/>
                  <a:pt x="10751" y="44556"/>
                  <a:pt x="10933" y="44578"/>
                </a:cubicBezTo>
                <a:lnTo>
                  <a:pt x="10933" y="44578"/>
                </a:lnTo>
                <a:cubicBezTo>
                  <a:pt x="11321" y="44601"/>
                  <a:pt x="11595" y="45720"/>
                  <a:pt x="11983" y="45743"/>
                </a:cubicBezTo>
                <a:lnTo>
                  <a:pt x="11983" y="45743"/>
                </a:lnTo>
                <a:cubicBezTo>
                  <a:pt x="12166" y="45765"/>
                  <a:pt x="12371" y="45651"/>
                  <a:pt x="12577" y="45537"/>
                </a:cubicBezTo>
                <a:lnTo>
                  <a:pt x="12577" y="45537"/>
                </a:lnTo>
                <a:cubicBezTo>
                  <a:pt x="12759" y="45423"/>
                  <a:pt x="12965" y="45332"/>
                  <a:pt x="13147" y="45332"/>
                </a:cubicBezTo>
                <a:lnTo>
                  <a:pt x="13147" y="45332"/>
                </a:lnTo>
                <a:cubicBezTo>
                  <a:pt x="13330" y="45354"/>
                  <a:pt x="13535" y="45195"/>
                  <a:pt x="13741" y="45035"/>
                </a:cubicBezTo>
                <a:lnTo>
                  <a:pt x="13741" y="45035"/>
                </a:lnTo>
                <a:cubicBezTo>
                  <a:pt x="13946" y="44898"/>
                  <a:pt x="14129" y="44738"/>
                  <a:pt x="14311" y="44738"/>
                </a:cubicBezTo>
                <a:lnTo>
                  <a:pt x="14311" y="44738"/>
                </a:lnTo>
                <a:cubicBezTo>
                  <a:pt x="14699" y="44784"/>
                  <a:pt x="15019" y="45606"/>
                  <a:pt x="15384" y="45628"/>
                </a:cubicBezTo>
                <a:lnTo>
                  <a:pt x="15384" y="45628"/>
                </a:lnTo>
                <a:cubicBezTo>
                  <a:pt x="15772" y="45651"/>
                  <a:pt x="16137" y="45743"/>
                  <a:pt x="16503" y="45765"/>
                </a:cubicBezTo>
                <a:lnTo>
                  <a:pt x="16503" y="45765"/>
                </a:lnTo>
                <a:cubicBezTo>
                  <a:pt x="16708" y="45788"/>
                  <a:pt x="16914" y="45720"/>
                  <a:pt x="17096" y="45651"/>
                </a:cubicBezTo>
                <a:lnTo>
                  <a:pt x="17096" y="45651"/>
                </a:lnTo>
                <a:cubicBezTo>
                  <a:pt x="17302" y="45583"/>
                  <a:pt x="17484" y="45514"/>
                  <a:pt x="17644" y="45537"/>
                </a:cubicBezTo>
                <a:lnTo>
                  <a:pt x="17644" y="45537"/>
                </a:lnTo>
                <a:cubicBezTo>
                  <a:pt x="17941" y="45560"/>
                  <a:pt x="18306" y="45332"/>
                  <a:pt x="18762" y="45332"/>
                </a:cubicBezTo>
                <a:lnTo>
                  <a:pt x="18762" y="45332"/>
                </a:lnTo>
                <a:cubicBezTo>
                  <a:pt x="19105" y="45332"/>
                  <a:pt x="19470" y="45263"/>
                  <a:pt x="19904" y="45263"/>
                </a:cubicBezTo>
                <a:lnTo>
                  <a:pt x="19904" y="45263"/>
                </a:lnTo>
                <a:cubicBezTo>
                  <a:pt x="20063" y="45263"/>
                  <a:pt x="20246" y="45286"/>
                  <a:pt x="20429" y="45309"/>
                </a:cubicBezTo>
                <a:lnTo>
                  <a:pt x="20429" y="45309"/>
                </a:lnTo>
                <a:cubicBezTo>
                  <a:pt x="20634" y="45332"/>
                  <a:pt x="20817" y="45354"/>
                  <a:pt x="21045" y="45354"/>
                </a:cubicBezTo>
                <a:lnTo>
                  <a:pt x="21045" y="45354"/>
                </a:lnTo>
                <a:cubicBezTo>
                  <a:pt x="21387" y="45332"/>
                  <a:pt x="21753" y="45081"/>
                  <a:pt x="22163" y="45058"/>
                </a:cubicBezTo>
                <a:lnTo>
                  <a:pt x="22163" y="45058"/>
                </a:lnTo>
                <a:cubicBezTo>
                  <a:pt x="22529" y="45035"/>
                  <a:pt x="22894" y="44966"/>
                  <a:pt x="23282" y="44944"/>
                </a:cubicBezTo>
                <a:lnTo>
                  <a:pt x="23282" y="44944"/>
                </a:lnTo>
                <a:cubicBezTo>
                  <a:pt x="23464" y="44921"/>
                  <a:pt x="23670" y="45240"/>
                  <a:pt x="23898" y="45560"/>
                </a:cubicBezTo>
                <a:lnTo>
                  <a:pt x="23898" y="45560"/>
                </a:lnTo>
                <a:cubicBezTo>
                  <a:pt x="24104" y="45879"/>
                  <a:pt x="24309" y="46199"/>
                  <a:pt x="24514" y="46199"/>
                </a:cubicBezTo>
                <a:lnTo>
                  <a:pt x="24514" y="46199"/>
                </a:lnTo>
                <a:cubicBezTo>
                  <a:pt x="24880" y="46176"/>
                  <a:pt x="25199" y="45172"/>
                  <a:pt x="25587" y="45149"/>
                </a:cubicBezTo>
                <a:lnTo>
                  <a:pt x="25587" y="45149"/>
                </a:lnTo>
                <a:cubicBezTo>
                  <a:pt x="25770" y="45126"/>
                  <a:pt x="25975" y="45263"/>
                  <a:pt x="26158" y="45377"/>
                </a:cubicBezTo>
                <a:lnTo>
                  <a:pt x="26158" y="45377"/>
                </a:lnTo>
                <a:cubicBezTo>
                  <a:pt x="26363" y="45514"/>
                  <a:pt x="26569" y="45628"/>
                  <a:pt x="26751" y="45628"/>
                </a:cubicBezTo>
                <a:lnTo>
                  <a:pt x="26751" y="45628"/>
                </a:lnTo>
                <a:cubicBezTo>
                  <a:pt x="27139" y="45583"/>
                  <a:pt x="27436" y="44487"/>
                  <a:pt x="27824" y="44464"/>
                </a:cubicBezTo>
                <a:lnTo>
                  <a:pt x="27824" y="44464"/>
                </a:lnTo>
                <a:cubicBezTo>
                  <a:pt x="28007" y="44441"/>
                  <a:pt x="28212" y="44784"/>
                  <a:pt x="28440" y="45126"/>
                </a:cubicBezTo>
                <a:lnTo>
                  <a:pt x="28440" y="45126"/>
                </a:lnTo>
                <a:cubicBezTo>
                  <a:pt x="28646" y="45469"/>
                  <a:pt x="28874" y="45811"/>
                  <a:pt x="29057" y="45811"/>
                </a:cubicBezTo>
                <a:lnTo>
                  <a:pt x="29057" y="45811"/>
                </a:lnTo>
                <a:cubicBezTo>
                  <a:pt x="29262" y="45788"/>
                  <a:pt x="29445" y="45811"/>
                  <a:pt x="29627" y="45811"/>
                </a:cubicBezTo>
                <a:lnTo>
                  <a:pt x="29627" y="45811"/>
                </a:lnTo>
                <a:cubicBezTo>
                  <a:pt x="29833" y="45811"/>
                  <a:pt x="30015" y="45834"/>
                  <a:pt x="30221" y="45811"/>
                </a:cubicBezTo>
                <a:lnTo>
                  <a:pt x="30221" y="45811"/>
                </a:lnTo>
                <a:cubicBezTo>
                  <a:pt x="30403" y="45788"/>
                  <a:pt x="30586" y="45834"/>
                  <a:pt x="30791" y="45857"/>
                </a:cubicBezTo>
                <a:lnTo>
                  <a:pt x="30791" y="45857"/>
                </a:lnTo>
                <a:cubicBezTo>
                  <a:pt x="30974" y="45879"/>
                  <a:pt x="31179" y="45902"/>
                  <a:pt x="31362" y="45879"/>
                </a:cubicBezTo>
                <a:lnTo>
                  <a:pt x="31362" y="45879"/>
                </a:lnTo>
                <a:cubicBezTo>
                  <a:pt x="31750" y="45857"/>
                  <a:pt x="32024" y="44693"/>
                  <a:pt x="32412" y="44647"/>
                </a:cubicBezTo>
                <a:lnTo>
                  <a:pt x="32412" y="44647"/>
                </a:lnTo>
                <a:cubicBezTo>
                  <a:pt x="32777" y="44624"/>
                  <a:pt x="33142" y="44305"/>
                  <a:pt x="33508" y="44282"/>
                </a:cubicBezTo>
                <a:lnTo>
                  <a:pt x="33508" y="44282"/>
                </a:lnTo>
                <a:cubicBezTo>
                  <a:pt x="33896" y="44236"/>
                  <a:pt x="34261" y="44031"/>
                  <a:pt x="34626" y="43985"/>
                </a:cubicBezTo>
                <a:lnTo>
                  <a:pt x="34626" y="43985"/>
                </a:lnTo>
                <a:cubicBezTo>
                  <a:pt x="35014" y="43962"/>
                  <a:pt x="35379" y="43825"/>
                  <a:pt x="35767" y="43802"/>
                </a:cubicBezTo>
                <a:lnTo>
                  <a:pt x="35767" y="43802"/>
                </a:lnTo>
                <a:cubicBezTo>
                  <a:pt x="36155" y="43757"/>
                  <a:pt x="36520" y="43688"/>
                  <a:pt x="36886" y="43665"/>
                </a:cubicBezTo>
                <a:lnTo>
                  <a:pt x="36886" y="43665"/>
                </a:lnTo>
                <a:cubicBezTo>
                  <a:pt x="37091" y="43643"/>
                  <a:pt x="37297" y="43962"/>
                  <a:pt x="37525" y="44282"/>
                </a:cubicBezTo>
                <a:lnTo>
                  <a:pt x="37525" y="44282"/>
                </a:lnTo>
                <a:cubicBezTo>
                  <a:pt x="37753" y="44601"/>
                  <a:pt x="37958" y="44921"/>
                  <a:pt x="38141" y="44921"/>
                </a:cubicBezTo>
                <a:lnTo>
                  <a:pt x="38141" y="44921"/>
                </a:lnTo>
                <a:cubicBezTo>
                  <a:pt x="38529" y="44875"/>
                  <a:pt x="38894" y="44693"/>
                  <a:pt x="39260" y="44647"/>
                </a:cubicBezTo>
                <a:lnTo>
                  <a:pt x="39260" y="44647"/>
                </a:lnTo>
                <a:cubicBezTo>
                  <a:pt x="39648" y="44624"/>
                  <a:pt x="40036" y="44624"/>
                  <a:pt x="40401" y="44601"/>
                </a:cubicBezTo>
                <a:lnTo>
                  <a:pt x="40401" y="44601"/>
                </a:lnTo>
                <a:cubicBezTo>
                  <a:pt x="40606" y="44578"/>
                  <a:pt x="40812" y="44601"/>
                  <a:pt x="40994" y="44624"/>
                </a:cubicBezTo>
                <a:lnTo>
                  <a:pt x="40994" y="44624"/>
                </a:lnTo>
                <a:cubicBezTo>
                  <a:pt x="41200" y="44647"/>
                  <a:pt x="41382" y="44670"/>
                  <a:pt x="41565" y="44670"/>
                </a:cubicBezTo>
                <a:lnTo>
                  <a:pt x="41565" y="44670"/>
                </a:lnTo>
                <a:cubicBezTo>
                  <a:pt x="41953" y="44624"/>
                  <a:pt x="42227" y="43528"/>
                  <a:pt x="42592" y="43483"/>
                </a:cubicBezTo>
                <a:lnTo>
                  <a:pt x="42592" y="43483"/>
                </a:lnTo>
                <a:cubicBezTo>
                  <a:pt x="42797" y="43460"/>
                  <a:pt x="43026" y="43780"/>
                  <a:pt x="43254" y="44099"/>
                </a:cubicBezTo>
                <a:lnTo>
                  <a:pt x="43254" y="44099"/>
                </a:lnTo>
                <a:cubicBezTo>
                  <a:pt x="43482" y="44419"/>
                  <a:pt x="43688" y="44715"/>
                  <a:pt x="43870" y="44715"/>
                </a:cubicBezTo>
                <a:lnTo>
                  <a:pt x="43870" y="44715"/>
                </a:lnTo>
                <a:cubicBezTo>
                  <a:pt x="44304" y="44647"/>
                  <a:pt x="44646" y="44373"/>
                  <a:pt x="44966" y="44327"/>
                </a:cubicBezTo>
                <a:lnTo>
                  <a:pt x="44966" y="44327"/>
                </a:lnTo>
                <a:cubicBezTo>
                  <a:pt x="45628" y="44259"/>
                  <a:pt x="45582" y="42912"/>
                  <a:pt x="45628" y="42889"/>
                </a:cubicBezTo>
                <a:lnTo>
                  <a:pt x="45628" y="42889"/>
                </a:lnTo>
                <a:cubicBezTo>
                  <a:pt x="45765" y="42798"/>
                  <a:pt x="45856" y="42775"/>
                  <a:pt x="45902" y="42775"/>
                </a:cubicBezTo>
                <a:lnTo>
                  <a:pt x="45902" y="42775"/>
                </a:lnTo>
                <a:cubicBezTo>
                  <a:pt x="45856" y="42752"/>
                  <a:pt x="45788" y="42661"/>
                  <a:pt x="45719" y="42433"/>
                </a:cubicBezTo>
                <a:lnTo>
                  <a:pt x="45719" y="42433"/>
                </a:lnTo>
                <a:cubicBezTo>
                  <a:pt x="45559" y="41839"/>
                  <a:pt x="45765" y="41794"/>
                  <a:pt x="45742" y="41109"/>
                </a:cubicBezTo>
                <a:lnTo>
                  <a:pt x="45742" y="41109"/>
                </a:lnTo>
                <a:cubicBezTo>
                  <a:pt x="45719" y="40721"/>
                  <a:pt x="46358" y="40287"/>
                  <a:pt x="46381" y="39876"/>
                </a:cubicBezTo>
                <a:lnTo>
                  <a:pt x="46381" y="39876"/>
                </a:lnTo>
                <a:cubicBezTo>
                  <a:pt x="46404" y="39443"/>
                  <a:pt x="46176" y="38986"/>
                  <a:pt x="46313" y="38667"/>
                </a:cubicBezTo>
                <a:lnTo>
                  <a:pt x="46313" y="38667"/>
                </a:lnTo>
                <a:cubicBezTo>
                  <a:pt x="46495" y="38256"/>
                  <a:pt x="47111" y="38165"/>
                  <a:pt x="47180" y="37913"/>
                </a:cubicBezTo>
                <a:lnTo>
                  <a:pt x="47180" y="37913"/>
                </a:lnTo>
                <a:cubicBezTo>
                  <a:pt x="47271" y="37640"/>
                  <a:pt x="46952" y="37229"/>
                  <a:pt x="47020" y="36795"/>
                </a:cubicBezTo>
                <a:lnTo>
                  <a:pt x="47020" y="36795"/>
                </a:lnTo>
                <a:cubicBezTo>
                  <a:pt x="47043" y="36544"/>
                  <a:pt x="46883" y="36202"/>
                  <a:pt x="46929" y="35768"/>
                </a:cubicBezTo>
                <a:lnTo>
                  <a:pt x="46929" y="35768"/>
                </a:lnTo>
                <a:cubicBezTo>
                  <a:pt x="46997" y="35174"/>
                  <a:pt x="47636" y="34490"/>
                  <a:pt x="47499" y="34239"/>
                </a:cubicBezTo>
                <a:lnTo>
                  <a:pt x="47499" y="34239"/>
                </a:lnTo>
                <a:cubicBezTo>
                  <a:pt x="47408" y="34102"/>
                  <a:pt x="47066" y="34170"/>
                  <a:pt x="46701" y="34239"/>
                </a:cubicBezTo>
                <a:lnTo>
                  <a:pt x="46701" y="34239"/>
                </a:lnTo>
                <a:cubicBezTo>
                  <a:pt x="46313" y="34330"/>
                  <a:pt x="45902" y="34398"/>
                  <a:pt x="45673" y="34216"/>
                </a:cubicBezTo>
                <a:lnTo>
                  <a:pt x="45673" y="34216"/>
                </a:lnTo>
                <a:cubicBezTo>
                  <a:pt x="45422" y="34033"/>
                  <a:pt x="45400" y="33440"/>
                  <a:pt x="45080" y="33052"/>
                </a:cubicBezTo>
                <a:lnTo>
                  <a:pt x="45080" y="33052"/>
                </a:lnTo>
                <a:cubicBezTo>
                  <a:pt x="44806" y="32709"/>
                  <a:pt x="44897" y="32276"/>
                  <a:pt x="44783" y="32002"/>
                </a:cubicBezTo>
                <a:lnTo>
                  <a:pt x="44783" y="32002"/>
                </a:lnTo>
                <a:cubicBezTo>
                  <a:pt x="44646" y="31659"/>
                  <a:pt x="44464" y="31408"/>
                  <a:pt x="44464" y="31020"/>
                </a:cubicBezTo>
                <a:lnTo>
                  <a:pt x="44464" y="31020"/>
                </a:lnTo>
                <a:cubicBezTo>
                  <a:pt x="44464" y="30701"/>
                  <a:pt x="43710" y="30267"/>
                  <a:pt x="43756" y="29833"/>
                </a:cubicBezTo>
                <a:lnTo>
                  <a:pt x="43756" y="29833"/>
                </a:lnTo>
                <a:cubicBezTo>
                  <a:pt x="43802" y="29537"/>
                  <a:pt x="44623" y="29263"/>
                  <a:pt x="44669" y="28852"/>
                </a:cubicBezTo>
                <a:lnTo>
                  <a:pt x="44669" y="28852"/>
                </a:lnTo>
                <a:cubicBezTo>
                  <a:pt x="44692" y="28509"/>
                  <a:pt x="44829" y="28167"/>
                  <a:pt x="44852" y="27756"/>
                </a:cubicBezTo>
                <a:lnTo>
                  <a:pt x="44852" y="27756"/>
                </a:lnTo>
                <a:cubicBezTo>
                  <a:pt x="44875" y="27437"/>
                  <a:pt x="45217" y="27071"/>
                  <a:pt x="45217" y="26661"/>
                </a:cubicBezTo>
                <a:lnTo>
                  <a:pt x="45217" y="26661"/>
                </a:lnTo>
                <a:cubicBezTo>
                  <a:pt x="45240" y="26250"/>
                  <a:pt x="45559" y="25862"/>
                  <a:pt x="45536" y="25565"/>
                </a:cubicBezTo>
                <a:lnTo>
                  <a:pt x="45536" y="25565"/>
                </a:lnTo>
                <a:cubicBezTo>
                  <a:pt x="45514" y="25017"/>
                  <a:pt x="45171" y="24401"/>
                  <a:pt x="45080" y="24241"/>
                </a:cubicBezTo>
                <a:lnTo>
                  <a:pt x="45080" y="24241"/>
                </a:lnTo>
                <a:cubicBezTo>
                  <a:pt x="44875" y="23922"/>
                  <a:pt x="43847" y="24310"/>
                  <a:pt x="43459" y="24538"/>
                </a:cubicBezTo>
                <a:lnTo>
                  <a:pt x="43459" y="24538"/>
                </a:lnTo>
                <a:cubicBezTo>
                  <a:pt x="43163" y="24743"/>
                  <a:pt x="43231" y="24789"/>
                  <a:pt x="42912" y="24538"/>
                </a:cubicBezTo>
                <a:lnTo>
                  <a:pt x="42912" y="24538"/>
                </a:lnTo>
                <a:cubicBezTo>
                  <a:pt x="42569" y="24264"/>
                  <a:pt x="42341" y="24241"/>
                  <a:pt x="42181" y="23967"/>
                </a:cubicBezTo>
                <a:lnTo>
                  <a:pt x="42181" y="23967"/>
                </a:lnTo>
                <a:cubicBezTo>
                  <a:pt x="42044" y="23716"/>
                  <a:pt x="41930" y="23511"/>
                  <a:pt x="41884" y="23054"/>
                </a:cubicBezTo>
                <a:lnTo>
                  <a:pt x="41884" y="23054"/>
                </a:lnTo>
                <a:cubicBezTo>
                  <a:pt x="41862" y="22757"/>
                  <a:pt x="41588" y="22438"/>
                  <a:pt x="41565" y="22004"/>
                </a:cubicBezTo>
                <a:lnTo>
                  <a:pt x="41565" y="22004"/>
                </a:lnTo>
                <a:cubicBezTo>
                  <a:pt x="41565" y="21685"/>
                  <a:pt x="42067" y="21342"/>
                  <a:pt x="42067" y="20931"/>
                </a:cubicBezTo>
                <a:lnTo>
                  <a:pt x="42067" y="20931"/>
                </a:lnTo>
                <a:cubicBezTo>
                  <a:pt x="42067" y="20384"/>
                  <a:pt x="41291" y="19950"/>
                  <a:pt x="41291" y="19608"/>
                </a:cubicBezTo>
                <a:lnTo>
                  <a:pt x="41291" y="19608"/>
                </a:lnTo>
                <a:cubicBezTo>
                  <a:pt x="41314" y="18968"/>
                  <a:pt x="40903" y="18717"/>
                  <a:pt x="40857" y="18421"/>
                </a:cubicBezTo>
                <a:lnTo>
                  <a:pt x="40857" y="18421"/>
                </a:lnTo>
                <a:cubicBezTo>
                  <a:pt x="40812" y="18055"/>
                  <a:pt x="41017" y="17941"/>
                  <a:pt x="40652" y="17394"/>
                </a:cubicBezTo>
                <a:lnTo>
                  <a:pt x="40652" y="17394"/>
                </a:lnTo>
                <a:cubicBezTo>
                  <a:pt x="40424" y="17051"/>
                  <a:pt x="40173" y="16960"/>
                  <a:pt x="39853" y="16709"/>
                </a:cubicBezTo>
                <a:lnTo>
                  <a:pt x="39853" y="16709"/>
                </a:lnTo>
                <a:cubicBezTo>
                  <a:pt x="39556" y="16458"/>
                  <a:pt x="40173" y="15225"/>
                  <a:pt x="39876" y="14928"/>
                </a:cubicBezTo>
                <a:lnTo>
                  <a:pt x="39876" y="14928"/>
                </a:lnTo>
                <a:cubicBezTo>
                  <a:pt x="39625" y="14677"/>
                  <a:pt x="38826" y="14928"/>
                  <a:pt x="38598" y="14540"/>
                </a:cubicBezTo>
                <a:lnTo>
                  <a:pt x="38598" y="14540"/>
                </a:lnTo>
                <a:cubicBezTo>
                  <a:pt x="38415" y="14244"/>
                  <a:pt x="37662" y="14084"/>
                  <a:pt x="37502" y="13650"/>
                </a:cubicBezTo>
                <a:lnTo>
                  <a:pt x="37502" y="13650"/>
                </a:lnTo>
                <a:cubicBezTo>
                  <a:pt x="37319" y="13102"/>
                  <a:pt x="37936" y="12440"/>
                  <a:pt x="37822" y="12212"/>
                </a:cubicBezTo>
                <a:lnTo>
                  <a:pt x="37822" y="12212"/>
                </a:lnTo>
                <a:cubicBezTo>
                  <a:pt x="37685" y="11984"/>
                  <a:pt x="37456" y="11984"/>
                  <a:pt x="37182" y="11984"/>
                </a:cubicBezTo>
                <a:lnTo>
                  <a:pt x="37182" y="11984"/>
                </a:lnTo>
                <a:cubicBezTo>
                  <a:pt x="36977" y="11984"/>
                  <a:pt x="36772" y="11984"/>
                  <a:pt x="36543" y="11893"/>
                </a:cubicBezTo>
                <a:lnTo>
                  <a:pt x="36543" y="11893"/>
                </a:lnTo>
                <a:cubicBezTo>
                  <a:pt x="36269" y="11801"/>
                  <a:pt x="36018" y="11345"/>
                  <a:pt x="35516" y="11117"/>
                </a:cubicBezTo>
                <a:lnTo>
                  <a:pt x="35516" y="11117"/>
                </a:lnTo>
                <a:cubicBezTo>
                  <a:pt x="35379" y="11048"/>
                  <a:pt x="35197" y="11048"/>
                  <a:pt x="34991" y="11048"/>
                </a:cubicBezTo>
                <a:lnTo>
                  <a:pt x="34991" y="11048"/>
                </a:lnTo>
                <a:cubicBezTo>
                  <a:pt x="34740" y="11071"/>
                  <a:pt x="34443" y="11071"/>
                  <a:pt x="34215" y="10934"/>
                </a:cubicBezTo>
                <a:lnTo>
                  <a:pt x="34215" y="10934"/>
                </a:lnTo>
                <a:cubicBezTo>
                  <a:pt x="33850" y="10729"/>
                  <a:pt x="34101" y="9679"/>
                  <a:pt x="33850" y="9496"/>
                </a:cubicBezTo>
                <a:lnTo>
                  <a:pt x="33850" y="9496"/>
                </a:lnTo>
                <a:cubicBezTo>
                  <a:pt x="33667" y="9359"/>
                  <a:pt x="33393" y="9382"/>
                  <a:pt x="33165" y="9382"/>
                </a:cubicBezTo>
                <a:lnTo>
                  <a:pt x="33165" y="9382"/>
                </a:lnTo>
                <a:cubicBezTo>
                  <a:pt x="32960" y="9382"/>
                  <a:pt x="32777" y="9405"/>
                  <a:pt x="32686" y="9291"/>
                </a:cubicBezTo>
                <a:lnTo>
                  <a:pt x="32686" y="9291"/>
                </a:lnTo>
                <a:cubicBezTo>
                  <a:pt x="32435" y="8948"/>
                  <a:pt x="31659" y="8537"/>
                  <a:pt x="31704" y="8172"/>
                </a:cubicBezTo>
                <a:lnTo>
                  <a:pt x="31704" y="8172"/>
                </a:lnTo>
                <a:cubicBezTo>
                  <a:pt x="31727" y="7875"/>
                  <a:pt x="31864" y="7556"/>
                  <a:pt x="31887" y="7145"/>
                </a:cubicBezTo>
                <a:lnTo>
                  <a:pt x="31887" y="7145"/>
                </a:lnTo>
                <a:cubicBezTo>
                  <a:pt x="31910" y="6825"/>
                  <a:pt x="32435" y="6574"/>
                  <a:pt x="32321" y="6164"/>
                </a:cubicBezTo>
                <a:lnTo>
                  <a:pt x="32321" y="6164"/>
                </a:lnTo>
                <a:cubicBezTo>
                  <a:pt x="32229" y="5661"/>
                  <a:pt x="32092" y="5342"/>
                  <a:pt x="32047" y="5091"/>
                </a:cubicBezTo>
                <a:lnTo>
                  <a:pt x="32047" y="5091"/>
                </a:lnTo>
                <a:cubicBezTo>
                  <a:pt x="31841" y="4269"/>
                  <a:pt x="32595" y="4178"/>
                  <a:pt x="32207" y="3721"/>
                </a:cubicBezTo>
                <a:lnTo>
                  <a:pt x="32207" y="3721"/>
                </a:lnTo>
                <a:cubicBezTo>
                  <a:pt x="32001" y="3470"/>
                  <a:pt x="31065" y="3584"/>
                  <a:pt x="30632" y="3630"/>
                </a:cubicBezTo>
                <a:lnTo>
                  <a:pt x="30632" y="3630"/>
                </a:lnTo>
                <a:cubicBezTo>
                  <a:pt x="30061" y="3676"/>
                  <a:pt x="30107" y="3949"/>
                  <a:pt x="29536" y="3972"/>
                </a:cubicBezTo>
                <a:lnTo>
                  <a:pt x="29536" y="3972"/>
                </a:lnTo>
                <a:cubicBezTo>
                  <a:pt x="29011" y="3995"/>
                  <a:pt x="29079" y="3584"/>
                  <a:pt x="28554" y="3516"/>
                </a:cubicBezTo>
                <a:lnTo>
                  <a:pt x="28554" y="3516"/>
                </a:lnTo>
                <a:cubicBezTo>
                  <a:pt x="28281" y="3470"/>
                  <a:pt x="28144" y="3584"/>
                  <a:pt x="27984" y="3676"/>
                </a:cubicBezTo>
                <a:lnTo>
                  <a:pt x="27984" y="3676"/>
                </a:lnTo>
                <a:cubicBezTo>
                  <a:pt x="27847" y="3767"/>
                  <a:pt x="27687" y="3858"/>
                  <a:pt x="27436" y="3835"/>
                </a:cubicBezTo>
                <a:lnTo>
                  <a:pt x="27436" y="3835"/>
                </a:lnTo>
                <a:cubicBezTo>
                  <a:pt x="26911" y="3767"/>
                  <a:pt x="27002" y="3516"/>
                  <a:pt x="26477" y="3356"/>
                </a:cubicBezTo>
                <a:lnTo>
                  <a:pt x="26477" y="3356"/>
                </a:lnTo>
                <a:cubicBezTo>
                  <a:pt x="25884" y="3173"/>
                  <a:pt x="26021" y="3379"/>
                  <a:pt x="25405" y="2945"/>
                </a:cubicBezTo>
                <a:lnTo>
                  <a:pt x="25405" y="2945"/>
                </a:lnTo>
                <a:cubicBezTo>
                  <a:pt x="25108" y="2740"/>
                  <a:pt x="24720" y="2557"/>
                  <a:pt x="24309" y="2329"/>
                </a:cubicBezTo>
                <a:lnTo>
                  <a:pt x="24309" y="2329"/>
                </a:lnTo>
                <a:cubicBezTo>
                  <a:pt x="24149" y="2215"/>
                  <a:pt x="23875" y="2306"/>
                  <a:pt x="23601" y="2375"/>
                </a:cubicBezTo>
                <a:lnTo>
                  <a:pt x="23601" y="2375"/>
                </a:lnTo>
                <a:cubicBezTo>
                  <a:pt x="23350" y="2443"/>
                  <a:pt x="23076" y="2511"/>
                  <a:pt x="22894" y="2420"/>
                </a:cubicBezTo>
                <a:lnTo>
                  <a:pt x="22894" y="2420"/>
                </a:lnTo>
                <a:cubicBezTo>
                  <a:pt x="22529" y="2215"/>
                  <a:pt x="22369" y="1667"/>
                  <a:pt x="21981" y="1530"/>
                </a:cubicBezTo>
                <a:lnTo>
                  <a:pt x="21981" y="1530"/>
                </a:lnTo>
                <a:cubicBezTo>
                  <a:pt x="21593" y="1370"/>
                  <a:pt x="21479" y="92"/>
                  <a:pt x="21068" y="24"/>
                </a:cubicBezTo>
                <a:lnTo>
                  <a:pt x="21068" y="24"/>
                </a:lnTo>
                <a:cubicBezTo>
                  <a:pt x="21045" y="1"/>
                  <a:pt x="21022" y="1"/>
                  <a:pt x="20976" y="1"/>
                </a:cubicBezTo>
                <a:lnTo>
                  <a:pt x="20976" y="1"/>
                </a:lnTo>
                <a:cubicBezTo>
                  <a:pt x="20588" y="1"/>
                  <a:pt x="20063" y="457"/>
                  <a:pt x="19790" y="503"/>
                </a:cubicBezTo>
                <a:moveTo>
                  <a:pt x="45902" y="42775"/>
                </a:moveTo>
                <a:cubicBezTo>
                  <a:pt x="45925" y="42798"/>
                  <a:pt x="45925" y="42798"/>
                  <a:pt x="45925" y="42775"/>
                </a:cubicBezTo>
                <a:lnTo>
                  <a:pt x="45925" y="42775"/>
                </a:lnTo>
                <a:cubicBezTo>
                  <a:pt x="45925" y="42775"/>
                  <a:pt x="45925" y="42775"/>
                  <a:pt x="45902" y="42775"/>
                </a:cubicBezTo>
                <a:lnTo>
                  <a:pt x="45902" y="42775"/>
                </a:lnTo>
                <a:cubicBezTo>
                  <a:pt x="45902" y="42775"/>
                  <a:pt x="45902" y="42775"/>
                  <a:pt x="45902" y="42775"/>
                </a:cubicBezTo>
                <a:close/>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1"/>
          <p:cNvSpPr/>
          <p:nvPr/>
        </p:nvSpPr>
        <p:spPr>
          <a:xfrm>
            <a:off x="-366987" y="4435334"/>
            <a:ext cx="2539987" cy="1471141"/>
          </a:xfrm>
          <a:custGeom>
            <a:rect b="b" l="l" r="r" t="t"/>
            <a:pathLst>
              <a:path extrusionOk="0" h="43323" w="74799">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1"/>
          <p:cNvSpPr/>
          <p:nvPr/>
        </p:nvSpPr>
        <p:spPr>
          <a:xfrm>
            <a:off x="210411" y="4239234"/>
            <a:ext cx="207005" cy="832502"/>
          </a:xfrm>
          <a:custGeom>
            <a:rect b="b" l="l" r="r" t="t"/>
            <a:pathLst>
              <a:path extrusionOk="0" h="24516" w="6096">
                <a:moveTo>
                  <a:pt x="1325" y="1599"/>
                </a:moveTo>
                <a:cubicBezTo>
                  <a:pt x="1188" y="2055"/>
                  <a:pt x="1005" y="2648"/>
                  <a:pt x="708" y="3584"/>
                </a:cubicBezTo>
                <a:lnTo>
                  <a:pt x="708" y="3584"/>
                </a:lnTo>
                <a:cubicBezTo>
                  <a:pt x="1" y="5753"/>
                  <a:pt x="754" y="6780"/>
                  <a:pt x="686" y="8286"/>
                </a:cubicBezTo>
                <a:lnTo>
                  <a:pt x="686" y="8286"/>
                </a:lnTo>
                <a:cubicBezTo>
                  <a:pt x="640" y="9816"/>
                  <a:pt x="708" y="11505"/>
                  <a:pt x="800" y="13354"/>
                </a:cubicBezTo>
                <a:lnTo>
                  <a:pt x="800" y="13354"/>
                </a:lnTo>
                <a:cubicBezTo>
                  <a:pt x="891" y="15202"/>
                  <a:pt x="1644" y="16435"/>
                  <a:pt x="1781" y="17439"/>
                </a:cubicBezTo>
                <a:lnTo>
                  <a:pt x="1781" y="17439"/>
                </a:lnTo>
                <a:cubicBezTo>
                  <a:pt x="1941" y="18444"/>
                  <a:pt x="2078" y="19265"/>
                  <a:pt x="2671" y="20498"/>
                </a:cubicBezTo>
                <a:lnTo>
                  <a:pt x="2671" y="20498"/>
                </a:lnTo>
                <a:cubicBezTo>
                  <a:pt x="3037" y="21228"/>
                  <a:pt x="3082" y="21799"/>
                  <a:pt x="3744" y="22621"/>
                </a:cubicBezTo>
                <a:lnTo>
                  <a:pt x="3744" y="22621"/>
                </a:lnTo>
                <a:cubicBezTo>
                  <a:pt x="4155" y="23146"/>
                  <a:pt x="4840" y="23762"/>
                  <a:pt x="6027" y="24515"/>
                </a:cubicBezTo>
                <a:lnTo>
                  <a:pt x="6027" y="24515"/>
                </a:lnTo>
                <a:cubicBezTo>
                  <a:pt x="6095" y="23625"/>
                  <a:pt x="5365" y="21502"/>
                  <a:pt x="4657" y="19653"/>
                </a:cubicBezTo>
                <a:lnTo>
                  <a:pt x="4657" y="19653"/>
                </a:lnTo>
                <a:cubicBezTo>
                  <a:pt x="3972" y="17782"/>
                  <a:pt x="4246" y="19083"/>
                  <a:pt x="3881" y="17622"/>
                </a:cubicBezTo>
                <a:lnTo>
                  <a:pt x="3881" y="17622"/>
                </a:lnTo>
                <a:cubicBezTo>
                  <a:pt x="3516" y="16138"/>
                  <a:pt x="3562" y="15294"/>
                  <a:pt x="3082" y="12829"/>
                </a:cubicBezTo>
                <a:lnTo>
                  <a:pt x="3082" y="12829"/>
                </a:lnTo>
                <a:cubicBezTo>
                  <a:pt x="2671" y="10341"/>
                  <a:pt x="2922" y="10934"/>
                  <a:pt x="2534" y="8948"/>
                </a:cubicBezTo>
                <a:lnTo>
                  <a:pt x="2534" y="8948"/>
                </a:lnTo>
                <a:cubicBezTo>
                  <a:pt x="2192" y="6985"/>
                  <a:pt x="2055" y="5913"/>
                  <a:pt x="2101" y="4429"/>
                </a:cubicBezTo>
                <a:lnTo>
                  <a:pt x="2101" y="4429"/>
                </a:lnTo>
                <a:cubicBezTo>
                  <a:pt x="2169" y="2945"/>
                  <a:pt x="1850" y="1964"/>
                  <a:pt x="1576" y="1"/>
                </a:cubicBezTo>
                <a:lnTo>
                  <a:pt x="1576" y="1"/>
                </a:lnTo>
                <a:cubicBezTo>
                  <a:pt x="1530" y="594"/>
                  <a:pt x="1484" y="982"/>
                  <a:pt x="1325" y="1599"/>
                </a:cubicBezTo>
              </a:path>
            </a:pathLst>
          </a:custGeom>
          <a:solidFill>
            <a:srgbClr val="59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1"/>
          <p:cNvSpPr/>
          <p:nvPr/>
        </p:nvSpPr>
        <p:spPr>
          <a:xfrm>
            <a:off x="210411" y="4293497"/>
            <a:ext cx="204662" cy="778238"/>
          </a:xfrm>
          <a:custGeom>
            <a:rect b="b" l="l" r="r" t="t"/>
            <a:pathLst>
              <a:path extrusionOk="0" h="22918" w="6027">
                <a:moveTo>
                  <a:pt x="708" y="1986"/>
                </a:moveTo>
                <a:cubicBezTo>
                  <a:pt x="1" y="4155"/>
                  <a:pt x="252" y="5387"/>
                  <a:pt x="183" y="6917"/>
                </a:cubicBezTo>
                <a:lnTo>
                  <a:pt x="183" y="6917"/>
                </a:lnTo>
                <a:cubicBezTo>
                  <a:pt x="138" y="8446"/>
                  <a:pt x="708" y="9907"/>
                  <a:pt x="800" y="11756"/>
                </a:cubicBezTo>
                <a:lnTo>
                  <a:pt x="800" y="11756"/>
                </a:lnTo>
                <a:cubicBezTo>
                  <a:pt x="891" y="13604"/>
                  <a:pt x="1644" y="14837"/>
                  <a:pt x="1781" y="15841"/>
                </a:cubicBezTo>
                <a:lnTo>
                  <a:pt x="1781" y="15841"/>
                </a:lnTo>
                <a:cubicBezTo>
                  <a:pt x="1941" y="16846"/>
                  <a:pt x="2078" y="17667"/>
                  <a:pt x="2671" y="18900"/>
                </a:cubicBezTo>
                <a:lnTo>
                  <a:pt x="2671" y="18900"/>
                </a:lnTo>
                <a:cubicBezTo>
                  <a:pt x="3037" y="19630"/>
                  <a:pt x="3082" y="20201"/>
                  <a:pt x="3744" y="21023"/>
                </a:cubicBezTo>
                <a:lnTo>
                  <a:pt x="3744" y="21023"/>
                </a:lnTo>
                <a:cubicBezTo>
                  <a:pt x="4657" y="21844"/>
                  <a:pt x="5479" y="22529"/>
                  <a:pt x="6027" y="22917"/>
                </a:cubicBezTo>
                <a:lnTo>
                  <a:pt x="6027" y="22917"/>
                </a:lnTo>
                <a:cubicBezTo>
                  <a:pt x="5958" y="22849"/>
                  <a:pt x="4520" y="20064"/>
                  <a:pt x="3767" y="18991"/>
                </a:cubicBezTo>
                <a:lnTo>
                  <a:pt x="3767" y="18991"/>
                </a:lnTo>
                <a:cubicBezTo>
                  <a:pt x="2968" y="17918"/>
                  <a:pt x="2808" y="17188"/>
                  <a:pt x="2443" y="15818"/>
                </a:cubicBezTo>
                <a:lnTo>
                  <a:pt x="2443" y="15818"/>
                </a:lnTo>
                <a:cubicBezTo>
                  <a:pt x="2101" y="14449"/>
                  <a:pt x="1895" y="12806"/>
                  <a:pt x="1736" y="10455"/>
                </a:cubicBezTo>
                <a:lnTo>
                  <a:pt x="1736" y="10455"/>
                </a:lnTo>
                <a:cubicBezTo>
                  <a:pt x="1576" y="8126"/>
                  <a:pt x="1165" y="6323"/>
                  <a:pt x="1165" y="4018"/>
                </a:cubicBezTo>
                <a:lnTo>
                  <a:pt x="1165" y="4018"/>
                </a:lnTo>
                <a:cubicBezTo>
                  <a:pt x="1188" y="2352"/>
                  <a:pt x="1188" y="1256"/>
                  <a:pt x="1325" y="1"/>
                </a:cubicBezTo>
                <a:lnTo>
                  <a:pt x="1325" y="1"/>
                </a:lnTo>
                <a:cubicBezTo>
                  <a:pt x="1188" y="457"/>
                  <a:pt x="1005" y="1050"/>
                  <a:pt x="708" y="1986"/>
                </a:cubicBezTo>
                <a:moveTo>
                  <a:pt x="6027" y="22917"/>
                </a:moveTo>
                <a:cubicBezTo>
                  <a:pt x="6027" y="22917"/>
                  <a:pt x="6027" y="22917"/>
                  <a:pt x="6027" y="22917"/>
                </a:cubicBezTo>
                <a:lnTo>
                  <a:pt x="6027" y="22917"/>
                </a:lnTo>
                <a:cubicBezTo>
                  <a:pt x="6027" y="22917"/>
                  <a:pt x="6027" y="22917"/>
                  <a:pt x="6027" y="22917"/>
                </a:cubicBezTo>
                <a:close/>
              </a:path>
            </a:pathLst>
          </a:custGeom>
          <a:solidFill>
            <a:srgbClr val="59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1"/>
          <p:cNvSpPr/>
          <p:nvPr/>
        </p:nvSpPr>
        <p:spPr>
          <a:xfrm>
            <a:off x="141445" y="4431463"/>
            <a:ext cx="251931" cy="610794"/>
          </a:xfrm>
          <a:custGeom>
            <a:rect b="b" l="l" r="r" t="t"/>
            <a:pathLst>
              <a:path extrusionOk="0" h="17987" w="7419">
                <a:moveTo>
                  <a:pt x="229" y="1279"/>
                </a:moveTo>
                <a:cubicBezTo>
                  <a:pt x="206" y="1644"/>
                  <a:pt x="183" y="2146"/>
                  <a:pt x="115" y="2922"/>
                </a:cubicBezTo>
                <a:lnTo>
                  <a:pt x="115" y="2922"/>
                </a:lnTo>
                <a:cubicBezTo>
                  <a:pt x="0" y="4725"/>
                  <a:pt x="708" y="5364"/>
                  <a:pt x="913" y="6551"/>
                </a:cubicBezTo>
                <a:lnTo>
                  <a:pt x="913" y="6551"/>
                </a:lnTo>
                <a:cubicBezTo>
                  <a:pt x="1119" y="7738"/>
                  <a:pt x="1461" y="9016"/>
                  <a:pt x="1849" y="10409"/>
                </a:cubicBezTo>
                <a:lnTo>
                  <a:pt x="1849" y="10409"/>
                </a:lnTo>
                <a:cubicBezTo>
                  <a:pt x="2214" y="11824"/>
                  <a:pt x="2968" y="12623"/>
                  <a:pt x="3219" y="13353"/>
                </a:cubicBezTo>
                <a:lnTo>
                  <a:pt x="3219" y="13353"/>
                </a:lnTo>
                <a:cubicBezTo>
                  <a:pt x="3493" y="14106"/>
                  <a:pt x="3744" y="14723"/>
                  <a:pt x="4360" y="15544"/>
                </a:cubicBezTo>
                <a:lnTo>
                  <a:pt x="4360" y="15544"/>
                </a:lnTo>
                <a:cubicBezTo>
                  <a:pt x="4748" y="16047"/>
                  <a:pt x="4885" y="16480"/>
                  <a:pt x="5478" y="16982"/>
                </a:cubicBezTo>
                <a:lnTo>
                  <a:pt x="5478" y="16982"/>
                </a:lnTo>
                <a:cubicBezTo>
                  <a:pt x="5867" y="17302"/>
                  <a:pt x="6437" y="17644"/>
                  <a:pt x="7419" y="17987"/>
                </a:cubicBezTo>
                <a:lnTo>
                  <a:pt x="7419" y="17987"/>
                </a:lnTo>
                <a:cubicBezTo>
                  <a:pt x="7304" y="17302"/>
                  <a:pt x="6437" y="15796"/>
                  <a:pt x="5638" y="14517"/>
                </a:cubicBezTo>
                <a:lnTo>
                  <a:pt x="5638" y="14517"/>
                </a:lnTo>
                <a:cubicBezTo>
                  <a:pt x="4839" y="13216"/>
                  <a:pt x="5250" y="14152"/>
                  <a:pt x="4725" y="13102"/>
                </a:cubicBezTo>
                <a:lnTo>
                  <a:pt x="4725" y="13102"/>
                </a:lnTo>
                <a:cubicBezTo>
                  <a:pt x="4223" y="12029"/>
                  <a:pt x="4109" y="11390"/>
                  <a:pt x="3356" y="9564"/>
                </a:cubicBezTo>
                <a:lnTo>
                  <a:pt x="3356" y="9564"/>
                </a:lnTo>
                <a:cubicBezTo>
                  <a:pt x="2648" y="7738"/>
                  <a:pt x="2922" y="8126"/>
                  <a:pt x="2329" y="6711"/>
                </a:cubicBezTo>
                <a:lnTo>
                  <a:pt x="2329" y="6711"/>
                </a:lnTo>
                <a:cubicBezTo>
                  <a:pt x="1735" y="5250"/>
                  <a:pt x="1484" y="4451"/>
                  <a:pt x="1256" y="3310"/>
                </a:cubicBezTo>
                <a:lnTo>
                  <a:pt x="1256" y="3310"/>
                </a:lnTo>
                <a:cubicBezTo>
                  <a:pt x="1050" y="2146"/>
                  <a:pt x="662" y="1461"/>
                  <a:pt x="137" y="0"/>
                </a:cubicBezTo>
                <a:lnTo>
                  <a:pt x="137" y="0"/>
                </a:lnTo>
                <a:cubicBezTo>
                  <a:pt x="206" y="457"/>
                  <a:pt x="229" y="754"/>
                  <a:pt x="229" y="1279"/>
                </a:cubicBezTo>
              </a:path>
            </a:pathLst>
          </a:custGeom>
          <a:solidFill>
            <a:srgbClr val="59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1"/>
          <p:cNvSpPr/>
          <p:nvPr/>
        </p:nvSpPr>
        <p:spPr>
          <a:xfrm>
            <a:off x="141445" y="4474859"/>
            <a:ext cx="251931" cy="567396"/>
          </a:xfrm>
          <a:custGeom>
            <a:rect b="b" l="l" r="r" t="t"/>
            <a:pathLst>
              <a:path extrusionOk="0" h="16709" w="7419">
                <a:moveTo>
                  <a:pt x="115" y="1644"/>
                </a:moveTo>
                <a:cubicBezTo>
                  <a:pt x="0" y="3447"/>
                  <a:pt x="388" y="4360"/>
                  <a:pt x="594" y="5524"/>
                </a:cubicBezTo>
                <a:lnTo>
                  <a:pt x="594" y="5524"/>
                </a:lnTo>
                <a:cubicBezTo>
                  <a:pt x="799" y="6711"/>
                  <a:pt x="1461" y="7738"/>
                  <a:pt x="1849" y="9131"/>
                </a:cubicBezTo>
                <a:lnTo>
                  <a:pt x="1849" y="9131"/>
                </a:lnTo>
                <a:cubicBezTo>
                  <a:pt x="2214" y="10546"/>
                  <a:pt x="2968" y="11345"/>
                  <a:pt x="3219" y="12075"/>
                </a:cubicBezTo>
                <a:lnTo>
                  <a:pt x="3219" y="12075"/>
                </a:lnTo>
                <a:cubicBezTo>
                  <a:pt x="3493" y="12828"/>
                  <a:pt x="3744" y="13445"/>
                  <a:pt x="4360" y="14266"/>
                </a:cubicBezTo>
                <a:lnTo>
                  <a:pt x="4360" y="14266"/>
                </a:lnTo>
                <a:cubicBezTo>
                  <a:pt x="4748" y="14769"/>
                  <a:pt x="4885" y="15202"/>
                  <a:pt x="5478" y="15704"/>
                </a:cubicBezTo>
                <a:lnTo>
                  <a:pt x="5478" y="15704"/>
                </a:lnTo>
                <a:cubicBezTo>
                  <a:pt x="6255" y="16161"/>
                  <a:pt x="6962" y="16526"/>
                  <a:pt x="7419" y="16709"/>
                </a:cubicBezTo>
                <a:lnTo>
                  <a:pt x="7419" y="16709"/>
                </a:lnTo>
                <a:cubicBezTo>
                  <a:pt x="7350" y="16663"/>
                  <a:pt x="5867" y="14791"/>
                  <a:pt x="5159" y="14129"/>
                </a:cubicBezTo>
                <a:lnTo>
                  <a:pt x="5159" y="14129"/>
                </a:lnTo>
                <a:cubicBezTo>
                  <a:pt x="4406" y="13445"/>
                  <a:pt x="4177" y="12943"/>
                  <a:pt x="3698" y="11938"/>
                </a:cubicBezTo>
                <a:lnTo>
                  <a:pt x="3698" y="11938"/>
                </a:lnTo>
                <a:cubicBezTo>
                  <a:pt x="3219" y="10957"/>
                  <a:pt x="2785" y="9724"/>
                  <a:pt x="2283" y="7967"/>
                </a:cubicBezTo>
                <a:lnTo>
                  <a:pt x="2283" y="7967"/>
                </a:lnTo>
                <a:cubicBezTo>
                  <a:pt x="1781" y="6186"/>
                  <a:pt x="1164" y="4885"/>
                  <a:pt x="799" y="3105"/>
                </a:cubicBezTo>
                <a:lnTo>
                  <a:pt x="799" y="3105"/>
                </a:lnTo>
                <a:cubicBezTo>
                  <a:pt x="548" y="1827"/>
                  <a:pt x="343" y="982"/>
                  <a:pt x="229" y="1"/>
                </a:cubicBezTo>
                <a:lnTo>
                  <a:pt x="229" y="1"/>
                </a:lnTo>
                <a:cubicBezTo>
                  <a:pt x="206" y="366"/>
                  <a:pt x="183" y="868"/>
                  <a:pt x="115" y="1644"/>
                </a:cubicBezTo>
                <a:close/>
                <a:moveTo>
                  <a:pt x="7419" y="16709"/>
                </a:moveTo>
                <a:cubicBezTo>
                  <a:pt x="7419" y="16709"/>
                  <a:pt x="7419" y="16709"/>
                  <a:pt x="7419" y="16709"/>
                </a:cubicBezTo>
                <a:lnTo>
                  <a:pt x="7419" y="16709"/>
                </a:lnTo>
                <a:cubicBezTo>
                  <a:pt x="7419" y="16709"/>
                  <a:pt x="7419" y="16709"/>
                  <a:pt x="7419" y="16709"/>
                </a:cubicBezTo>
                <a:close/>
              </a:path>
            </a:pathLst>
          </a:custGeom>
          <a:solidFill>
            <a:srgbClr val="59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1"/>
          <p:cNvSpPr/>
          <p:nvPr/>
        </p:nvSpPr>
        <p:spPr>
          <a:xfrm>
            <a:off x="466206" y="4894937"/>
            <a:ext cx="44213" cy="241879"/>
          </a:xfrm>
          <a:custGeom>
            <a:rect b="b" l="l" r="r" t="t"/>
            <a:pathLst>
              <a:path extrusionOk="0" h="7123" w="1302">
                <a:moveTo>
                  <a:pt x="708" y="1690"/>
                </a:moveTo>
                <a:cubicBezTo>
                  <a:pt x="594" y="2352"/>
                  <a:pt x="365" y="3630"/>
                  <a:pt x="343" y="4155"/>
                </a:cubicBezTo>
                <a:lnTo>
                  <a:pt x="343" y="4155"/>
                </a:lnTo>
                <a:cubicBezTo>
                  <a:pt x="343" y="4680"/>
                  <a:pt x="0" y="5913"/>
                  <a:pt x="69" y="7054"/>
                </a:cubicBezTo>
                <a:lnTo>
                  <a:pt x="69" y="7054"/>
                </a:lnTo>
                <a:lnTo>
                  <a:pt x="480" y="7122"/>
                </a:lnTo>
                <a:cubicBezTo>
                  <a:pt x="662" y="6826"/>
                  <a:pt x="1119" y="5730"/>
                  <a:pt x="1210" y="5251"/>
                </a:cubicBezTo>
                <a:lnTo>
                  <a:pt x="1210" y="5251"/>
                </a:lnTo>
                <a:cubicBezTo>
                  <a:pt x="1301" y="4771"/>
                  <a:pt x="1119" y="4383"/>
                  <a:pt x="1096" y="3493"/>
                </a:cubicBezTo>
                <a:lnTo>
                  <a:pt x="1096" y="3493"/>
                </a:lnTo>
                <a:cubicBezTo>
                  <a:pt x="1073" y="2740"/>
                  <a:pt x="1256" y="1393"/>
                  <a:pt x="1210" y="457"/>
                </a:cubicBezTo>
                <a:lnTo>
                  <a:pt x="1210" y="457"/>
                </a:lnTo>
                <a:cubicBezTo>
                  <a:pt x="1210" y="275"/>
                  <a:pt x="1187" y="138"/>
                  <a:pt x="1187" y="1"/>
                </a:cubicBezTo>
                <a:lnTo>
                  <a:pt x="1187" y="1"/>
                </a:lnTo>
                <a:cubicBezTo>
                  <a:pt x="1210" y="457"/>
                  <a:pt x="822" y="1028"/>
                  <a:pt x="708" y="1690"/>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1"/>
          <p:cNvSpPr/>
          <p:nvPr/>
        </p:nvSpPr>
        <p:spPr>
          <a:xfrm>
            <a:off x="473167" y="4910455"/>
            <a:ext cx="37251" cy="226361"/>
          </a:xfrm>
          <a:custGeom>
            <a:rect b="b" l="l" r="r" t="t"/>
            <a:pathLst>
              <a:path extrusionOk="0" h="6666" w="1097">
                <a:moveTo>
                  <a:pt x="594" y="2306"/>
                </a:moveTo>
                <a:cubicBezTo>
                  <a:pt x="526" y="3219"/>
                  <a:pt x="685" y="4041"/>
                  <a:pt x="617" y="4565"/>
                </a:cubicBezTo>
                <a:lnTo>
                  <a:pt x="617" y="4565"/>
                </a:lnTo>
                <a:cubicBezTo>
                  <a:pt x="571" y="5113"/>
                  <a:pt x="92" y="6209"/>
                  <a:pt x="1" y="6620"/>
                </a:cubicBezTo>
                <a:lnTo>
                  <a:pt x="1" y="6620"/>
                </a:lnTo>
                <a:lnTo>
                  <a:pt x="275" y="6665"/>
                </a:lnTo>
                <a:cubicBezTo>
                  <a:pt x="457" y="6369"/>
                  <a:pt x="914" y="5273"/>
                  <a:pt x="1005" y="4794"/>
                </a:cubicBezTo>
                <a:lnTo>
                  <a:pt x="1005" y="4794"/>
                </a:lnTo>
                <a:cubicBezTo>
                  <a:pt x="1096" y="4314"/>
                  <a:pt x="914" y="3926"/>
                  <a:pt x="891" y="3036"/>
                </a:cubicBezTo>
                <a:lnTo>
                  <a:pt x="891" y="3036"/>
                </a:lnTo>
                <a:cubicBezTo>
                  <a:pt x="868" y="2283"/>
                  <a:pt x="1051" y="936"/>
                  <a:pt x="1005" y="0"/>
                </a:cubicBezTo>
                <a:lnTo>
                  <a:pt x="1005" y="0"/>
                </a:lnTo>
                <a:cubicBezTo>
                  <a:pt x="982" y="708"/>
                  <a:pt x="663" y="1575"/>
                  <a:pt x="594" y="2306"/>
                </a:cubicBezTo>
                <a:close/>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1"/>
          <p:cNvSpPr/>
          <p:nvPr/>
        </p:nvSpPr>
        <p:spPr>
          <a:xfrm>
            <a:off x="468515" y="4815105"/>
            <a:ext cx="110871" cy="326366"/>
          </a:xfrm>
          <a:custGeom>
            <a:rect b="b" l="l" r="r" t="t"/>
            <a:pathLst>
              <a:path extrusionOk="0" h="9611" w="3265">
                <a:moveTo>
                  <a:pt x="2397" y="2238"/>
                </a:moveTo>
                <a:cubicBezTo>
                  <a:pt x="2123" y="3128"/>
                  <a:pt x="1530" y="4840"/>
                  <a:pt x="1347" y="5547"/>
                </a:cubicBezTo>
                <a:lnTo>
                  <a:pt x="1347" y="5547"/>
                </a:lnTo>
                <a:cubicBezTo>
                  <a:pt x="1165" y="6278"/>
                  <a:pt x="389" y="7921"/>
                  <a:pt x="1" y="9473"/>
                </a:cubicBezTo>
                <a:lnTo>
                  <a:pt x="1" y="9473"/>
                </a:lnTo>
                <a:lnTo>
                  <a:pt x="389" y="9610"/>
                </a:lnTo>
                <a:cubicBezTo>
                  <a:pt x="526" y="9428"/>
                  <a:pt x="822" y="8994"/>
                  <a:pt x="1119" y="8538"/>
                </a:cubicBezTo>
                <a:lnTo>
                  <a:pt x="1119" y="8538"/>
                </a:lnTo>
                <a:cubicBezTo>
                  <a:pt x="1393" y="8058"/>
                  <a:pt x="1667" y="7556"/>
                  <a:pt x="1804" y="7237"/>
                </a:cubicBezTo>
                <a:lnTo>
                  <a:pt x="1804" y="7237"/>
                </a:lnTo>
                <a:cubicBezTo>
                  <a:pt x="2055" y="6620"/>
                  <a:pt x="2032" y="6027"/>
                  <a:pt x="2283" y="4794"/>
                </a:cubicBezTo>
                <a:lnTo>
                  <a:pt x="2283" y="4794"/>
                </a:lnTo>
                <a:cubicBezTo>
                  <a:pt x="2489" y="3744"/>
                  <a:pt x="3036" y="1941"/>
                  <a:pt x="3219" y="617"/>
                </a:cubicBezTo>
                <a:lnTo>
                  <a:pt x="3219" y="617"/>
                </a:lnTo>
                <a:cubicBezTo>
                  <a:pt x="3242" y="389"/>
                  <a:pt x="3265" y="184"/>
                  <a:pt x="3265" y="1"/>
                </a:cubicBezTo>
                <a:lnTo>
                  <a:pt x="3265" y="1"/>
                </a:lnTo>
                <a:cubicBezTo>
                  <a:pt x="3196" y="640"/>
                  <a:pt x="2694" y="1348"/>
                  <a:pt x="2397" y="2238"/>
                </a:cubicBezTo>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1"/>
          <p:cNvSpPr/>
          <p:nvPr/>
        </p:nvSpPr>
        <p:spPr>
          <a:xfrm>
            <a:off x="473167" y="4836056"/>
            <a:ext cx="104691" cy="305414"/>
          </a:xfrm>
          <a:custGeom>
            <a:rect b="b" l="l" r="r" t="t"/>
            <a:pathLst>
              <a:path extrusionOk="0" h="8994" w="3083">
                <a:moveTo>
                  <a:pt x="2055" y="3127"/>
                </a:moveTo>
                <a:cubicBezTo>
                  <a:pt x="1735" y="4383"/>
                  <a:pt x="1621" y="5524"/>
                  <a:pt x="1370" y="6232"/>
                </a:cubicBezTo>
                <a:lnTo>
                  <a:pt x="1370" y="6232"/>
                </a:lnTo>
                <a:cubicBezTo>
                  <a:pt x="1142" y="6962"/>
                  <a:pt x="252" y="8377"/>
                  <a:pt x="1" y="8902"/>
                </a:cubicBezTo>
                <a:lnTo>
                  <a:pt x="1" y="8902"/>
                </a:lnTo>
                <a:lnTo>
                  <a:pt x="252" y="8993"/>
                </a:lnTo>
                <a:cubicBezTo>
                  <a:pt x="389" y="8811"/>
                  <a:pt x="685" y="8377"/>
                  <a:pt x="982" y="7921"/>
                </a:cubicBezTo>
                <a:lnTo>
                  <a:pt x="982" y="7921"/>
                </a:lnTo>
                <a:cubicBezTo>
                  <a:pt x="1256" y="7441"/>
                  <a:pt x="1530" y="6939"/>
                  <a:pt x="1667" y="6620"/>
                </a:cubicBezTo>
                <a:lnTo>
                  <a:pt x="1667" y="6620"/>
                </a:lnTo>
                <a:cubicBezTo>
                  <a:pt x="1918" y="6003"/>
                  <a:pt x="1895" y="5410"/>
                  <a:pt x="2146" y="4177"/>
                </a:cubicBezTo>
                <a:lnTo>
                  <a:pt x="2146" y="4177"/>
                </a:lnTo>
                <a:cubicBezTo>
                  <a:pt x="2352" y="3127"/>
                  <a:pt x="2899" y="1324"/>
                  <a:pt x="3082" y="0"/>
                </a:cubicBezTo>
                <a:lnTo>
                  <a:pt x="3082" y="0"/>
                </a:lnTo>
                <a:cubicBezTo>
                  <a:pt x="2899" y="1005"/>
                  <a:pt x="2352" y="2123"/>
                  <a:pt x="2055" y="3127"/>
                </a:cubicBezTo>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1"/>
          <p:cNvSpPr/>
          <p:nvPr/>
        </p:nvSpPr>
        <p:spPr>
          <a:xfrm>
            <a:off x="513473" y="4914326"/>
            <a:ext cx="47303" cy="244969"/>
          </a:xfrm>
          <a:custGeom>
            <a:rect b="b" l="l" r="r" t="t"/>
            <a:pathLst>
              <a:path extrusionOk="0" h="7214" w="1393">
                <a:moveTo>
                  <a:pt x="799" y="1735"/>
                </a:moveTo>
                <a:cubicBezTo>
                  <a:pt x="708" y="2420"/>
                  <a:pt x="503" y="3698"/>
                  <a:pt x="480" y="4223"/>
                </a:cubicBezTo>
                <a:lnTo>
                  <a:pt x="480" y="4223"/>
                </a:lnTo>
                <a:cubicBezTo>
                  <a:pt x="457" y="4748"/>
                  <a:pt x="46" y="5981"/>
                  <a:pt x="1" y="7122"/>
                </a:cubicBezTo>
                <a:lnTo>
                  <a:pt x="1" y="7122"/>
                </a:lnTo>
                <a:lnTo>
                  <a:pt x="389" y="7213"/>
                </a:lnTo>
                <a:cubicBezTo>
                  <a:pt x="503" y="7076"/>
                  <a:pt x="708" y="6734"/>
                  <a:pt x="868" y="6369"/>
                </a:cubicBezTo>
                <a:lnTo>
                  <a:pt x="868" y="6369"/>
                </a:lnTo>
                <a:cubicBezTo>
                  <a:pt x="1051" y="6026"/>
                  <a:pt x="1210" y="5616"/>
                  <a:pt x="1279" y="5387"/>
                </a:cubicBezTo>
                <a:lnTo>
                  <a:pt x="1279" y="5387"/>
                </a:lnTo>
                <a:cubicBezTo>
                  <a:pt x="1393" y="4908"/>
                  <a:pt x="1233" y="4474"/>
                  <a:pt x="1210" y="3561"/>
                </a:cubicBezTo>
                <a:lnTo>
                  <a:pt x="1210" y="3561"/>
                </a:lnTo>
                <a:cubicBezTo>
                  <a:pt x="1210" y="2808"/>
                  <a:pt x="1370" y="1416"/>
                  <a:pt x="1233" y="457"/>
                </a:cubicBezTo>
                <a:lnTo>
                  <a:pt x="1233" y="457"/>
                </a:lnTo>
                <a:cubicBezTo>
                  <a:pt x="1210" y="297"/>
                  <a:pt x="1187" y="138"/>
                  <a:pt x="1165" y="1"/>
                </a:cubicBezTo>
                <a:lnTo>
                  <a:pt x="1165" y="1"/>
                </a:lnTo>
                <a:cubicBezTo>
                  <a:pt x="1233" y="480"/>
                  <a:pt x="891" y="1073"/>
                  <a:pt x="799" y="1735"/>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1"/>
          <p:cNvSpPr/>
          <p:nvPr/>
        </p:nvSpPr>
        <p:spPr>
          <a:xfrm>
            <a:off x="518125" y="4929844"/>
            <a:ext cx="42651" cy="229451"/>
          </a:xfrm>
          <a:custGeom>
            <a:rect b="b" l="l" r="r" t="t"/>
            <a:pathLst>
              <a:path extrusionOk="0" h="6757" w="1256">
                <a:moveTo>
                  <a:pt x="777" y="2374"/>
                </a:moveTo>
                <a:cubicBezTo>
                  <a:pt x="731" y="3310"/>
                  <a:pt x="868" y="4131"/>
                  <a:pt x="777" y="4679"/>
                </a:cubicBezTo>
                <a:lnTo>
                  <a:pt x="777" y="4679"/>
                </a:lnTo>
                <a:cubicBezTo>
                  <a:pt x="685" y="5227"/>
                  <a:pt x="137" y="6300"/>
                  <a:pt x="1" y="6688"/>
                </a:cubicBezTo>
                <a:lnTo>
                  <a:pt x="1" y="6688"/>
                </a:lnTo>
                <a:lnTo>
                  <a:pt x="252" y="6756"/>
                </a:lnTo>
                <a:cubicBezTo>
                  <a:pt x="366" y="6619"/>
                  <a:pt x="571" y="6277"/>
                  <a:pt x="731" y="5912"/>
                </a:cubicBezTo>
                <a:lnTo>
                  <a:pt x="731" y="5912"/>
                </a:lnTo>
                <a:cubicBezTo>
                  <a:pt x="914" y="5569"/>
                  <a:pt x="1073" y="5159"/>
                  <a:pt x="1142" y="4930"/>
                </a:cubicBezTo>
                <a:lnTo>
                  <a:pt x="1142" y="4930"/>
                </a:lnTo>
                <a:cubicBezTo>
                  <a:pt x="1256" y="4451"/>
                  <a:pt x="1096" y="4017"/>
                  <a:pt x="1073" y="3104"/>
                </a:cubicBezTo>
                <a:lnTo>
                  <a:pt x="1073" y="3104"/>
                </a:lnTo>
                <a:cubicBezTo>
                  <a:pt x="1073" y="2351"/>
                  <a:pt x="1233" y="959"/>
                  <a:pt x="1096" y="0"/>
                </a:cubicBezTo>
                <a:lnTo>
                  <a:pt x="1096" y="0"/>
                </a:lnTo>
                <a:cubicBezTo>
                  <a:pt x="1142" y="730"/>
                  <a:pt x="845" y="1621"/>
                  <a:pt x="777" y="2374"/>
                </a:cubicBezTo>
                <a:close/>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1"/>
          <p:cNvSpPr/>
          <p:nvPr/>
        </p:nvSpPr>
        <p:spPr>
          <a:xfrm>
            <a:off x="535171" y="4901932"/>
            <a:ext cx="89172" cy="278282"/>
          </a:xfrm>
          <a:custGeom>
            <a:rect b="b" l="l" r="r" t="t"/>
            <a:pathLst>
              <a:path extrusionOk="0" h="8195" w="2626">
                <a:moveTo>
                  <a:pt x="1644" y="1758"/>
                </a:moveTo>
                <a:cubicBezTo>
                  <a:pt x="1325" y="2465"/>
                  <a:pt x="800" y="3949"/>
                  <a:pt x="663" y="4565"/>
                </a:cubicBezTo>
                <a:lnTo>
                  <a:pt x="663" y="4565"/>
                </a:lnTo>
                <a:cubicBezTo>
                  <a:pt x="617" y="4885"/>
                  <a:pt x="434" y="5387"/>
                  <a:pt x="275" y="6003"/>
                </a:cubicBezTo>
                <a:lnTo>
                  <a:pt x="275" y="6003"/>
                </a:lnTo>
                <a:cubicBezTo>
                  <a:pt x="115" y="6643"/>
                  <a:pt x="1" y="7464"/>
                  <a:pt x="275" y="8195"/>
                </a:cubicBezTo>
                <a:lnTo>
                  <a:pt x="275" y="8195"/>
                </a:lnTo>
                <a:lnTo>
                  <a:pt x="663" y="8126"/>
                </a:lnTo>
                <a:cubicBezTo>
                  <a:pt x="708" y="7921"/>
                  <a:pt x="777" y="7487"/>
                  <a:pt x="914" y="7076"/>
                </a:cubicBezTo>
                <a:lnTo>
                  <a:pt x="914" y="7076"/>
                </a:lnTo>
                <a:cubicBezTo>
                  <a:pt x="1051" y="6643"/>
                  <a:pt x="1233" y="6232"/>
                  <a:pt x="1302" y="5958"/>
                </a:cubicBezTo>
                <a:lnTo>
                  <a:pt x="1302" y="5958"/>
                </a:lnTo>
                <a:cubicBezTo>
                  <a:pt x="1484" y="5433"/>
                  <a:pt x="1370" y="4953"/>
                  <a:pt x="1553" y="3926"/>
                </a:cubicBezTo>
                <a:lnTo>
                  <a:pt x="1553" y="3926"/>
                </a:lnTo>
                <a:cubicBezTo>
                  <a:pt x="1690" y="3036"/>
                  <a:pt x="2238" y="1575"/>
                  <a:pt x="2511" y="503"/>
                </a:cubicBezTo>
                <a:lnTo>
                  <a:pt x="2511" y="503"/>
                </a:lnTo>
                <a:cubicBezTo>
                  <a:pt x="2557" y="320"/>
                  <a:pt x="2580" y="137"/>
                  <a:pt x="2626" y="0"/>
                </a:cubicBezTo>
                <a:lnTo>
                  <a:pt x="2626" y="0"/>
                </a:lnTo>
                <a:cubicBezTo>
                  <a:pt x="2489" y="525"/>
                  <a:pt x="1941" y="1028"/>
                  <a:pt x="1644" y="1758"/>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1"/>
          <p:cNvSpPr/>
          <p:nvPr/>
        </p:nvSpPr>
        <p:spPr>
          <a:xfrm>
            <a:off x="547565" y="4918978"/>
            <a:ext cx="72907" cy="260454"/>
          </a:xfrm>
          <a:custGeom>
            <a:rect b="b" l="l" r="r" t="t"/>
            <a:pathLst>
              <a:path extrusionOk="0" h="7670" w="2147">
                <a:moveTo>
                  <a:pt x="1074" y="2534"/>
                </a:moveTo>
                <a:cubicBezTo>
                  <a:pt x="754" y="3561"/>
                  <a:pt x="754" y="4543"/>
                  <a:pt x="594" y="5159"/>
                </a:cubicBezTo>
                <a:lnTo>
                  <a:pt x="594" y="5159"/>
                </a:lnTo>
                <a:cubicBezTo>
                  <a:pt x="526" y="5479"/>
                  <a:pt x="343" y="5935"/>
                  <a:pt x="206" y="6414"/>
                </a:cubicBezTo>
                <a:lnTo>
                  <a:pt x="206" y="6414"/>
                </a:lnTo>
                <a:cubicBezTo>
                  <a:pt x="47" y="6894"/>
                  <a:pt x="1" y="7396"/>
                  <a:pt x="47" y="7670"/>
                </a:cubicBezTo>
                <a:lnTo>
                  <a:pt x="47" y="7670"/>
                </a:lnTo>
                <a:lnTo>
                  <a:pt x="298" y="7624"/>
                </a:lnTo>
                <a:cubicBezTo>
                  <a:pt x="343" y="7419"/>
                  <a:pt x="412" y="6985"/>
                  <a:pt x="549" y="6574"/>
                </a:cubicBezTo>
                <a:lnTo>
                  <a:pt x="549" y="6574"/>
                </a:lnTo>
                <a:cubicBezTo>
                  <a:pt x="686" y="6141"/>
                  <a:pt x="868" y="5730"/>
                  <a:pt x="937" y="5456"/>
                </a:cubicBezTo>
                <a:lnTo>
                  <a:pt x="937" y="5456"/>
                </a:lnTo>
                <a:cubicBezTo>
                  <a:pt x="1119" y="4931"/>
                  <a:pt x="1005" y="4451"/>
                  <a:pt x="1188" y="3424"/>
                </a:cubicBezTo>
                <a:lnTo>
                  <a:pt x="1188" y="3424"/>
                </a:lnTo>
                <a:cubicBezTo>
                  <a:pt x="1325" y="2534"/>
                  <a:pt x="1873" y="1073"/>
                  <a:pt x="2146" y="1"/>
                </a:cubicBezTo>
                <a:lnTo>
                  <a:pt x="2146" y="1"/>
                </a:lnTo>
                <a:cubicBezTo>
                  <a:pt x="1895" y="799"/>
                  <a:pt x="1325" y="1667"/>
                  <a:pt x="1074" y="2534"/>
                </a:cubicBezTo>
                <a:close/>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1"/>
          <p:cNvSpPr/>
          <p:nvPr/>
        </p:nvSpPr>
        <p:spPr>
          <a:xfrm>
            <a:off x="549128" y="4893409"/>
            <a:ext cx="134913" cy="286024"/>
          </a:xfrm>
          <a:custGeom>
            <a:rect b="b" l="l" r="r" t="t"/>
            <a:pathLst>
              <a:path extrusionOk="0" h="8423" w="3973">
                <a:moveTo>
                  <a:pt x="2945" y="1940"/>
                </a:moveTo>
                <a:cubicBezTo>
                  <a:pt x="2580" y="2716"/>
                  <a:pt x="2032" y="4337"/>
                  <a:pt x="1849" y="4931"/>
                </a:cubicBezTo>
                <a:lnTo>
                  <a:pt x="1849" y="4931"/>
                </a:lnTo>
                <a:cubicBezTo>
                  <a:pt x="1758" y="5250"/>
                  <a:pt x="1507" y="5752"/>
                  <a:pt x="1119" y="6209"/>
                </a:cubicBezTo>
                <a:lnTo>
                  <a:pt x="1119" y="6209"/>
                </a:lnTo>
                <a:cubicBezTo>
                  <a:pt x="914" y="6460"/>
                  <a:pt x="662" y="6734"/>
                  <a:pt x="434" y="7076"/>
                </a:cubicBezTo>
                <a:lnTo>
                  <a:pt x="434" y="7076"/>
                </a:lnTo>
                <a:cubicBezTo>
                  <a:pt x="206" y="7418"/>
                  <a:pt x="1" y="7921"/>
                  <a:pt x="69" y="8423"/>
                </a:cubicBezTo>
                <a:lnTo>
                  <a:pt x="69" y="8423"/>
                </a:lnTo>
                <a:lnTo>
                  <a:pt x="480" y="8400"/>
                </a:lnTo>
                <a:cubicBezTo>
                  <a:pt x="525" y="8309"/>
                  <a:pt x="571" y="8149"/>
                  <a:pt x="685" y="7966"/>
                </a:cubicBezTo>
                <a:lnTo>
                  <a:pt x="685" y="7966"/>
                </a:lnTo>
                <a:cubicBezTo>
                  <a:pt x="777" y="7807"/>
                  <a:pt x="936" y="7647"/>
                  <a:pt x="1119" y="7487"/>
                </a:cubicBezTo>
                <a:lnTo>
                  <a:pt x="1119" y="7487"/>
                </a:lnTo>
                <a:cubicBezTo>
                  <a:pt x="1461" y="7190"/>
                  <a:pt x="1872" y="6848"/>
                  <a:pt x="2100" y="6574"/>
                </a:cubicBezTo>
                <a:lnTo>
                  <a:pt x="2100" y="6574"/>
                </a:lnTo>
                <a:cubicBezTo>
                  <a:pt x="2511" y="6003"/>
                  <a:pt x="2557" y="5410"/>
                  <a:pt x="2762" y="4291"/>
                </a:cubicBezTo>
                <a:lnTo>
                  <a:pt x="2762" y="4291"/>
                </a:lnTo>
                <a:cubicBezTo>
                  <a:pt x="2945" y="3333"/>
                  <a:pt x="3538" y="1735"/>
                  <a:pt x="3858" y="571"/>
                </a:cubicBezTo>
                <a:lnTo>
                  <a:pt x="3858" y="571"/>
                </a:lnTo>
                <a:cubicBezTo>
                  <a:pt x="3904" y="365"/>
                  <a:pt x="3949" y="183"/>
                  <a:pt x="3972" y="0"/>
                </a:cubicBezTo>
                <a:lnTo>
                  <a:pt x="3972" y="0"/>
                </a:lnTo>
                <a:cubicBezTo>
                  <a:pt x="3835" y="571"/>
                  <a:pt x="3265" y="1142"/>
                  <a:pt x="2945" y="1940"/>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1"/>
          <p:cNvSpPr/>
          <p:nvPr/>
        </p:nvSpPr>
        <p:spPr>
          <a:xfrm>
            <a:off x="556870" y="4912764"/>
            <a:ext cx="123266" cy="266668"/>
          </a:xfrm>
          <a:custGeom>
            <a:rect b="b" l="l" r="r" t="t"/>
            <a:pathLst>
              <a:path extrusionOk="0" h="7853" w="3630">
                <a:moveTo>
                  <a:pt x="2466" y="2740"/>
                </a:moveTo>
                <a:cubicBezTo>
                  <a:pt x="2283" y="3311"/>
                  <a:pt x="2215" y="3858"/>
                  <a:pt x="2101" y="4361"/>
                </a:cubicBezTo>
                <a:lnTo>
                  <a:pt x="2101" y="4361"/>
                </a:lnTo>
                <a:cubicBezTo>
                  <a:pt x="1987" y="4840"/>
                  <a:pt x="1850" y="5251"/>
                  <a:pt x="1667" y="5570"/>
                </a:cubicBezTo>
                <a:lnTo>
                  <a:pt x="1667" y="5570"/>
                </a:lnTo>
                <a:cubicBezTo>
                  <a:pt x="1484" y="5867"/>
                  <a:pt x="1074" y="6232"/>
                  <a:pt x="663" y="6597"/>
                </a:cubicBezTo>
                <a:lnTo>
                  <a:pt x="663" y="6597"/>
                </a:lnTo>
                <a:cubicBezTo>
                  <a:pt x="480" y="6780"/>
                  <a:pt x="297" y="6985"/>
                  <a:pt x="161" y="7214"/>
                </a:cubicBezTo>
                <a:lnTo>
                  <a:pt x="161" y="7214"/>
                </a:lnTo>
                <a:cubicBezTo>
                  <a:pt x="46" y="7442"/>
                  <a:pt x="1" y="7693"/>
                  <a:pt x="1" y="7853"/>
                </a:cubicBezTo>
                <a:lnTo>
                  <a:pt x="1" y="7853"/>
                </a:lnTo>
                <a:lnTo>
                  <a:pt x="252" y="7830"/>
                </a:lnTo>
                <a:cubicBezTo>
                  <a:pt x="297" y="7739"/>
                  <a:pt x="343" y="7579"/>
                  <a:pt x="457" y="7396"/>
                </a:cubicBezTo>
                <a:lnTo>
                  <a:pt x="457" y="7396"/>
                </a:lnTo>
                <a:cubicBezTo>
                  <a:pt x="549" y="7237"/>
                  <a:pt x="708" y="7077"/>
                  <a:pt x="891" y="6917"/>
                </a:cubicBezTo>
                <a:lnTo>
                  <a:pt x="891" y="6917"/>
                </a:lnTo>
                <a:cubicBezTo>
                  <a:pt x="1233" y="6620"/>
                  <a:pt x="1644" y="6278"/>
                  <a:pt x="1872" y="6004"/>
                </a:cubicBezTo>
                <a:lnTo>
                  <a:pt x="1872" y="6004"/>
                </a:lnTo>
                <a:cubicBezTo>
                  <a:pt x="2283" y="5433"/>
                  <a:pt x="2329" y="4840"/>
                  <a:pt x="2534" y="3721"/>
                </a:cubicBezTo>
                <a:lnTo>
                  <a:pt x="2534" y="3721"/>
                </a:lnTo>
                <a:cubicBezTo>
                  <a:pt x="2717" y="2763"/>
                  <a:pt x="3310" y="1165"/>
                  <a:pt x="3630" y="1"/>
                </a:cubicBezTo>
                <a:lnTo>
                  <a:pt x="3630" y="1"/>
                </a:lnTo>
                <a:cubicBezTo>
                  <a:pt x="3356" y="845"/>
                  <a:pt x="2740" y="1827"/>
                  <a:pt x="2466" y="2740"/>
                </a:cubicBezTo>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1"/>
          <p:cNvSpPr/>
          <p:nvPr/>
        </p:nvSpPr>
        <p:spPr>
          <a:xfrm>
            <a:off x="566955" y="4973241"/>
            <a:ext cx="166663" cy="196886"/>
          </a:xfrm>
          <a:custGeom>
            <a:rect b="b" l="l" r="r" t="t"/>
            <a:pathLst>
              <a:path extrusionOk="0" h="5798" w="4908">
                <a:moveTo>
                  <a:pt x="3812" y="1484"/>
                </a:moveTo>
                <a:cubicBezTo>
                  <a:pt x="3607" y="1781"/>
                  <a:pt x="3310" y="2192"/>
                  <a:pt x="2991" y="2557"/>
                </a:cubicBezTo>
                <a:lnTo>
                  <a:pt x="2991" y="2557"/>
                </a:lnTo>
                <a:cubicBezTo>
                  <a:pt x="2694" y="2922"/>
                  <a:pt x="2374" y="3264"/>
                  <a:pt x="2215" y="3493"/>
                </a:cubicBezTo>
                <a:lnTo>
                  <a:pt x="2215" y="3493"/>
                </a:lnTo>
                <a:cubicBezTo>
                  <a:pt x="2055" y="3698"/>
                  <a:pt x="1712" y="3995"/>
                  <a:pt x="1302" y="4337"/>
                </a:cubicBezTo>
                <a:lnTo>
                  <a:pt x="1302" y="4337"/>
                </a:lnTo>
                <a:cubicBezTo>
                  <a:pt x="891" y="4679"/>
                  <a:pt x="411" y="5045"/>
                  <a:pt x="0" y="5456"/>
                </a:cubicBezTo>
                <a:lnTo>
                  <a:pt x="0" y="5456"/>
                </a:lnTo>
                <a:lnTo>
                  <a:pt x="229" y="5798"/>
                </a:lnTo>
                <a:cubicBezTo>
                  <a:pt x="411" y="5775"/>
                  <a:pt x="777" y="5638"/>
                  <a:pt x="1165" y="5478"/>
                </a:cubicBezTo>
                <a:lnTo>
                  <a:pt x="1165" y="5478"/>
                </a:lnTo>
                <a:cubicBezTo>
                  <a:pt x="1553" y="5296"/>
                  <a:pt x="1941" y="5090"/>
                  <a:pt x="2146" y="4908"/>
                </a:cubicBezTo>
                <a:lnTo>
                  <a:pt x="2146" y="4908"/>
                </a:lnTo>
                <a:cubicBezTo>
                  <a:pt x="2557" y="4588"/>
                  <a:pt x="2717" y="4132"/>
                  <a:pt x="3219" y="3333"/>
                </a:cubicBezTo>
                <a:lnTo>
                  <a:pt x="3219" y="3333"/>
                </a:lnTo>
                <a:cubicBezTo>
                  <a:pt x="3424" y="2990"/>
                  <a:pt x="3744" y="2534"/>
                  <a:pt x="4041" y="2032"/>
                </a:cubicBezTo>
                <a:lnTo>
                  <a:pt x="4041" y="2032"/>
                </a:lnTo>
                <a:cubicBezTo>
                  <a:pt x="4360" y="1530"/>
                  <a:pt x="4634" y="982"/>
                  <a:pt x="4794" y="480"/>
                </a:cubicBezTo>
                <a:lnTo>
                  <a:pt x="4794" y="480"/>
                </a:lnTo>
                <a:cubicBezTo>
                  <a:pt x="4839" y="320"/>
                  <a:pt x="4885" y="160"/>
                  <a:pt x="4908" y="0"/>
                </a:cubicBezTo>
                <a:lnTo>
                  <a:pt x="4908" y="0"/>
                </a:lnTo>
                <a:cubicBezTo>
                  <a:pt x="4771" y="502"/>
                  <a:pt x="4223" y="936"/>
                  <a:pt x="3812" y="1484"/>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1"/>
          <p:cNvSpPr/>
          <p:nvPr/>
        </p:nvSpPr>
        <p:spPr>
          <a:xfrm>
            <a:off x="570045" y="4989506"/>
            <a:ext cx="159702" cy="180620"/>
          </a:xfrm>
          <a:custGeom>
            <a:rect b="b" l="l" r="r" t="t"/>
            <a:pathLst>
              <a:path extrusionOk="0" h="5319" w="4703">
                <a:moveTo>
                  <a:pt x="3265" y="2055"/>
                </a:moveTo>
                <a:cubicBezTo>
                  <a:pt x="2717" y="2831"/>
                  <a:pt x="2329" y="3607"/>
                  <a:pt x="1918" y="4018"/>
                </a:cubicBezTo>
                <a:lnTo>
                  <a:pt x="1918" y="4018"/>
                </a:lnTo>
                <a:cubicBezTo>
                  <a:pt x="1713" y="4200"/>
                  <a:pt x="1347" y="4452"/>
                  <a:pt x="959" y="4634"/>
                </a:cubicBezTo>
                <a:lnTo>
                  <a:pt x="959" y="4634"/>
                </a:lnTo>
                <a:cubicBezTo>
                  <a:pt x="571" y="4840"/>
                  <a:pt x="183" y="4999"/>
                  <a:pt x="1" y="5091"/>
                </a:cubicBezTo>
                <a:lnTo>
                  <a:pt x="1" y="5091"/>
                </a:lnTo>
                <a:lnTo>
                  <a:pt x="138" y="5319"/>
                </a:lnTo>
                <a:cubicBezTo>
                  <a:pt x="320" y="5296"/>
                  <a:pt x="686" y="5159"/>
                  <a:pt x="1074" y="4999"/>
                </a:cubicBezTo>
                <a:lnTo>
                  <a:pt x="1074" y="4999"/>
                </a:lnTo>
                <a:cubicBezTo>
                  <a:pt x="1462" y="4817"/>
                  <a:pt x="1850" y="4611"/>
                  <a:pt x="2055" y="4429"/>
                </a:cubicBezTo>
                <a:lnTo>
                  <a:pt x="2055" y="4429"/>
                </a:lnTo>
                <a:cubicBezTo>
                  <a:pt x="2466" y="4109"/>
                  <a:pt x="2626" y="3653"/>
                  <a:pt x="3128" y="2854"/>
                </a:cubicBezTo>
                <a:lnTo>
                  <a:pt x="3128" y="2854"/>
                </a:lnTo>
                <a:cubicBezTo>
                  <a:pt x="3333" y="2511"/>
                  <a:pt x="3653" y="2055"/>
                  <a:pt x="3950" y="1553"/>
                </a:cubicBezTo>
                <a:lnTo>
                  <a:pt x="3950" y="1553"/>
                </a:lnTo>
                <a:cubicBezTo>
                  <a:pt x="4269" y="1051"/>
                  <a:pt x="4543" y="503"/>
                  <a:pt x="4703" y="1"/>
                </a:cubicBezTo>
                <a:lnTo>
                  <a:pt x="4703" y="1"/>
                </a:lnTo>
                <a:cubicBezTo>
                  <a:pt x="4406" y="731"/>
                  <a:pt x="3721" y="1416"/>
                  <a:pt x="3265" y="2055"/>
                </a:cubicBezTo>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1"/>
          <p:cNvSpPr/>
          <p:nvPr/>
        </p:nvSpPr>
        <p:spPr>
          <a:xfrm>
            <a:off x="573169" y="5005771"/>
            <a:ext cx="192233" cy="171350"/>
          </a:xfrm>
          <a:custGeom>
            <a:rect b="b" l="l" r="r" t="t"/>
            <a:pathLst>
              <a:path extrusionOk="0" h="5046" w="5661">
                <a:moveTo>
                  <a:pt x="4497" y="1485"/>
                </a:moveTo>
                <a:cubicBezTo>
                  <a:pt x="4268" y="1758"/>
                  <a:pt x="3926" y="2124"/>
                  <a:pt x="3561" y="2443"/>
                </a:cubicBezTo>
                <a:lnTo>
                  <a:pt x="3561" y="2443"/>
                </a:lnTo>
                <a:cubicBezTo>
                  <a:pt x="3196" y="2763"/>
                  <a:pt x="2808" y="3037"/>
                  <a:pt x="2625" y="3196"/>
                </a:cubicBezTo>
                <a:lnTo>
                  <a:pt x="2625" y="3196"/>
                </a:lnTo>
                <a:cubicBezTo>
                  <a:pt x="2420" y="3379"/>
                  <a:pt x="2009" y="3607"/>
                  <a:pt x="1529" y="3858"/>
                </a:cubicBezTo>
                <a:lnTo>
                  <a:pt x="1529" y="3858"/>
                </a:lnTo>
                <a:cubicBezTo>
                  <a:pt x="1050" y="4087"/>
                  <a:pt x="502" y="4361"/>
                  <a:pt x="0" y="4680"/>
                </a:cubicBezTo>
                <a:lnTo>
                  <a:pt x="0" y="4680"/>
                </a:lnTo>
                <a:lnTo>
                  <a:pt x="160" y="5045"/>
                </a:lnTo>
                <a:cubicBezTo>
                  <a:pt x="342" y="5045"/>
                  <a:pt x="731" y="5023"/>
                  <a:pt x="1141" y="4931"/>
                </a:cubicBezTo>
                <a:lnTo>
                  <a:pt x="1141" y="4931"/>
                </a:lnTo>
                <a:cubicBezTo>
                  <a:pt x="1575" y="4840"/>
                  <a:pt x="2009" y="4703"/>
                  <a:pt x="2237" y="4589"/>
                </a:cubicBezTo>
                <a:lnTo>
                  <a:pt x="2237" y="4589"/>
                </a:lnTo>
                <a:cubicBezTo>
                  <a:pt x="2716" y="4361"/>
                  <a:pt x="2967" y="3950"/>
                  <a:pt x="3629" y="3242"/>
                </a:cubicBezTo>
                <a:lnTo>
                  <a:pt x="3629" y="3242"/>
                </a:lnTo>
                <a:cubicBezTo>
                  <a:pt x="3903" y="2945"/>
                  <a:pt x="4314" y="2535"/>
                  <a:pt x="4679" y="2055"/>
                </a:cubicBezTo>
                <a:lnTo>
                  <a:pt x="4679" y="2055"/>
                </a:lnTo>
                <a:cubicBezTo>
                  <a:pt x="5067" y="1576"/>
                  <a:pt x="5387" y="1005"/>
                  <a:pt x="5547" y="503"/>
                </a:cubicBezTo>
                <a:lnTo>
                  <a:pt x="5547" y="503"/>
                </a:lnTo>
                <a:cubicBezTo>
                  <a:pt x="5592" y="321"/>
                  <a:pt x="5638" y="138"/>
                  <a:pt x="5661" y="1"/>
                </a:cubicBezTo>
                <a:lnTo>
                  <a:pt x="5661" y="1"/>
                </a:lnTo>
                <a:cubicBezTo>
                  <a:pt x="5547" y="526"/>
                  <a:pt x="4953" y="982"/>
                  <a:pt x="4497" y="1485"/>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1"/>
          <p:cNvSpPr/>
          <p:nvPr/>
        </p:nvSpPr>
        <p:spPr>
          <a:xfrm>
            <a:off x="574697" y="5022851"/>
            <a:ext cx="186834" cy="154269"/>
          </a:xfrm>
          <a:custGeom>
            <a:rect b="b" l="l" r="r" t="t"/>
            <a:pathLst>
              <a:path extrusionOk="0" h="4543" w="5502">
                <a:moveTo>
                  <a:pt x="4771" y="1073"/>
                </a:moveTo>
                <a:cubicBezTo>
                  <a:pt x="4475" y="1392"/>
                  <a:pt x="4155" y="1689"/>
                  <a:pt x="3881" y="1963"/>
                </a:cubicBezTo>
                <a:lnTo>
                  <a:pt x="3881" y="1963"/>
                </a:lnTo>
                <a:cubicBezTo>
                  <a:pt x="3219" y="2671"/>
                  <a:pt x="2648" y="3355"/>
                  <a:pt x="2169" y="3652"/>
                </a:cubicBezTo>
                <a:lnTo>
                  <a:pt x="2169" y="3652"/>
                </a:lnTo>
                <a:cubicBezTo>
                  <a:pt x="1918" y="3789"/>
                  <a:pt x="1484" y="3949"/>
                  <a:pt x="1051" y="4063"/>
                </a:cubicBezTo>
                <a:lnTo>
                  <a:pt x="1051" y="4063"/>
                </a:lnTo>
                <a:cubicBezTo>
                  <a:pt x="640" y="4177"/>
                  <a:pt x="229" y="4246"/>
                  <a:pt x="1" y="4314"/>
                </a:cubicBezTo>
                <a:lnTo>
                  <a:pt x="1" y="4314"/>
                </a:lnTo>
                <a:lnTo>
                  <a:pt x="115" y="4542"/>
                </a:lnTo>
                <a:cubicBezTo>
                  <a:pt x="297" y="4542"/>
                  <a:pt x="686" y="4520"/>
                  <a:pt x="1096" y="4428"/>
                </a:cubicBezTo>
                <a:lnTo>
                  <a:pt x="1096" y="4428"/>
                </a:lnTo>
                <a:cubicBezTo>
                  <a:pt x="1530" y="4337"/>
                  <a:pt x="1964" y="4200"/>
                  <a:pt x="2192" y="4086"/>
                </a:cubicBezTo>
                <a:lnTo>
                  <a:pt x="2192" y="4086"/>
                </a:lnTo>
                <a:cubicBezTo>
                  <a:pt x="2671" y="3858"/>
                  <a:pt x="2922" y="3447"/>
                  <a:pt x="3584" y="2739"/>
                </a:cubicBezTo>
                <a:lnTo>
                  <a:pt x="3584" y="2739"/>
                </a:lnTo>
                <a:cubicBezTo>
                  <a:pt x="3858" y="2442"/>
                  <a:pt x="4269" y="2032"/>
                  <a:pt x="4634" y="1552"/>
                </a:cubicBezTo>
                <a:lnTo>
                  <a:pt x="4634" y="1552"/>
                </a:lnTo>
                <a:cubicBezTo>
                  <a:pt x="5022" y="1073"/>
                  <a:pt x="5342" y="502"/>
                  <a:pt x="5502" y="0"/>
                </a:cubicBezTo>
                <a:lnTo>
                  <a:pt x="5502" y="0"/>
                </a:lnTo>
                <a:cubicBezTo>
                  <a:pt x="5342" y="365"/>
                  <a:pt x="5068" y="753"/>
                  <a:pt x="4771" y="1073"/>
                </a:cubicBezTo>
                <a:close/>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1"/>
          <p:cNvSpPr/>
          <p:nvPr/>
        </p:nvSpPr>
        <p:spPr>
          <a:xfrm>
            <a:off x="600266" y="4851540"/>
            <a:ext cx="44994" cy="355026"/>
          </a:xfrm>
          <a:custGeom>
            <a:rect b="b" l="l" r="r" t="t"/>
            <a:pathLst>
              <a:path extrusionOk="0" h="10455" w="1325">
                <a:moveTo>
                  <a:pt x="754" y="2466"/>
                </a:moveTo>
                <a:cubicBezTo>
                  <a:pt x="617" y="3402"/>
                  <a:pt x="184" y="5251"/>
                  <a:pt x="161" y="6027"/>
                </a:cubicBezTo>
                <a:lnTo>
                  <a:pt x="161" y="6027"/>
                </a:lnTo>
                <a:cubicBezTo>
                  <a:pt x="138" y="6415"/>
                  <a:pt x="24" y="7099"/>
                  <a:pt x="1" y="7898"/>
                </a:cubicBezTo>
                <a:lnTo>
                  <a:pt x="1" y="7898"/>
                </a:lnTo>
                <a:cubicBezTo>
                  <a:pt x="1" y="8697"/>
                  <a:pt x="115" y="9656"/>
                  <a:pt x="526" y="10455"/>
                </a:cubicBezTo>
                <a:lnTo>
                  <a:pt x="526" y="10455"/>
                </a:lnTo>
                <a:lnTo>
                  <a:pt x="914" y="10318"/>
                </a:lnTo>
                <a:cubicBezTo>
                  <a:pt x="914" y="10204"/>
                  <a:pt x="891" y="9998"/>
                  <a:pt x="891" y="9770"/>
                </a:cubicBezTo>
                <a:lnTo>
                  <a:pt x="891" y="9770"/>
                </a:lnTo>
                <a:cubicBezTo>
                  <a:pt x="868" y="9542"/>
                  <a:pt x="891" y="9268"/>
                  <a:pt x="891" y="9017"/>
                </a:cubicBezTo>
                <a:lnTo>
                  <a:pt x="891" y="9017"/>
                </a:lnTo>
                <a:cubicBezTo>
                  <a:pt x="914" y="8469"/>
                  <a:pt x="982" y="7921"/>
                  <a:pt x="1005" y="7579"/>
                </a:cubicBezTo>
                <a:lnTo>
                  <a:pt x="1005" y="7579"/>
                </a:lnTo>
                <a:cubicBezTo>
                  <a:pt x="1051" y="6940"/>
                  <a:pt x="891" y="6369"/>
                  <a:pt x="937" y="5091"/>
                </a:cubicBezTo>
                <a:lnTo>
                  <a:pt x="937" y="5091"/>
                </a:lnTo>
                <a:cubicBezTo>
                  <a:pt x="982" y="4566"/>
                  <a:pt x="1097" y="3813"/>
                  <a:pt x="1188" y="3014"/>
                </a:cubicBezTo>
                <a:lnTo>
                  <a:pt x="1188" y="3014"/>
                </a:lnTo>
                <a:cubicBezTo>
                  <a:pt x="1279" y="2238"/>
                  <a:pt x="1325" y="1370"/>
                  <a:pt x="1234" y="663"/>
                </a:cubicBezTo>
                <a:lnTo>
                  <a:pt x="1234" y="663"/>
                </a:lnTo>
                <a:cubicBezTo>
                  <a:pt x="1188" y="412"/>
                  <a:pt x="1165" y="183"/>
                  <a:pt x="1119" y="1"/>
                </a:cubicBezTo>
                <a:lnTo>
                  <a:pt x="1119" y="1"/>
                </a:lnTo>
                <a:cubicBezTo>
                  <a:pt x="1234" y="708"/>
                  <a:pt x="914" y="1553"/>
                  <a:pt x="754" y="2466"/>
                </a:cubicBezTo>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1"/>
          <p:cNvSpPr/>
          <p:nvPr/>
        </p:nvSpPr>
        <p:spPr>
          <a:xfrm>
            <a:off x="617346" y="4874020"/>
            <a:ext cx="27913" cy="331018"/>
          </a:xfrm>
          <a:custGeom>
            <a:rect b="b" l="l" r="r" t="t"/>
            <a:pathLst>
              <a:path extrusionOk="0" h="9748" w="822">
                <a:moveTo>
                  <a:pt x="228" y="3379"/>
                </a:moveTo>
                <a:cubicBezTo>
                  <a:pt x="46" y="4703"/>
                  <a:pt x="137" y="5890"/>
                  <a:pt x="114" y="6643"/>
                </a:cubicBezTo>
                <a:lnTo>
                  <a:pt x="114" y="6643"/>
                </a:lnTo>
                <a:cubicBezTo>
                  <a:pt x="114" y="7031"/>
                  <a:pt x="0" y="7647"/>
                  <a:pt x="0" y="8241"/>
                </a:cubicBezTo>
                <a:lnTo>
                  <a:pt x="0" y="8241"/>
                </a:lnTo>
                <a:cubicBezTo>
                  <a:pt x="0" y="8537"/>
                  <a:pt x="23" y="8834"/>
                  <a:pt x="46" y="9108"/>
                </a:cubicBezTo>
                <a:lnTo>
                  <a:pt x="46" y="9108"/>
                </a:lnTo>
                <a:cubicBezTo>
                  <a:pt x="69" y="9359"/>
                  <a:pt x="114" y="9587"/>
                  <a:pt x="160" y="9747"/>
                </a:cubicBezTo>
                <a:lnTo>
                  <a:pt x="160" y="9747"/>
                </a:lnTo>
                <a:lnTo>
                  <a:pt x="411" y="9656"/>
                </a:lnTo>
                <a:cubicBezTo>
                  <a:pt x="411" y="9542"/>
                  <a:pt x="388" y="9336"/>
                  <a:pt x="388" y="9108"/>
                </a:cubicBezTo>
                <a:lnTo>
                  <a:pt x="388" y="9108"/>
                </a:lnTo>
                <a:cubicBezTo>
                  <a:pt x="365" y="8880"/>
                  <a:pt x="388" y="8606"/>
                  <a:pt x="388" y="8355"/>
                </a:cubicBezTo>
                <a:lnTo>
                  <a:pt x="388" y="8355"/>
                </a:lnTo>
                <a:cubicBezTo>
                  <a:pt x="411" y="7807"/>
                  <a:pt x="479" y="7259"/>
                  <a:pt x="502" y="6917"/>
                </a:cubicBezTo>
                <a:lnTo>
                  <a:pt x="502" y="6917"/>
                </a:lnTo>
                <a:cubicBezTo>
                  <a:pt x="548" y="6278"/>
                  <a:pt x="388" y="5707"/>
                  <a:pt x="434" y="4429"/>
                </a:cubicBezTo>
                <a:lnTo>
                  <a:pt x="434" y="4429"/>
                </a:lnTo>
                <a:cubicBezTo>
                  <a:pt x="479" y="3904"/>
                  <a:pt x="594" y="3151"/>
                  <a:pt x="685" y="2352"/>
                </a:cubicBezTo>
                <a:lnTo>
                  <a:pt x="685" y="2352"/>
                </a:lnTo>
                <a:cubicBezTo>
                  <a:pt x="776" y="1576"/>
                  <a:pt x="822" y="708"/>
                  <a:pt x="731" y="1"/>
                </a:cubicBezTo>
                <a:lnTo>
                  <a:pt x="731" y="1"/>
                </a:lnTo>
                <a:cubicBezTo>
                  <a:pt x="799" y="1096"/>
                  <a:pt x="388" y="2306"/>
                  <a:pt x="228" y="3379"/>
                </a:cubicBezTo>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1"/>
          <p:cNvSpPr/>
          <p:nvPr/>
        </p:nvSpPr>
        <p:spPr>
          <a:xfrm>
            <a:off x="482471" y="4951543"/>
            <a:ext cx="39560" cy="206190"/>
          </a:xfrm>
          <a:custGeom>
            <a:rect b="b" l="l" r="r" t="t"/>
            <a:pathLst>
              <a:path extrusionOk="0" h="6072" w="1165">
                <a:moveTo>
                  <a:pt x="160" y="1415"/>
                </a:moveTo>
                <a:cubicBezTo>
                  <a:pt x="46" y="1986"/>
                  <a:pt x="1" y="3127"/>
                  <a:pt x="92" y="3561"/>
                </a:cubicBezTo>
                <a:lnTo>
                  <a:pt x="92" y="3561"/>
                </a:lnTo>
                <a:cubicBezTo>
                  <a:pt x="183" y="4017"/>
                  <a:pt x="137" y="5182"/>
                  <a:pt x="594" y="6072"/>
                </a:cubicBezTo>
                <a:lnTo>
                  <a:pt x="594" y="6072"/>
                </a:lnTo>
                <a:lnTo>
                  <a:pt x="1005" y="5980"/>
                </a:lnTo>
                <a:cubicBezTo>
                  <a:pt x="1073" y="5684"/>
                  <a:pt x="1165" y="4679"/>
                  <a:pt x="1165" y="4291"/>
                </a:cubicBezTo>
                <a:lnTo>
                  <a:pt x="1165" y="4291"/>
                </a:lnTo>
                <a:cubicBezTo>
                  <a:pt x="1142" y="3880"/>
                  <a:pt x="868" y="3607"/>
                  <a:pt x="708" y="2876"/>
                </a:cubicBezTo>
                <a:lnTo>
                  <a:pt x="708" y="2876"/>
                </a:lnTo>
                <a:cubicBezTo>
                  <a:pt x="571" y="2260"/>
                  <a:pt x="662" y="1141"/>
                  <a:pt x="640" y="365"/>
                </a:cubicBezTo>
                <a:lnTo>
                  <a:pt x="640" y="365"/>
                </a:lnTo>
                <a:cubicBezTo>
                  <a:pt x="640" y="228"/>
                  <a:pt x="617" y="91"/>
                  <a:pt x="617" y="0"/>
                </a:cubicBezTo>
                <a:lnTo>
                  <a:pt x="617" y="0"/>
                </a:lnTo>
                <a:cubicBezTo>
                  <a:pt x="617" y="365"/>
                  <a:pt x="252" y="845"/>
                  <a:pt x="160" y="1415"/>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1"/>
          <p:cNvSpPr/>
          <p:nvPr/>
        </p:nvSpPr>
        <p:spPr>
          <a:xfrm>
            <a:off x="492556" y="4963937"/>
            <a:ext cx="29475" cy="192267"/>
          </a:xfrm>
          <a:custGeom>
            <a:rect b="b" l="l" r="r" t="t"/>
            <a:pathLst>
              <a:path extrusionOk="0" h="5662" w="868">
                <a:moveTo>
                  <a:pt x="46" y="1963"/>
                </a:moveTo>
                <a:cubicBezTo>
                  <a:pt x="69" y="2739"/>
                  <a:pt x="388" y="3401"/>
                  <a:pt x="457" y="3835"/>
                </a:cubicBezTo>
                <a:lnTo>
                  <a:pt x="457" y="3835"/>
                </a:lnTo>
                <a:cubicBezTo>
                  <a:pt x="502" y="4269"/>
                  <a:pt x="388" y="5319"/>
                  <a:pt x="457" y="5661"/>
                </a:cubicBezTo>
                <a:lnTo>
                  <a:pt x="457" y="5661"/>
                </a:lnTo>
                <a:lnTo>
                  <a:pt x="708" y="5615"/>
                </a:lnTo>
                <a:cubicBezTo>
                  <a:pt x="776" y="5319"/>
                  <a:pt x="868" y="4314"/>
                  <a:pt x="868" y="3926"/>
                </a:cubicBezTo>
                <a:lnTo>
                  <a:pt x="868" y="3926"/>
                </a:lnTo>
                <a:cubicBezTo>
                  <a:pt x="845" y="3515"/>
                  <a:pt x="571" y="3242"/>
                  <a:pt x="411" y="2511"/>
                </a:cubicBezTo>
                <a:lnTo>
                  <a:pt x="411" y="2511"/>
                </a:lnTo>
                <a:cubicBezTo>
                  <a:pt x="274" y="1895"/>
                  <a:pt x="365" y="776"/>
                  <a:pt x="343" y="0"/>
                </a:cubicBezTo>
                <a:lnTo>
                  <a:pt x="343" y="0"/>
                </a:lnTo>
                <a:cubicBezTo>
                  <a:pt x="320" y="571"/>
                  <a:pt x="0" y="1324"/>
                  <a:pt x="46" y="1963"/>
                </a:cubicBezTo>
                <a:close/>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1"/>
          <p:cNvSpPr/>
          <p:nvPr/>
        </p:nvSpPr>
        <p:spPr>
          <a:xfrm>
            <a:off x="629740" y="5001900"/>
            <a:ext cx="195357" cy="186053"/>
          </a:xfrm>
          <a:custGeom>
            <a:rect b="b" l="l" r="r" t="t"/>
            <a:pathLst>
              <a:path extrusionOk="0" h="5479" w="5753">
                <a:moveTo>
                  <a:pt x="4816" y="1028"/>
                </a:moveTo>
                <a:cubicBezTo>
                  <a:pt x="4474" y="1370"/>
                  <a:pt x="4086" y="1667"/>
                  <a:pt x="3789" y="1987"/>
                </a:cubicBezTo>
                <a:lnTo>
                  <a:pt x="3789" y="1987"/>
                </a:lnTo>
                <a:cubicBezTo>
                  <a:pt x="3036" y="2763"/>
                  <a:pt x="2488" y="3584"/>
                  <a:pt x="2032" y="3995"/>
                </a:cubicBezTo>
                <a:lnTo>
                  <a:pt x="2032" y="3995"/>
                </a:lnTo>
                <a:cubicBezTo>
                  <a:pt x="1804" y="4223"/>
                  <a:pt x="1370" y="4497"/>
                  <a:pt x="959" y="4748"/>
                </a:cubicBezTo>
                <a:lnTo>
                  <a:pt x="959" y="4748"/>
                </a:lnTo>
                <a:cubicBezTo>
                  <a:pt x="754" y="4885"/>
                  <a:pt x="548" y="5022"/>
                  <a:pt x="366" y="5091"/>
                </a:cubicBezTo>
                <a:lnTo>
                  <a:pt x="366" y="5091"/>
                </a:lnTo>
                <a:cubicBezTo>
                  <a:pt x="206" y="5182"/>
                  <a:pt x="114" y="5159"/>
                  <a:pt x="46" y="5137"/>
                </a:cubicBezTo>
                <a:lnTo>
                  <a:pt x="46" y="5137"/>
                </a:lnTo>
                <a:lnTo>
                  <a:pt x="0" y="5410"/>
                </a:lnTo>
                <a:cubicBezTo>
                  <a:pt x="92" y="5456"/>
                  <a:pt x="297" y="5479"/>
                  <a:pt x="503" y="5410"/>
                </a:cubicBezTo>
                <a:lnTo>
                  <a:pt x="503" y="5410"/>
                </a:lnTo>
                <a:cubicBezTo>
                  <a:pt x="708" y="5342"/>
                  <a:pt x="891" y="5205"/>
                  <a:pt x="1096" y="5114"/>
                </a:cubicBezTo>
                <a:lnTo>
                  <a:pt x="1096" y="5114"/>
                </a:lnTo>
                <a:cubicBezTo>
                  <a:pt x="1507" y="4885"/>
                  <a:pt x="1918" y="4612"/>
                  <a:pt x="2123" y="4452"/>
                </a:cubicBezTo>
                <a:lnTo>
                  <a:pt x="2123" y="4452"/>
                </a:lnTo>
                <a:cubicBezTo>
                  <a:pt x="2580" y="4087"/>
                  <a:pt x="2785" y="3630"/>
                  <a:pt x="3447" y="2831"/>
                </a:cubicBezTo>
                <a:lnTo>
                  <a:pt x="3447" y="2831"/>
                </a:lnTo>
                <a:cubicBezTo>
                  <a:pt x="3744" y="2489"/>
                  <a:pt x="4177" y="2032"/>
                  <a:pt x="4611" y="1553"/>
                </a:cubicBezTo>
                <a:lnTo>
                  <a:pt x="4611" y="1553"/>
                </a:lnTo>
                <a:cubicBezTo>
                  <a:pt x="5045" y="1051"/>
                  <a:pt x="5478" y="503"/>
                  <a:pt x="5752" y="1"/>
                </a:cubicBezTo>
                <a:lnTo>
                  <a:pt x="5752" y="1"/>
                </a:lnTo>
                <a:cubicBezTo>
                  <a:pt x="5524" y="366"/>
                  <a:pt x="5182" y="708"/>
                  <a:pt x="4816" y="1028"/>
                </a:cubicBezTo>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1"/>
          <p:cNvSpPr/>
          <p:nvPr/>
        </p:nvSpPr>
        <p:spPr>
          <a:xfrm>
            <a:off x="642916" y="4992596"/>
            <a:ext cx="223271" cy="200791"/>
          </a:xfrm>
          <a:custGeom>
            <a:rect b="b" l="l" r="r" t="t"/>
            <a:pathLst>
              <a:path extrusionOk="0" h="5913" w="6575">
                <a:moveTo>
                  <a:pt x="5159" y="1644"/>
                </a:moveTo>
                <a:cubicBezTo>
                  <a:pt x="4885" y="1941"/>
                  <a:pt x="4451" y="2352"/>
                  <a:pt x="4018" y="2717"/>
                </a:cubicBezTo>
                <a:lnTo>
                  <a:pt x="4018" y="2717"/>
                </a:lnTo>
                <a:cubicBezTo>
                  <a:pt x="3584" y="3105"/>
                  <a:pt x="3127" y="3425"/>
                  <a:pt x="2899" y="3653"/>
                </a:cubicBezTo>
                <a:lnTo>
                  <a:pt x="2899" y="3653"/>
                </a:lnTo>
                <a:cubicBezTo>
                  <a:pt x="2671" y="3858"/>
                  <a:pt x="2192" y="4178"/>
                  <a:pt x="1644" y="4543"/>
                </a:cubicBezTo>
                <a:lnTo>
                  <a:pt x="1644" y="4543"/>
                </a:lnTo>
                <a:cubicBezTo>
                  <a:pt x="1119" y="4886"/>
                  <a:pt x="548" y="5251"/>
                  <a:pt x="0" y="5456"/>
                </a:cubicBezTo>
                <a:lnTo>
                  <a:pt x="0" y="5456"/>
                </a:lnTo>
                <a:lnTo>
                  <a:pt x="69" y="5867"/>
                </a:lnTo>
                <a:cubicBezTo>
                  <a:pt x="274" y="5913"/>
                  <a:pt x="754" y="5890"/>
                  <a:pt x="1256" y="5730"/>
                </a:cubicBezTo>
                <a:lnTo>
                  <a:pt x="1256" y="5730"/>
                </a:lnTo>
                <a:cubicBezTo>
                  <a:pt x="1735" y="5570"/>
                  <a:pt x="2214" y="5342"/>
                  <a:pt x="2466" y="5182"/>
                </a:cubicBezTo>
                <a:lnTo>
                  <a:pt x="2466" y="5182"/>
                </a:lnTo>
                <a:cubicBezTo>
                  <a:pt x="2968" y="4863"/>
                  <a:pt x="3242" y="4406"/>
                  <a:pt x="3995" y="3607"/>
                </a:cubicBezTo>
                <a:lnTo>
                  <a:pt x="3995" y="3607"/>
                </a:lnTo>
                <a:cubicBezTo>
                  <a:pt x="4337" y="3242"/>
                  <a:pt x="4817" y="2808"/>
                  <a:pt x="5273" y="2283"/>
                </a:cubicBezTo>
                <a:lnTo>
                  <a:pt x="5273" y="2283"/>
                </a:lnTo>
                <a:cubicBezTo>
                  <a:pt x="5730" y="1758"/>
                  <a:pt x="6140" y="1119"/>
                  <a:pt x="6391" y="549"/>
                </a:cubicBezTo>
                <a:lnTo>
                  <a:pt x="6391" y="549"/>
                </a:lnTo>
                <a:cubicBezTo>
                  <a:pt x="6483" y="366"/>
                  <a:pt x="6528" y="161"/>
                  <a:pt x="6574" y="1"/>
                </a:cubicBezTo>
                <a:lnTo>
                  <a:pt x="6574" y="1"/>
                </a:lnTo>
                <a:cubicBezTo>
                  <a:pt x="6391" y="594"/>
                  <a:pt x="5730" y="1074"/>
                  <a:pt x="5159" y="1644"/>
                </a:cubicBezTo>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1"/>
          <p:cNvSpPr/>
          <p:nvPr/>
        </p:nvSpPr>
        <p:spPr>
          <a:xfrm>
            <a:off x="643697" y="5011204"/>
            <a:ext cx="216275" cy="182182"/>
          </a:xfrm>
          <a:custGeom>
            <a:rect b="b" l="l" r="r" t="t"/>
            <a:pathLst>
              <a:path extrusionOk="0" h="5365" w="6369">
                <a:moveTo>
                  <a:pt x="5455" y="1188"/>
                </a:moveTo>
                <a:cubicBezTo>
                  <a:pt x="5113" y="1553"/>
                  <a:pt x="4702" y="1872"/>
                  <a:pt x="4383" y="2192"/>
                </a:cubicBezTo>
                <a:lnTo>
                  <a:pt x="4383" y="2192"/>
                </a:lnTo>
                <a:cubicBezTo>
                  <a:pt x="3584" y="2991"/>
                  <a:pt x="2922" y="3790"/>
                  <a:pt x="2397" y="4178"/>
                </a:cubicBezTo>
                <a:lnTo>
                  <a:pt x="2397" y="4178"/>
                </a:lnTo>
                <a:cubicBezTo>
                  <a:pt x="2123" y="4360"/>
                  <a:pt x="1644" y="4634"/>
                  <a:pt x="1164" y="4794"/>
                </a:cubicBezTo>
                <a:lnTo>
                  <a:pt x="1164" y="4794"/>
                </a:lnTo>
                <a:cubicBezTo>
                  <a:pt x="685" y="4999"/>
                  <a:pt x="228" y="5045"/>
                  <a:pt x="0" y="5068"/>
                </a:cubicBezTo>
                <a:lnTo>
                  <a:pt x="0" y="5068"/>
                </a:lnTo>
                <a:lnTo>
                  <a:pt x="46" y="5319"/>
                </a:lnTo>
                <a:cubicBezTo>
                  <a:pt x="251" y="5365"/>
                  <a:pt x="731" y="5342"/>
                  <a:pt x="1233" y="5182"/>
                </a:cubicBezTo>
                <a:lnTo>
                  <a:pt x="1233" y="5182"/>
                </a:lnTo>
                <a:cubicBezTo>
                  <a:pt x="1712" y="5022"/>
                  <a:pt x="2191" y="4794"/>
                  <a:pt x="2443" y="4634"/>
                </a:cubicBezTo>
                <a:lnTo>
                  <a:pt x="2443" y="4634"/>
                </a:lnTo>
                <a:cubicBezTo>
                  <a:pt x="2945" y="4315"/>
                  <a:pt x="3219" y="3858"/>
                  <a:pt x="3972" y="3059"/>
                </a:cubicBezTo>
                <a:lnTo>
                  <a:pt x="3972" y="3059"/>
                </a:lnTo>
                <a:cubicBezTo>
                  <a:pt x="4314" y="2694"/>
                  <a:pt x="4794" y="2260"/>
                  <a:pt x="5250" y="1735"/>
                </a:cubicBezTo>
                <a:lnTo>
                  <a:pt x="5250" y="1735"/>
                </a:lnTo>
                <a:cubicBezTo>
                  <a:pt x="5707" y="1210"/>
                  <a:pt x="6117" y="571"/>
                  <a:pt x="6368" y="1"/>
                </a:cubicBezTo>
                <a:lnTo>
                  <a:pt x="6368" y="1"/>
                </a:lnTo>
                <a:cubicBezTo>
                  <a:pt x="6163" y="434"/>
                  <a:pt x="5821" y="822"/>
                  <a:pt x="5455" y="1188"/>
                </a:cubicBezTo>
                <a:close/>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1"/>
          <p:cNvSpPr/>
          <p:nvPr/>
        </p:nvSpPr>
        <p:spPr>
          <a:xfrm>
            <a:off x="894805" y="4887195"/>
            <a:ext cx="127137" cy="364330"/>
          </a:xfrm>
          <a:custGeom>
            <a:rect b="b" l="l" r="r" t="t"/>
            <a:pathLst>
              <a:path extrusionOk="0" h="10729" w="3744">
                <a:moveTo>
                  <a:pt x="3424" y="1256"/>
                </a:moveTo>
                <a:cubicBezTo>
                  <a:pt x="3219" y="1667"/>
                  <a:pt x="2968" y="2078"/>
                  <a:pt x="2717" y="2511"/>
                </a:cubicBezTo>
                <a:lnTo>
                  <a:pt x="2717" y="2511"/>
                </a:lnTo>
                <a:cubicBezTo>
                  <a:pt x="2466" y="2968"/>
                  <a:pt x="2078" y="3607"/>
                  <a:pt x="1735" y="4269"/>
                </a:cubicBezTo>
                <a:lnTo>
                  <a:pt x="1735" y="4269"/>
                </a:lnTo>
                <a:cubicBezTo>
                  <a:pt x="1393" y="4954"/>
                  <a:pt x="1119" y="5639"/>
                  <a:pt x="1005" y="6049"/>
                </a:cubicBezTo>
                <a:lnTo>
                  <a:pt x="1005" y="6049"/>
                </a:lnTo>
                <a:cubicBezTo>
                  <a:pt x="891" y="6437"/>
                  <a:pt x="663" y="7122"/>
                  <a:pt x="434" y="7944"/>
                </a:cubicBezTo>
                <a:lnTo>
                  <a:pt x="434" y="7944"/>
                </a:lnTo>
                <a:cubicBezTo>
                  <a:pt x="320" y="8332"/>
                  <a:pt x="206" y="8766"/>
                  <a:pt x="115" y="9222"/>
                </a:cubicBezTo>
                <a:lnTo>
                  <a:pt x="115" y="9222"/>
                </a:lnTo>
                <a:cubicBezTo>
                  <a:pt x="23" y="9701"/>
                  <a:pt x="1" y="10226"/>
                  <a:pt x="115" y="10729"/>
                </a:cubicBezTo>
                <a:lnTo>
                  <a:pt x="115" y="10729"/>
                </a:lnTo>
                <a:lnTo>
                  <a:pt x="526" y="10660"/>
                </a:lnTo>
                <a:cubicBezTo>
                  <a:pt x="548" y="10409"/>
                  <a:pt x="663" y="9861"/>
                  <a:pt x="891" y="9336"/>
                </a:cubicBezTo>
                <a:lnTo>
                  <a:pt x="891" y="9336"/>
                </a:lnTo>
                <a:cubicBezTo>
                  <a:pt x="1119" y="8788"/>
                  <a:pt x="1370" y="8195"/>
                  <a:pt x="1484" y="7853"/>
                </a:cubicBezTo>
                <a:lnTo>
                  <a:pt x="1484" y="7853"/>
                </a:lnTo>
                <a:cubicBezTo>
                  <a:pt x="1712" y="7168"/>
                  <a:pt x="1644" y="6529"/>
                  <a:pt x="2009" y="5228"/>
                </a:cubicBezTo>
                <a:lnTo>
                  <a:pt x="2009" y="5228"/>
                </a:lnTo>
                <a:cubicBezTo>
                  <a:pt x="2169" y="4680"/>
                  <a:pt x="2534" y="3995"/>
                  <a:pt x="2922" y="3219"/>
                </a:cubicBezTo>
                <a:lnTo>
                  <a:pt x="2922" y="3219"/>
                </a:lnTo>
                <a:cubicBezTo>
                  <a:pt x="3310" y="2466"/>
                  <a:pt x="3675" y="1598"/>
                  <a:pt x="3721" y="777"/>
                </a:cubicBezTo>
                <a:lnTo>
                  <a:pt x="3721" y="777"/>
                </a:lnTo>
                <a:cubicBezTo>
                  <a:pt x="3744" y="503"/>
                  <a:pt x="3744" y="229"/>
                  <a:pt x="3698" y="1"/>
                </a:cubicBezTo>
                <a:lnTo>
                  <a:pt x="3698" y="1"/>
                </a:lnTo>
                <a:cubicBezTo>
                  <a:pt x="3744" y="389"/>
                  <a:pt x="3630" y="845"/>
                  <a:pt x="3424" y="1256"/>
                </a:cubicBezTo>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1"/>
          <p:cNvSpPr/>
          <p:nvPr/>
        </p:nvSpPr>
        <p:spPr>
          <a:xfrm>
            <a:off x="901801" y="4913545"/>
            <a:ext cx="119395" cy="337198"/>
          </a:xfrm>
          <a:custGeom>
            <a:rect b="b" l="l" r="r" t="t"/>
            <a:pathLst>
              <a:path extrusionOk="0" h="9930" w="3516">
                <a:moveTo>
                  <a:pt x="2853" y="1735"/>
                </a:moveTo>
                <a:cubicBezTo>
                  <a:pt x="2534" y="2283"/>
                  <a:pt x="2191" y="2808"/>
                  <a:pt x="1940" y="3333"/>
                </a:cubicBezTo>
                <a:lnTo>
                  <a:pt x="1940" y="3333"/>
                </a:lnTo>
                <a:cubicBezTo>
                  <a:pt x="1301" y="4611"/>
                  <a:pt x="1187" y="5912"/>
                  <a:pt x="959" y="6689"/>
                </a:cubicBezTo>
                <a:lnTo>
                  <a:pt x="959" y="6689"/>
                </a:lnTo>
                <a:cubicBezTo>
                  <a:pt x="845" y="7099"/>
                  <a:pt x="616" y="7716"/>
                  <a:pt x="388" y="8309"/>
                </a:cubicBezTo>
                <a:lnTo>
                  <a:pt x="388" y="8309"/>
                </a:lnTo>
                <a:cubicBezTo>
                  <a:pt x="137" y="8903"/>
                  <a:pt x="0" y="9565"/>
                  <a:pt x="69" y="9930"/>
                </a:cubicBezTo>
                <a:lnTo>
                  <a:pt x="69" y="9930"/>
                </a:lnTo>
                <a:lnTo>
                  <a:pt x="320" y="9884"/>
                </a:lnTo>
                <a:cubicBezTo>
                  <a:pt x="342" y="9633"/>
                  <a:pt x="457" y="9085"/>
                  <a:pt x="685" y="8560"/>
                </a:cubicBezTo>
                <a:lnTo>
                  <a:pt x="685" y="8560"/>
                </a:lnTo>
                <a:cubicBezTo>
                  <a:pt x="913" y="8012"/>
                  <a:pt x="1164" y="7419"/>
                  <a:pt x="1278" y="7077"/>
                </a:cubicBezTo>
                <a:lnTo>
                  <a:pt x="1278" y="7077"/>
                </a:lnTo>
                <a:cubicBezTo>
                  <a:pt x="1506" y="6392"/>
                  <a:pt x="1438" y="5753"/>
                  <a:pt x="1803" y="4452"/>
                </a:cubicBezTo>
                <a:lnTo>
                  <a:pt x="1803" y="4452"/>
                </a:lnTo>
                <a:cubicBezTo>
                  <a:pt x="1963" y="3904"/>
                  <a:pt x="2328" y="3219"/>
                  <a:pt x="2716" y="2443"/>
                </a:cubicBezTo>
                <a:lnTo>
                  <a:pt x="2716" y="2443"/>
                </a:lnTo>
                <a:cubicBezTo>
                  <a:pt x="3104" y="1690"/>
                  <a:pt x="3469" y="822"/>
                  <a:pt x="3515" y="1"/>
                </a:cubicBezTo>
                <a:lnTo>
                  <a:pt x="3515" y="1"/>
                </a:lnTo>
                <a:cubicBezTo>
                  <a:pt x="3447" y="617"/>
                  <a:pt x="3173" y="1210"/>
                  <a:pt x="2853" y="1735"/>
                </a:cubicBezTo>
                <a:close/>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1"/>
          <p:cNvSpPr/>
          <p:nvPr/>
        </p:nvSpPr>
        <p:spPr>
          <a:xfrm>
            <a:off x="873888" y="4984854"/>
            <a:ext cx="81396" cy="256583"/>
          </a:xfrm>
          <a:custGeom>
            <a:rect b="b" l="l" r="r" t="t"/>
            <a:pathLst>
              <a:path extrusionOk="0" h="7556" w="2397">
                <a:moveTo>
                  <a:pt x="1370" y="1598"/>
                </a:moveTo>
                <a:cubicBezTo>
                  <a:pt x="1050" y="2260"/>
                  <a:pt x="594" y="3653"/>
                  <a:pt x="525" y="4246"/>
                </a:cubicBezTo>
                <a:lnTo>
                  <a:pt x="525" y="4246"/>
                </a:lnTo>
                <a:cubicBezTo>
                  <a:pt x="457" y="4840"/>
                  <a:pt x="0" y="6255"/>
                  <a:pt x="183" y="7556"/>
                </a:cubicBezTo>
                <a:lnTo>
                  <a:pt x="183" y="7556"/>
                </a:lnTo>
                <a:lnTo>
                  <a:pt x="594" y="7556"/>
                </a:lnTo>
                <a:cubicBezTo>
                  <a:pt x="754" y="7213"/>
                  <a:pt x="1164" y="6004"/>
                  <a:pt x="1279" y="5524"/>
                </a:cubicBezTo>
                <a:lnTo>
                  <a:pt x="1279" y="5524"/>
                </a:lnTo>
                <a:cubicBezTo>
                  <a:pt x="1393" y="5022"/>
                  <a:pt x="1233" y="4566"/>
                  <a:pt x="1347" y="3607"/>
                </a:cubicBezTo>
                <a:lnTo>
                  <a:pt x="1347" y="3607"/>
                </a:lnTo>
                <a:cubicBezTo>
                  <a:pt x="1438" y="2785"/>
                  <a:pt x="1963" y="1439"/>
                  <a:pt x="2260" y="480"/>
                </a:cubicBezTo>
                <a:lnTo>
                  <a:pt x="2260" y="480"/>
                </a:lnTo>
                <a:cubicBezTo>
                  <a:pt x="2328" y="297"/>
                  <a:pt x="2374" y="160"/>
                  <a:pt x="2397" y="1"/>
                </a:cubicBezTo>
                <a:lnTo>
                  <a:pt x="2397" y="1"/>
                </a:lnTo>
                <a:cubicBezTo>
                  <a:pt x="2237" y="480"/>
                  <a:pt x="1689" y="937"/>
                  <a:pt x="1370" y="1598"/>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1"/>
          <p:cNvSpPr/>
          <p:nvPr/>
        </p:nvSpPr>
        <p:spPr>
          <a:xfrm>
            <a:off x="885501" y="5001119"/>
            <a:ext cx="65164" cy="240317"/>
          </a:xfrm>
          <a:custGeom>
            <a:rect b="b" l="l" r="r" t="t"/>
            <a:pathLst>
              <a:path extrusionOk="0" h="7077" w="1919">
                <a:moveTo>
                  <a:pt x="845" y="2306"/>
                </a:moveTo>
                <a:cubicBezTo>
                  <a:pt x="571" y="3288"/>
                  <a:pt x="663" y="4201"/>
                  <a:pt x="571" y="4771"/>
                </a:cubicBezTo>
                <a:lnTo>
                  <a:pt x="571" y="4771"/>
                </a:lnTo>
                <a:cubicBezTo>
                  <a:pt x="480" y="5342"/>
                  <a:pt x="24" y="6597"/>
                  <a:pt x="1" y="7077"/>
                </a:cubicBezTo>
                <a:lnTo>
                  <a:pt x="1" y="7077"/>
                </a:lnTo>
                <a:lnTo>
                  <a:pt x="252" y="7077"/>
                </a:lnTo>
                <a:cubicBezTo>
                  <a:pt x="412" y="6734"/>
                  <a:pt x="822" y="5525"/>
                  <a:pt x="937" y="5045"/>
                </a:cubicBezTo>
                <a:lnTo>
                  <a:pt x="937" y="5045"/>
                </a:lnTo>
                <a:cubicBezTo>
                  <a:pt x="1051" y="4543"/>
                  <a:pt x="891" y="4087"/>
                  <a:pt x="1005" y="3128"/>
                </a:cubicBezTo>
                <a:lnTo>
                  <a:pt x="1005" y="3128"/>
                </a:lnTo>
                <a:cubicBezTo>
                  <a:pt x="1096" y="2306"/>
                  <a:pt x="1621" y="960"/>
                  <a:pt x="1918" y="1"/>
                </a:cubicBezTo>
                <a:lnTo>
                  <a:pt x="1918" y="1"/>
                </a:lnTo>
                <a:cubicBezTo>
                  <a:pt x="1644" y="709"/>
                  <a:pt x="1073" y="1507"/>
                  <a:pt x="845" y="2306"/>
                </a:cubicBezTo>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1"/>
          <p:cNvSpPr/>
          <p:nvPr/>
        </p:nvSpPr>
        <p:spPr>
          <a:xfrm>
            <a:off x="848319" y="5047640"/>
            <a:ext cx="51174" cy="206971"/>
          </a:xfrm>
          <a:custGeom>
            <a:rect b="b" l="l" r="r" t="t"/>
            <a:pathLst>
              <a:path extrusionOk="0" h="6095" w="1507">
                <a:moveTo>
                  <a:pt x="982" y="366"/>
                </a:moveTo>
                <a:cubicBezTo>
                  <a:pt x="776" y="525"/>
                  <a:pt x="548" y="731"/>
                  <a:pt x="411" y="1005"/>
                </a:cubicBezTo>
                <a:lnTo>
                  <a:pt x="411" y="1005"/>
                </a:lnTo>
                <a:cubicBezTo>
                  <a:pt x="274" y="1279"/>
                  <a:pt x="137" y="1735"/>
                  <a:pt x="69" y="2192"/>
                </a:cubicBezTo>
                <a:lnTo>
                  <a:pt x="69" y="2192"/>
                </a:lnTo>
                <a:cubicBezTo>
                  <a:pt x="0" y="2648"/>
                  <a:pt x="23" y="3082"/>
                  <a:pt x="69" y="3333"/>
                </a:cubicBezTo>
                <a:lnTo>
                  <a:pt x="69" y="3333"/>
                </a:lnTo>
                <a:cubicBezTo>
                  <a:pt x="114" y="3584"/>
                  <a:pt x="91" y="3972"/>
                  <a:pt x="160" y="4497"/>
                </a:cubicBezTo>
                <a:lnTo>
                  <a:pt x="160" y="4497"/>
                </a:lnTo>
                <a:cubicBezTo>
                  <a:pt x="206" y="4748"/>
                  <a:pt x="251" y="5045"/>
                  <a:pt x="388" y="5342"/>
                </a:cubicBezTo>
                <a:lnTo>
                  <a:pt x="388" y="5342"/>
                </a:lnTo>
                <a:cubicBezTo>
                  <a:pt x="525" y="5638"/>
                  <a:pt x="776" y="5935"/>
                  <a:pt x="1073" y="6095"/>
                </a:cubicBezTo>
                <a:lnTo>
                  <a:pt x="1073" y="6095"/>
                </a:lnTo>
                <a:lnTo>
                  <a:pt x="1324" y="5752"/>
                </a:lnTo>
                <a:cubicBezTo>
                  <a:pt x="1255" y="5616"/>
                  <a:pt x="1119" y="5319"/>
                  <a:pt x="1119" y="4999"/>
                </a:cubicBezTo>
                <a:lnTo>
                  <a:pt x="1119" y="4999"/>
                </a:lnTo>
                <a:cubicBezTo>
                  <a:pt x="1096" y="4680"/>
                  <a:pt x="1119" y="4337"/>
                  <a:pt x="1119" y="4132"/>
                </a:cubicBezTo>
                <a:lnTo>
                  <a:pt x="1119" y="4132"/>
                </a:lnTo>
                <a:cubicBezTo>
                  <a:pt x="1096" y="3698"/>
                  <a:pt x="822" y="3401"/>
                  <a:pt x="685" y="2625"/>
                </a:cubicBezTo>
                <a:lnTo>
                  <a:pt x="685" y="2625"/>
                </a:lnTo>
                <a:cubicBezTo>
                  <a:pt x="639" y="2306"/>
                  <a:pt x="685" y="1849"/>
                  <a:pt x="799" y="1416"/>
                </a:cubicBezTo>
                <a:lnTo>
                  <a:pt x="799" y="1416"/>
                </a:lnTo>
                <a:cubicBezTo>
                  <a:pt x="913" y="959"/>
                  <a:pt x="1119" y="571"/>
                  <a:pt x="1324" y="274"/>
                </a:cubicBezTo>
                <a:lnTo>
                  <a:pt x="1324" y="274"/>
                </a:lnTo>
                <a:cubicBezTo>
                  <a:pt x="1392" y="183"/>
                  <a:pt x="1438" y="92"/>
                  <a:pt x="1507" y="1"/>
                </a:cubicBezTo>
                <a:lnTo>
                  <a:pt x="1507" y="1"/>
                </a:lnTo>
                <a:cubicBezTo>
                  <a:pt x="1392" y="137"/>
                  <a:pt x="1210" y="229"/>
                  <a:pt x="982" y="366"/>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1"/>
          <p:cNvSpPr/>
          <p:nvPr/>
        </p:nvSpPr>
        <p:spPr>
          <a:xfrm>
            <a:off x="858370" y="5056944"/>
            <a:ext cx="34908" cy="193014"/>
          </a:xfrm>
          <a:custGeom>
            <a:rect b="b" l="l" r="r" t="t"/>
            <a:pathLst>
              <a:path extrusionOk="0" h="5684" w="1028">
                <a:moveTo>
                  <a:pt x="457" y="731"/>
                </a:moveTo>
                <a:cubicBezTo>
                  <a:pt x="252" y="1028"/>
                  <a:pt x="115" y="1393"/>
                  <a:pt x="69" y="1735"/>
                </a:cubicBezTo>
                <a:lnTo>
                  <a:pt x="69" y="1735"/>
                </a:lnTo>
                <a:cubicBezTo>
                  <a:pt x="1" y="2580"/>
                  <a:pt x="343" y="3264"/>
                  <a:pt x="389" y="3744"/>
                </a:cubicBezTo>
                <a:lnTo>
                  <a:pt x="389" y="3744"/>
                </a:lnTo>
                <a:cubicBezTo>
                  <a:pt x="434" y="3995"/>
                  <a:pt x="389" y="4383"/>
                  <a:pt x="457" y="4771"/>
                </a:cubicBezTo>
                <a:lnTo>
                  <a:pt x="457" y="4771"/>
                </a:lnTo>
                <a:cubicBezTo>
                  <a:pt x="480" y="5159"/>
                  <a:pt x="686" y="5547"/>
                  <a:pt x="868" y="5684"/>
                </a:cubicBezTo>
                <a:lnTo>
                  <a:pt x="868" y="5684"/>
                </a:lnTo>
                <a:lnTo>
                  <a:pt x="1028" y="5478"/>
                </a:lnTo>
                <a:cubicBezTo>
                  <a:pt x="959" y="5342"/>
                  <a:pt x="823" y="5045"/>
                  <a:pt x="823" y="4725"/>
                </a:cubicBezTo>
                <a:lnTo>
                  <a:pt x="823" y="4725"/>
                </a:lnTo>
                <a:cubicBezTo>
                  <a:pt x="800" y="4406"/>
                  <a:pt x="823" y="4063"/>
                  <a:pt x="823" y="3858"/>
                </a:cubicBezTo>
                <a:lnTo>
                  <a:pt x="823" y="3858"/>
                </a:lnTo>
                <a:cubicBezTo>
                  <a:pt x="800" y="3424"/>
                  <a:pt x="526" y="3127"/>
                  <a:pt x="389" y="2351"/>
                </a:cubicBezTo>
                <a:lnTo>
                  <a:pt x="389" y="2351"/>
                </a:lnTo>
                <a:cubicBezTo>
                  <a:pt x="343" y="2032"/>
                  <a:pt x="389" y="1575"/>
                  <a:pt x="503" y="1142"/>
                </a:cubicBezTo>
                <a:lnTo>
                  <a:pt x="503" y="1142"/>
                </a:lnTo>
                <a:cubicBezTo>
                  <a:pt x="617" y="685"/>
                  <a:pt x="823" y="297"/>
                  <a:pt x="1028" y="0"/>
                </a:cubicBezTo>
                <a:lnTo>
                  <a:pt x="1028" y="0"/>
                </a:lnTo>
                <a:cubicBezTo>
                  <a:pt x="868" y="206"/>
                  <a:pt x="640" y="434"/>
                  <a:pt x="457" y="731"/>
                </a:cubicBezTo>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1"/>
          <p:cNvSpPr/>
          <p:nvPr/>
        </p:nvSpPr>
        <p:spPr>
          <a:xfrm>
            <a:off x="805669" y="5099559"/>
            <a:ext cx="76778" cy="156612"/>
          </a:xfrm>
          <a:custGeom>
            <a:rect b="b" l="l" r="r" t="t"/>
            <a:pathLst>
              <a:path extrusionOk="0" h="4612" w="2261">
                <a:moveTo>
                  <a:pt x="343" y="640"/>
                </a:moveTo>
                <a:cubicBezTo>
                  <a:pt x="343" y="891"/>
                  <a:pt x="297" y="1142"/>
                  <a:pt x="275" y="1370"/>
                </a:cubicBezTo>
                <a:lnTo>
                  <a:pt x="275" y="1370"/>
                </a:lnTo>
                <a:cubicBezTo>
                  <a:pt x="252" y="1576"/>
                  <a:pt x="206" y="1918"/>
                  <a:pt x="297" y="2283"/>
                </a:cubicBezTo>
                <a:lnTo>
                  <a:pt x="297" y="2283"/>
                </a:lnTo>
                <a:cubicBezTo>
                  <a:pt x="366" y="2649"/>
                  <a:pt x="526" y="2945"/>
                  <a:pt x="640" y="3105"/>
                </a:cubicBezTo>
                <a:lnTo>
                  <a:pt x="640" y="3105"/>
                </a:lnTo>
                <a:cubicBezTo>
                  <a:pt x="754" y="3265"/>
                  <a:pt x="914" y="3539"/>
                  <a:pt x="1142" y="3835"/>
                </a:cubicBezTo>
                <a:lnTo>
                  <a:pt x="1142" y="3835"/>
                </a:lnTo>
                <a:cubicBezTo>
                  <a:pt x="1370" y="4132"/>
                  <a:pt x="1621" y="4406"/>
                  <a:pt x="1941" y="4612"/>
                </a:cubicBezTo>
                <a:lnTo>
                  <a:pt x="1941" y="4612"/>
                </a:lnTo>
                <a:lnTo>
                  <a:pt x="2260" y="4360"/>
                </a:lnTo>
                <a:cubicBezTo>
                  <a:pt x="2238" y="4109"/>
                  <a:pt x="1941" y="3310"/>
                  <a:pt x="1781" y="3059"/>
                </a:cubicBezTo>
                <a:lnTo>
                  <a:pt x="1781" y="3059"/>
                </a:lnTo>
                <a:cubicBezTo>
                  <a:pt x="1644" y="2785"/>
                  <a:pt x="1302" y="2763"/>
                  <a:pt x="982" y="2329"/>
                </a:cubicBezTo>
                <a:lnTo>
                  <a:pt x="982" y="2329"/>
                </a:lnTo>
                <a:cubicBezTo>
                  <a:pt x="845" y="2146"/>
                  <a:pt x="777" y="1850"/>
                  <a:pt x="754" y="1484"/>
                </a:cubicBezTo>
                <a:lnTo>
                  <a:pt x="754" y="1484"/>
                </a:lnTo>
                <a:cubicBezTo>
                  <a:pt x="754" y="1142"/>
                  <a:pt x="685" y="640"/>
                  <a:pt x="366" y="298"/>
                </a:cubicBezTo>
                <a:lnTo>
                  <a:pt x="366" y="298"/>
                </a:lnTo>
                <a:cubicBezTo>
                  <a:pt x="252" y="161"/>
                  <a:pt x="138" y="69"/>
                  <a:pt x="1" y="1"/>
                </a:cubicBezTo>
                <a:lnTo>
                  <a:pt x="1" y="1"/>
                </a:lnTo>
                <a:cubicBezTo>
                  <a:pt x="229" y="138"/>
                  <a:pt x="343" y="412"/>
                  <a:pt x="343" y="640"/>
                </a:cubicBezTo>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1"/>
          <p:cNvSpPr/>
          <p:nvPr/>
        </p:nvSpPr>
        <p:spPr>
          <a:xfrm>
            <a:off x="818064" y="5109645"/>
            <a:ext cx="64383" cy="143436"/>
          </a:xfrm>
          <a:custGeom>
            <a:rect b="b" l="l" r="r" t="t"/>
            <a:pathLst>
              <a:path extrusionOk="0" h="4224" w="1896">
                <a:moveTo>
                  <a:pt x="206" y="936"/>
                </a:moveTo>
                <a:cubicBezTo>
                  <a:pt x="183" y="1233"/>
                  <a:pt x="115" y="1484"/>
                  <a:pt x="161" y="1735"/>
                </a:cubicBezTo>
                <a:lnTo>
                  <a:pt x="161" y="1735"/>
                </a:lnTo>
                <a:cubicBezTo>
                  <a:pt x="229" y="2055"/>
                  <a:pt x="412" y="2283"/>
                  <a:pt x="594" y="2466"/>
                </a:cubicBezTo>
                <a:lnTo>
                  <a:pt x="594" y="2466"/>
                </a:lnTo>
                <a:cubicBezTo>
                  <a:pt x="754" y="2648"/>
                  <a:pt x="937" y="2785"/>
                  <a:pt x="1051" y="2922"/>
                </a:cubicBezTo>
                <a:lnTo>
                  <a:pt x="1051" y="2922"/>
                </a:lnTo>
                <a:cubicBezTo>
                  <a:pt x="1279" y="3196"/>
                  <a:pt x="1553" y="3995"/>
                  <a:pt x="1690" y="4223"/>
                </a:cubicBezTo>
                <a:lnTo>
                  <a:pt x="1690" y="4223"/>
                </a:lnTo>
                <a:lnTo>
                  <a:pt x="1895" y="4063"/>
                </a:lnTo>
                <a:cubicBezTo>
                  <a:pt x="1873" y="3812"/>
                  <a:pt x="1576" y="3013"/>
                  <a:pt x="1416" y="2762"/>
                </a:cubicBezTo>
                <a:lnTo>
                  <a:pt x="1416" y="2762"/>
                </a:lnTo>
                <a:cubicBezTo>
                  <a:pt x="1279" y="2488"/>
                  <a:pt x="937" y="2466"/>
                  <a:pt x="617" y="2032"/>
                </a:cubicBezTo>
                <a:lnTo>
                  <a:pt x="617" y="2032"/>
                </a:lnTo>
                <a:cubicBezTo>
                  <a:pt x="480" y="1849"/>
                  <a:pt x="412" y="1553"/>
                  <a:pt x="389" y="1187"/>
                </a:cubicBezTo>
                <a:lnTo>
                  <a:pt x="389" y="1187"/>
                </a:lnTo>
                <a:cubicBezTo>
                  <a:pt x="389" y="845"/>
                  <a:pt x="320" y="343"/>
                  <a:pt x="1" y="1"/>
                </a:cubicBezTo>
                <a:lnTo>
                  <a:pt x="1" y="1"/>
                </a:lnTo>
                <a:cubicBezTo>
                  <a:pt x="206" y="274"/>
                  <a:pt x="229" y="640"/>
                  <a:pt x="206" y="936"/>
                </a:cubicBezTo>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1"/>
          <p:cNvSpPr/>
          <p:nvPr/>
        </p:nvSpPr>
        <p:spPr>
          <a:xfrm>
            <a:off x="897148" y="5180172"/>
            <a:ext cx="239536" cy="66693"/>
          </a:xfrm>
          <a:custGeom>
            <a:rect b="b" l="l" r="r" t="t"/>
            <a:pathLst>
              <a:path extrusionOk="0" h="1964" w="7054">
                <a:moveTo>
                  <a:pt x="2739" y="23"/>
                </a:moveTo>
                <a:cubicBezTo>
                  <a:pt x="2442" y="46"/>
                  <a:pt x="1895" y="138"/>
                  <a:pt x="1347" y="411"/>
                </a:cubicBezTo>
                <a:lnTo>
                  <a:pt x="1347" y="411"/>
                </a:lnTo>
                <a:cubicBezTo>
                  <a:pt x="799" y="685"/>
                  <a:pt x="297" y="1165"/>
                  <a:pt x="0" y="1713"/>
                </a:cubicBezTo>
                <a:lnTo>
                  <a:pt x="0" y="1713"/>
                </a:lnTo>
                <a:lnTo>
                  <a:pt x="320" y="1964"/>
                </a:lnTo>
                <a:cubicBezTo>
                  <a:pt x="457" y="1895"/>
                  <a:pt x="799" y="1690"/>
                  <a:pt x="1141" y="1530"/>
                </a:cubicBezTo>
                <a:lnTo>
                  <a:pt x="1141" y="1530"/>
                </a:lnTo>
                <a:cubicBezTo>
                  <a:pt x="1461" y="1370"/>
                  <a:pt x="1826" y="1256"/>
                  <a:pt x="2009" y="1188"/>
                </a:cubicBezTo>
                <a:lnTo>
                  <a:pt x="2009" y="1188"/>
                </a:lnTo>
                <a:cubicBezTo>
                  <a:pt x="2214" y="1119"/>
                  <a:pt x="2351" y="1028"/>
                  <a:pt x="2557" y="914"/>
                </a:cubicBezTo>
                <a:lnTo>
                  <a:pt x="2557" y="914"/>
                </a:lnTo>
                <a:cubicBezTo>
                  <a:pt x="2762" y="822"/>
                  <a:pt x="3036" y="708"/>
                  <a:pt x="3447" y="731"/>
                </a:cubicBezTo>
                <a:lnTo>
                  <a:pt x="3447" y="731"/>
                </a:lnTo>
                <a:cubicBezTo>
                  <a:pt x="3789" y="731"/>
                  <a:pt x="4268" y="914"/>
                  <a:pt x="4816" y="1073"/>
                </a:cubicBezTo>
                <a:lnTo>
                  <a:pt x="4816" y="1073"/>
                </a:lnTo>
                <a:cubicBezTo>
                  <a:pt x="5364" y="1233"/>
                  <a:pt x="6049" y="1279"/>
                  <a:pt x="6574" y="1142"/>
                </a:cubicBezTo>
                <a:lnTo>
                  <a:pt x="6574" y="1142"/>
                </a:lnTo>
                <a:cubicBezTo>
                  <a:pt x="6756" y="1096"/>
                  <a:pt x="6916" y="1028"/>
                  <a:pt x="7053" y="959"/>
                </a:cubicBezTo>
                <a:lnTo>
                  <a:pt x="7053" y="959"/>
                </a:lnTo>
                <a:cubicBezTo>
                  <a:pt x="6802" y="1073"/>
                  <a:pt x="6505" y="1051"/>
                  <a:pt x="6186" y="982"/>
                </a:cubicBezTo>
                <a:lnTo>
                  <a:pt x="6186" y="982"/>
                </a:lnTo>
                <a:cubicBezTo>
                  <a:pt x="5866" y="914"/>
                  <a:pt x="5569" y="777"/>
                  <a:pt x="5250" y="685"/>
                </a:cubicBezTo>
                <a:lnTo>
                  <a:pt x="5250" y="685"/>
                </a:lnTo>
                <a:cubicBezTo>
                  <a:pt x="4930" y="571"/>
                  <a:pt x="4497" y="389"/>
                  <a:pt x="4040" y="206"/>
                </a:cubicBezTo>
                <a:lnTo>
                  <a:pt x="4040" y="206"/>
                </a:lnTo>
                <a:cubicBezTo>
                  <a:pt x="3675" y="69"/>
                  <a:pt x="3264" y="1"/>
                  <a:pt x="2967" y="1"/>
                </a:cubicBezTo>
                <a:lnTo>
                  <a:pt x="2967" y="1"/>
                </a:lnTo>
                <a:cubicBezTo>
                  <a:pt x="2876" y="1"/>
                  <a:pt x="2808" y="1"/>
                  <a:pt x="2739" y="23"/>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1"/>
          <p:cNvSpPr/>
          <p:nvPr/>
        </p:nvSpPr>
        <p:spPr>
          <a:xfrm>
            <a:off x="901020" y="5194129"/>
            <a:ext cx="219365" cy="52736"/>
          </a:xfrm>
          <a:custGeom>
            <a:rect b="b" l="l" r="r" t="t"/>
            <a:pathLst>
              <a:path extrusionOk="0" h="1553" w="6460">
                <a:moveTo>
                  <a:pt x="2808" y="46"/>
                </a:moveTo>
                <a:cubicBezTo>
                  <a:pt x="2420" y="115"/>
                  <a:pt x="2123" y="252"/>
                  <a:pt x="1895" y="343"/>
                </a:cubicBezTo>
                <a:lnTo>
                  <a:pt x="1895" y="343"/>
                </a:lnTo>
                <a:cubicBezTo>
                  <a:pt x="1644" y="434"/>
                  <a:pt x="1256" y="571"/>
                  <a:pt x="868" y="777"/>
                </a:cubicBezTo>
                <a:lnTo>
                  <a:pt x="868" y="777"/>
                </a:lnTo>
                <a:cubicBezTo>
                  <a:pt x="502" y="982"/>
                  <a:pt x="137" y="1233"/>
                  <a:pt x="0" y="1393"/>
                </a:cubicBezTo>
                <a:lnTo>
                  <a:pt x="0" y="1393"/>
                </a:lnTo>
                <a:lnTo>
                  <a:pt x="206" y="1553"/>
                </a:lnTo>
                <a:cubicBezTo>
                  <a:pt x="343" y="1484"/>
                  <a:pt x="685" y="1279"/>
                  <a:pt x="1027" y="1119"/>
                </a:cubicBezTo>
                <a:lnTo>
                  <a:pt x="1027" y="1119"/>
                </a:lnTo>
                <a:cubicBezTo>
                  <a:pt x="1347" y="959"/>
                  <a:pt x="1712" y="845"/>
                  <a:pt x="1895" y="777"/>
                </a:cubicBezTo>
                <a:lnTo>
                  <a:pt x="1895" y="777"/>
                </a:lnTo>
                <a:cubicBezTo>
                  <a:pt x="2100" y="708"/>
                  <a:pt x="2237" y="617"/>
                  <a:pt x="2443" y="503"/>
                </a:cubicBezTo>
                <a:lnTo>
                  <a:pt x="2443" y="503"/>
                </a:lnTo>
                <a:cubicBezTo>
                  <a:pt x="2648" y="411"/>
                  <a:pt x="2922" y="297"/>
                  <a:pt x="3333" y="320"/>
                </a:cubicBezTo>
                <a:lnTo>
                  <a:pt x="3333" y="320"/>
                </a:lnTo>
                <a:cubicBezTo>
                  <a:pt x="3675" y="320"/>
                  <a:pt x="4154" y="503"/>
                  <a:pt x="4702" y="662"/>
                </a:cubicBezTo>
                <a:lnTo>
                  <a:pt x="4702" y="662"/>
                </a:lnTo>
                <a:cubicBezTo>
                  <a:pt x="5250" y="822"/>
                  <a:pt x="5935" y="868"/>
                  <a:pt x="6460" y="731"/>
                </a:cubicBezTo>
                <a:lnTo>
                  <a:pt x="6460" y="731"/>
                </a:lnTo>
                <a:cubicBezTo>
                  <a:pt x="6049" y="799"/>
                  <a:pt x="5592" y="731"/>
                  <a:pt x="5182" y="594"/>
                </a:cubicBezTo>
                <a:lnTo>
                  <a:pt x="5182" y="594"/>
                </a:lnTo>
                <a:cubicBezTo>
                  <a:pt x="4771" y="457"/>
                  <a:pt x="4428" y="252"/>
                  <a:pt x="4063" y="137"/>
                </a:cubicBezTo>
                <a:lnTo>
                  <a:pt x="4063" y="137"/>
                </a:lnTo>
                <a:cubicBezTo>
                  <a:pt x="3766" y="46"/>
                  <a:pt x="3470" y="0"/>
                  <a:pt x="3196" y="0"/>
                </a:cubicBezTo>
                <a:lnTo>
                  <a:pt x="3196" y="0"/>
                </a:lnTo>
                <a:cubicBezTo>
                  <a:pt x="3059" y="0"/>
                  <a:pt x="2922" y="23"/>
                  <a:pt x="2808" y="46"/>
                </a:cubicBezTo>
                <a:close/>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1"/>
          <p:cNvSpPr/>
          <p:nvPr/>
        </p:nvSpPr>
        <p:spPr>
          <a:xfrm>
            <a:off x="901801" y="5223569"/>
            <a:ext cx="204628" cy="48084"/>
          </a:xfrm>
          <a:custGeom>
            <a:rect b="b" l="l" r="r" t="t"/>
            <a:pathLst>
              <a:path extrusionOk="0" h="1416" w="6026">
                <a:moveTo>
                  <a:pt x="91" y="1"/>
                </a:moveTo>
                <a:lnTo>
                  <a:pt x="0" y="412"/>
                </a:lnTo>
                <a:cubicBezTo>
                  <a:pt x="114" y="503"/>
                  <a:pt x="388" y="686"/>
                  <a:pt x="708" y="800"/>
                </a:cubicBezTo>
                <a:lnTo>
                  <a:pt x="708" y="800"/>
                </a:lnTo>
                <a:cubicBezTo>
                  <a:pt x="1027" y="937"/>
                  <a:pt x="1370" y="1028"/>
                  <a:pt x="1552" y="1074"/>
                </a:cubicBezTo>
                <a:lnTo>
                  <a:pt x="1552" y="1074"/>
                </a:lnTo>
                <a:cubicBezTo>
                  <a:pt x="1758" y="1096"/>
                  <a:pt x="1940" y="1051"/>
                  <a:pt x="2168" y="1005"/>
                </a:cubicBezTo>
                <a:lnTo>
                  <a:pt x="2168" y="1005"/>
                </a:lnTo>
                <a:cubicBezTo>
                  <a:pt x="2374" y="982"/>
                  <a:pt x="2602" y="937"/>
                  <a:pt x="2944" y="960"/>
                </a:cubicBezTo>
                <a:lnTo>
                  <a:pt x="2944" y="960"/>
                </a:lnTo>
                <a:cubicBezTo>
                  <a:pt x="3241" y="982"/>
                  <a:pt x="3652" y="1119"/>
                  <a:pt x="4109" y="1233"/>
                </a:cubicBezTo>
                <a:lnTo>
                  <a:pt x="4109" y="1233"/>
                </a:lnTo>
                <a:cubicBezTo>
                  <a:pt x="4565" y="1348"/>
                  <a:pt x="5136" y="1416"/>
                  <a:pt x="5592" y="1279"/>
                </a:cubicBezTo>
                <a:lnTo>
                  <a:pt x="5592" y="1279"/>
                </a:lnTo>
                <a:cubicBezTo>
                  <a:pt x="5752" y="1233"/>
                  <a:pt x="5912" y="1165"/>
                  <a:pt x="6026" y="1074"/>
                </a:cubicBezTo>
                <a:lnTo>
                  <a:pt x="6026" y="1074"/>
                </a:lnTo>
                <a:cubicBezTo>
                  <a:pt x="5798" y="1188"/>
                  <a:pt x="5524" y="1188"/>
                  <a:pt x="5250" y="1119"/>
                </a:cubicBezTo>
                <a:lnTo>
                  <a:pt x="5250" y="1119"/>
                </a:lnTo>
                <a:cubicBezTo>
                  <a:pt x="4976" y="1028"/>
                  <a:pt x="4725" y="914"/>
                  <a:pt x="4474" y="823"/>
                </a:cubicBezTo>
                <a:lnTo>
                  <a:pt x="4474" y="823"/>
                </a:lnTo>
                <a:cubicBezTo>
                  <a:pt x="4200" y="731"/>
                  <a:pt x="3835" y="571"/>
                  <a:pt x="3469" y="435"/>
                </a:cubicBezTo>
                <a:lnTo>
                  <a:pt x="3469" y="435"/>
                </a:lnTo>
                <a:cubicBezTo>
                  <a:pt x="3104" y="298"/>
                  <a:pt x="2693" y="183"/>
                  <a:pt x="2465" y="183"/>
                </a:cubicBezTo>
                <a:lnTo>
                  <a:pt x="2465" y="183"/>
                </a:lnTo>
                <a:cubicBezTo>
                  <a:pt x="2237" y="161"/>
                  <a:pt x="1826" y="92"/>
                  <a:pt x="1392" y="69"/>
                </a:cubicBezTo>
                <a:lnTo>
                  <a:pt x="1392" y="69"/>
                </a:lnTo>
                <a:cubicBezTo>
                  <a:pt x="1050" y="24"/>
                  <a:pt x="708" y="1"/>
                  <a:pt x="342" y="1"/>
                </a:cubicBezTo>
                <a:lnTo>
                  <a:pt x="342" y="1"/>
                </a:lnTo>
                <a:cubicBezTo>
                  <a:pt x="274" y="1"/>
                  <a:pt x="183" y="1"/>
                  <a:pt x="91" y="1"/>
                </a:cubicBezTo>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1"/>
          <p:cNvSpPr/>
          <p:nvPr/>
        </p:nvSpPr>
        <p:spPr>
          <a:xfrm>
            <a:off x="901801" y="5229002"/>
            <a:ext cx="189924" cy="42651"/>
          </a:xfrm>
          <a:custGeom>
            <a:rect b="b" l="l" r="r" t="t"/>
            <a:pathLst>
              <a:path extrusionOk="0" h="1256" w="5593">
                <a:moveTo>
                  <a:pt x="0" y="252"/>
                </a:moveTo>
                <a:cubicBezTo>
                  <a:pt x="114" y="343"/>
                  <a:pt x="388" y="526"/>
                  <a:pt x="708" y="640"/>
                </a:cubicBezTo>
                <a:lnTo>
                  <a:pt x="708" y="640"/>
                </a:lnTo>
                <a:cubicBezTo>
                  <a:pt x="1027" y="777"/>
                  <a:pt x="1370" y="868"/>
                  <a:pt x="1552" y="914"/>
                </a:cubicBezTo>
                <a:lnTo>
                  <a:pt x="1552" y="914"/>
                </a:lnTo>
                <a:cubicBezTo>
                  <a:pt x="1758" y="936"/>
                  <a:pt x="1940" y="891"/>
                  <a:pt x="2168" y="845"/>
                </a:cubicBezTo>
                <a:lnTo>
                  <a:pt x="2168" y="845"/>
                </a:lnTo>
                <a:cubicBezTo>
                  <a:pt x="2374" y="822"/>
                  <a:pt x="2602" y="777"/>
                  <a:pt x="2944" y="800"/>
                </a:cubicBezTo>
                <a:lnTo>
                  <a:pt x="2944" y="800"/>
                </a:lnTo>
                <a:cubicBezTo>
                  <a:pt x="3241" y="822"/>
                  <a:pt x="3652" y="959"/>
                  <a:pt x="4109" y="1073"/>
                </a:cubicBezTo>
                <a:lnTo>
                  <a:pt x="4109" y="1073"/>
                </a:lnTo>
                <a:cubicBezTo>
                  <a:pt x="4565" y="1188"/>
                  <a:pt x="5136" y="1256"/>
                  <a:pt x="5592" y="1119"/>
                </a:cubicBezTo>
                <a:lnTo>
                  <a:pt x="5592" y="1119"/>
                </a:lnTo>
                <a:cubicBezTo>
                  <a:pt x="5227" y="1188"/>
                  <a:pt x="4839" y="1119"/>
                  <a:pt x="4519" y="982"/>
                </a:cubicBezTo>
                <a:lnTo>
                  <a:pt x="4519" y="982"/>
                </a:lnTo>
                <a:cubicBezTo>
                  <a:pt x="4177" y="868"/>
                  <a:pt x="3880" y="685"/>
                  <a:pt x="3584" y="617"/>
                </a:cubicBezTo>
                <a:lnTo>
                  <a:pt x="3584" y="617"/>
                </a:lnTo>
                <a:cubicBezTo>
                  <a:pt x="3218" y="503"/>
                  <a:pt x="2853" y="457"/>
                  <a:pt x="2534" y="480"/>
                </a:cubicBezTo>
                <a:lnTo>
                  <a:pt x="2534" y="480"/>
                </a:lnTo>
                <a:cubicBezTo>
                  <a:pt x="2214" y="480"/>
                  <a:pt x="1940" y="526"/>
                  <a:pt x="1712" y="526"/>
                </a:cubicBezTo>
                <a:lnTo>
                  <a:pt x="1712" y="526"/>
                </a:lnTo>
                <a:cubicBezTo>
                  <a:pt x="1506" y="503"/>
                  <a:pt x="1141" y="411"/>
                  <a:pt x="822" y="297"/>
                </a:cubicBezTo>
                <a:lnTo>
                  <a:pt x="822" y="297"/>
                </a:lnTo>
                <a:cubicBezTo>
                  <a:pt x="502" y="183"/>
                  <a:pt x="205" y="46"/>
                  <a:pt x="46" y="1"/>
                </a:cubicBezTo>
                <a:lnTo>
                  <a:pt x="46" y="1"/>
                </a:lnTo>
                <a:close/>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1"/>
          <p:cNvSpPr/>
          <p:nvPr/>
        </p:nvSpPr>
        <p:spPr>
          <a:xfrm>
            <a:off x="885501" y="5038336"/>
            <a:ext cx="148089" cy="207752"/>
          </a:xfrm>
          <a:custGeom>
            <a:rect b="b" l="l" r="r" t="t"/>
            <a:pathLst>
              <a:path extrusionOk="0" h="6118" w="4361">
                <a:moveTo>
                  <a:pt x="3379" y="1484"/>
                </a:moveTo>
                <a:cubicBezTo>
                  <a:pt x="3196" y="1781"/>
                  <a:pt x="2922" y="2192"/>
                  <a:pt x="2603" y="2511"/>
                </a:cubicBezTo>
                <a:lnTo>
                  <a:pt x="2603" y="2511"/>
                </a:lnTo>
                <a:cubicBezTo>
                  <a:pt x="2306" y="2831"/>
                  <a:pt x="1941" y="3128"/>
                  <a:pt x="1758" y="3356"/>
                </a:cubicBezTo>
                <a:lnTo>
                  <a:pt x="1758" y="3356"/>
                </a:lnTo>
                <a:cubicBezTo>
                  <a:pt x="1598" y="3584"/>
                  <a:pt x="1233" y="3904"/>
                  <a:pt x="891" y="4360"/>
                </a:cubicBezTo>
                <a:lnTo>
                  <a:pt x="891" y="4360"/>
                </a:lnTo>
                <a:cubicBezTo>
                  <a:pt x="549" y="4794"/>
                  <a:pt x="183" y="5342"/>
                  <a:pt x="1" y="5935"/>
                </a:cubicBezTo>
                <a:lnTo>
                  <a:pt x="1" y="5935"/>
                </a:lnTo>
                <a:lnTo>
                  <a:pt x="366" y="6118"/>
                </a:lnTo>
                <a:cubicBezTo>
                  <a:pt x="640" y="5890"/>
                  <a:pt x="1507" y="5091"/>
                  <a:pt x="1827" y="4771"/>
                </a:cubicBezTo>
                <a:lnTo>
                  <a:pt x="1827" y="4771"/>
                </a:lnTo>
                <a:cubicBezTo>
                  <a:pt x="2146" y="4429"/>
                  <a:pt x="2215" y="4018"/>
                  <a:pt x="2763" y="3287"/>
                </a:cubicBezTo>
                <a:lnTo>
                  <a:pt x="2763" y="3287"/>
                </a:lnTo>
                <a:cubicBezTo>
                  <a:pt x="3014" y="2968"/>
                  <a:pt x="3379" y="2534"/>
                  <a:pt x="3653" y="2009"/>
                </a:cubicBezTo>
                <a:lnTo>
                  <a:pt x="3653" y="2009"/>
                </a:lnTo>
                <a:cubicBezTo>
                  <a:pt x="3949" y="1484"/>
                  <a:pt x="4155" y="914"/>
                  <a:pt x="4269" y="434"/>
                </a:cubicBezTo>
                <a:lnTo>
                  <a:pt x="4269" y="434"/>
                </a:lnTo>
                <a:cubicBezTo>
                  <a:pt x="4315" y="275"/>
                  <a:pt x="4338" y="115"/>
                  <a:pt x="4360" y="1"/>
                </a:cubicBezTo>
                <a:lnTo>
                  <a:pt x="4360" y="1"/>
                </a:lnTo>
                <a:cubicBezTo>
                  <a:pt x="4246" y="434"/>
                  <a:pt x="3744" y="914"/>
                  <a:pt x="3379" y="1484"/>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1"/>
          <p:cNvSpPr/>
          <p:nvPr/>
        </p:nvSpPr>
        <p:spPr>
          <a:xfrm>
            <a:off x="890153" y="5053073"/>
            <a:ext cx="140346" cy="193014"/>
          </a:xfrm>
          <a:custGeom>
            <a:rect b="b" l="l" r="r" t="t"/>
            <a:pathLst>
              <a:path extrusionOk="0" h="5684" w="4133">
                <a:moveTo>
                  <a:pt x="2831" y="2077"/>
                </a:moveTo>
                <a:cubicBezTo>
                  <a:pt x="2557" y="2443"/>
                  <a:pt x="2283" y="2785"/>
                  <a:pt x="2055" y="3105"/>
                </a:cubicBezTo>
                <a:lnTo>
                  <a:pt x="2055" y="3105"/>
                </a:lnTo>
                <a:cubicBezTo>
                  <a:pt x="1827" y="3447"/>
                  <a:pt x="1667" y="3744"/>
                  <a:pt x="1484" y="3949"/>
                </a:cubicBezTo>
                <a:lnTo>
                  <a:pt x="1484" y="3949"/>
                </a:lnTo>
                <a:cubicBezTo>
                  <a:pt x="1325" y="4154"/>
                  <a:pt x="1005" y="4451"/>
                  <a:pt x="708" y="4771"/>
                </a:cubicBezTo>
                <a:lnTo>
                  <a:pt x="708" y="4771"/>
                </a:lnTo>
                <a:cubicBezTo>
                  <a:pt x="389" y="5067"/>
                  <a:pt x="115" y="5387"/>
                  <a:pt x="1" y="5570"/>
                </a:cubicBezTo>
                <a:lnTo>
                  <a:pt x="1" y="5570"/>
                </a:lnTo>
                <a:lnTo>
                  <a:pt x="229" y="5684"/>
                </a:lnTo>
                <a:cubicBezTo>
                  <a:pt x="503" y="5456"/>
                  <a:pt x="1370" y="4657"/>
                  <a:pt x="1690" y="4337"/>
                </a:cubicBezTo>
                <a:lnTo>
                  <a:pt x="1690" y="4337"/>
                </a:lnTo>
                <a:cubicBezTo>
                  <a:pt x="2009" y="3995"/>
                  <a:pt x="2078" y="3584"/>
                  <a:pt x="2626" y="2853"/>
                </a:cubicBezTo>
                <a:lnTo>
                  <a:pt x="2626" y="2853"/>
                </a:lnTo>
                <a:cubicBezTo>
                  <a:pt x="2877" y="2534"/>
                  <a:pt x="3242" y="2100"/>
                  <a:pt x="3516" y="1575"/>
                </a:cubicBezTo>
                <a:lnTo>
                  <a:pt x="3516" y="1575"/>
                </a:lnTo>
                <a:cubicBezTo>
                  <a:pt x="3812" y="1050"/>
                  <a:pt x="4018" y="480"/>
                  <a:pt x="4132" y="0"/>
                </a:cubicBezTo>
                <a:lnTo>
                  <a:pt x="4132" y="0"/>
                </a:lnTo>
                <a:cubicBezTo>
                  <a:pt x="3904" y="708"/>
                  <a:pt x="3310" y="1484"/>
                  <a:pt x="2831" y="2077"/>
                </a:cubicBezTo>
                <a:close/>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1"/>
          <p:cNvSpPr/>
          <p:nvPr/>
        </p:nvSpPr>
        <p:spPr>
          <a:xfrm>
            <a:off x="712662" y="5162345"/>
            <a:ext cx="151179" cy="90734"/>
          </a:xfrm>
          <a:custGeom>
            <a:rect b="b" l="l" r="r" t="t"/>
            <a:pathLst>
              <a:path extrusionOk="0" h="2672" w="4452">
                <a:moveTo>
                  <a:pt x="1" y="1"/>
                </a:moveTo>
                <a:cubicBezTo>
                  <a:pt x="320" y="46"/>
                  <a:pt x="685" y="457"/>
                  <a:pt x="1119" y="640"/>
                </a:cubicBezTo>
                <a:lnTo>
                  <a:pt x="1119" y="640"/>
                </a:lnTo>
                <a:cubicBezTo>
                  <a:pt x="1347" y="708"/>
                  <a:pt x="1667" y="845"/>
                  <a:pt x="1872" y="1028"/>
                </a:cubicBezTo>
                <a:lnTo>
                  <a:pt x="1872" y="1028"/>
                </a:lnTo>
                <a:cubicBezTo>
                  <a:pt x="2078" y="1210"/>
                  <a:pt x="2329" y="1439"/>
                  <a:pt x="2489" y="1530"/>
                </a:cubicBezTo>
                <a:lnTo>
                  <a:pt x="2489" y="1530"/>
                </a:lnTo>
                <a:cubicBezTo>
                  <a:pt x="2808" y="1713"/>
                  <a:pt x="3424" y="2443"/>
                  <a:pt x="4223" y="2671"/>
                </a:cubicBezTo>
                <a:lnTo>
                  <a:pt x="4223" y="2671"/>
                </a:lnTo>
                <a:lnTo>
                  <a:pt x="4452" y="2329"/>
                </a:lnTo>
                <a:cubicBezTo>
                  <a:pt x="4337" y="2078"/>
                  <a:pt x="3858" y="1393"/>
                  <a:pt x="3607" y="1165"/>
                </a:cubicBezTo>
                <a:lnTo>
                  <a:pt x="3607" y="1165"/>
                </a:lnTo>
                <a:cubicBezTo>
                  <a:pt x="3356" y="936"/>
                  <a:pt x="3036" y="959"/>
                  <a:pt x="2466" y="663"/>
                </a:cubicBezTo>
                <a:lnTo>
                  <a:pt x="2466" y="663"/>
                </a:lnTo>
                <a:cubicBezTo>
                  <a:pt x="2352" y="617"/>
                  <a:pt x="2215" y="503"/>
                  <a:pt x="2032" y="412"/>
                </a:cubicBezTo>
                <a:lnTo>
                  <a:pt x="2032" y="412"/>
                </a:lnTo>
                <a:cubicBezTo>
                  <a:pt x="1850" y="320"/>
                  <a:pt x="1644" y="252"/>
                  <a:pt x="1439" y="206"/>
                </a:cubicBezTo>
                <a:lnTo>
                  <a:pt x="1439" y="206"/>
                </a:lnTo>
                <a:cubicBezTo>
                  <a:pt x="1005" y="115"/>
                  <a:pt x="640" y="46"/>
                  <a:pt x="320" y="23"/>
                </a:cubicBezTo>
                <a:lnTo>
                  <a:pt x="320" y="23"/>
                </a:lnTo>
                <a:cubicBezTo>
                  <a:pt x="229" y="1"/>
                  <a:pt x="160" y="1"/>
                  <a:pt x="69" y="1"/>
                </a:cubicBezTo>
                <a:lnTo>
                  <a:pt x="69" y="1"/>
                </a:lnTo>
                <a:cubicBezTo>
                  <a:pt x="46" y="1"/>
                  <a:pt x="23" y="1"/>
                  <a:pt x="1" y="1"/>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1"/>
          <p:cNvSpPr/>
          <p:nvPr/>
        </p:nvSpPr>
        <p:spPr>
          <a:xfrm>
            <a:off x="723528" y="5163126"/>
            <a:ext cx="140312" cy="85301"/>
          </a:xfrm>
          <a:custGeom>
            <a:rect b="b" l="l" r="r" t="t"/>
            <a:pathLst>
              <a:path extrusionOk="0" h="2512" w="4132">
                <a:moveTo>
                  <a:pt x="776" y="274"/>
                </a:moveTo>
                <a:cubicBezTo>
                  <a:pt x="1050" y="411"/>
                  <a:pt x="1324" y="548"/>
                  <a:pt x="1552" y="662"/>
                </a:cubicBezTo>
                <a:lnTo>
                  <a:pt x="1552" y="662"/>
                </a:lnTo>
                <a:cubicBezTo>
                  <a:pt x="1826" y="822"/>
                  <a:pt x="2100" y="982"/>
                  <a:pt x="2328" y="1073"/>
                </a:cubicBezTo>
                <a:lnTo>
                  <a:pt x="2328" y="1073"/>
                </a:lnTo>
                <a:cubicBezTo>
                  <a:pt x="2579" y="1187"/>
                  <a:pt x="2808" y="1279"/>
                  <a:pt x="2967" y="1393"/>
                </a:cubicBezTo>
                <a:lnTo>
                  <a:pt x="2967" y="1393"/>
                </a:lnTo>
                <a:cubicBezTo>
                  <a:pt x="3264" y="1621"/>
                  <a:pt x="3744" y="2351"/>
                  <a:pt x="3995" y="2511"/>
                </a:cubicBezTo>
                <a:lnTo>
                  <a:pt x="3995" y="2511"/>
                </a:lnTo>
                <a:lnTo>
                  <a:pt x="4132" y="2306"/>
                </a:lnTo>
                <a:cubicBezTo>
                  <a:pt x="4017" y="2055"/>
                  <a:pt x="3538" y="1370"/>
                  <a:pt x="3287" y="1142"/>
                </a:cubicBezTo>
                <a:lnTo>
                  <a:pt x="3287" y="1142"/>
                </a:lnTo>
                <a:cubicBezTo>
                  <a:pt x="3036" y="913"/>
                  <a:pt x="2716" y="936"/>
                  <a:pt x="2146" y="640"/>
                </a:cubicBezTo>
                <a:lnTo>
                  <a:pt x="2146" y="640"/>
                </a:lnTo>
                <a:cubicBezTo>
                  <a:pt x="2032" y="594"/>
                  <a:pt x="1895" y="480"/>
                  <a:pt x="1712" y="389"/>
                </a:cubicBezTo>
                <a:lnTo>
                  <a:pt x="1712" y="389"/>
                </a:lnTo>
                <a:cubicBezTo>
                  <a:pt x="1530" y="297"/>
                  <a:pt x="1324" y="229"/>
                  <a:pt x="1119" y="183"/>
                </a:cubicBezTo>
                <a:lnTo>
                  <a:pt x="1119" y="183"/>
                </a:lnTo>
                <a:cubicBezTo>
                  <a:pt x="685" y="92"/>
                  <a:pt x="320" y="23"/>
                  <a:pt x="0" y="0"/>
                </a:cubicBezTo>
                <a:lnTo>
                  <a:pt x="0" y="0"/>
                </a:lnTo>
                <a:cubicBezTo>
                  <a:pt x="228" y="46"/>
                  <a:pt x="502" y="160"/>
                  <a:pt x="776" y="274"/>
                </a:cubicBezTo>
                <a:close/>
              </a:path>
            </a:pathLst>
          </a:custGeom>
          <a:solidFill>
            <a:srgbClr val="3269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1"/>
          <p:cNvSpPr/>
          <p:nvPr/>
        </p:nvSpPr>
        <p:spPr>
          <a:xfrm>
            <a:off x="8609031" y="-407288"/>
            <a:ext cx="1144062" cy="5553545"/>
          </a:xfrm>
          <a:custGeom>
            <a:rect b="b" l="l" r="r" t="t"/>
            <a:pathLst>
              <a:path extrusionOk="0" h="163544" w="33691">
                <a:moveTo>
                  <a:pt x="33691" y="162060"/>
                </a:moveTo>
                <a:cubicBezTo>
                  <a:pt x="32915" y="162996"/>
                  <a:pt x="32116" y="163543"/>
                  <a:pt x="31408" y="163064"/>
                </a:cubicBezTo>
                <a:cubicBezTo>
                  <a:pt x="29308" y="161580"/>
                  <a:pt x="25245" y="155714"/>
                  <a:pt x="21525" y="150921"/>
                </a:cubicBezTo>
                <a:cubicBezTo>
                  <a:pt x="17804" y="146105"/>
                  <a:pt x="20726" y="143389"/>
                  <a:pt x="19265" y="138938"/>
                </a:cubicBezTo>
                <a:cubicBezTo>
                  <a:pt x="17804" y="134464"/>
                  <a:pt x="17234" y="134236"/>
                  <a:pt x="17211" y="131793"/>
                </a:cubicBezTo>
                <a:cubicBezTo>
                  <a:pt x="17211" y="129328"/>
                  <a:pt x="17142" y="130675"/>
                  <a:pt x="15659" y="129100"/>
                </a:cubicBezTo>
                <a:cubicBezTo>
                  <a:pt x="14175" y="127548"/>
                  <a:pt x="12760" y="125471"/>
                  <a:pt x="11116" y="117208"/>
                </a:cubicBezTo>
                <a:cubicBezTo>
                  <a:pt x="9473" y="108945"/>
                  <a:pt x="10820" y="113693"/>
                  <a:pt x="9450" y="107142"/>
                </a:cubicBezTo>
                <a:cubicBezTo>
                  <a:pt x="11710" y="110657"/>
                  <a:pt x="16024" y="127616"/>
                  <a:pt x="16663" y="126977"/>
                </a:cubicBezTo>
                <a:cubicBezTo>
                  <a:pt x="17279" y="126315"/>
                  <a:pt x="17439" y="122709"/>
                  <a:pt x="15955" y="115565"/>
                </a:cubicBezTo>
                <a:cubicBezTo>
                  <a:pt x="14472" y="108420"/>
                  <a:pt x="17302" y="120175"/>
                  <a:pt x="19060" y="117642"/>
                </a:cubicBezTo>
                <a:cubicBezTo>
                  <a:pt x="20840" y="115108"/>
                  <a:pt x="20954" y="116204"/>
                  <a:pt x="17485" y="109744"/>
                </a:cubicBezTo>
                <a:cubicBezTo>
                  <a:pt x="13992" y="103307"/>
                  <a:pt x="12828" y="104015"/>
                  <a:pt x="10066" y="98583"/>
                </a:cubicBezTo>
                <a:cubicBezTo>
                  <a:pt x="7327" y="93150"/>
                  <a:pt x="9267" y="92625"/>
                  <a:pt x="9450" y="94565"/>
                </a:cubicBezTo>
                <a:cubicBezTo>
                  <a:pt x="9633" y="96506"/>
                  <a:pt x="11710" y="96369"/>
                  <a:pt x="11116" y="90845"/>
                </a:cubicBezTo>
                <a:cubicBezTo>
                  <a:pt x="10523" y="85321"/>
                  <a:pt x="7989" y="61971"/>
                  <a:pt x="5958" y="56904"/>
                </a:cubicBezTo>
                <a:cubicBezTo>
                  <a:pt x="3926" y="51836"/>
                  <a:pt x="1735" y="50650"/>
                  <a:pt x="868" y="47682"/>
                </a:cubicBezTo>
                <a:cubicBezTo>
                  <a:pt x="0" y="44692"/>
                  <a:pt x="1438" y="40241"/>
                  <a:pt x="1598" y="42547"/>
                </a:cubicBezTo>
                <a:cubicBezTo>
                  <a:pt x="1735" y="44852"/>
                  <a:pt x="3310" y="49029"/>
                  <a:pt x="3150" y="43893"/>
                </a:cubicBezTo>
                <a:cubicBezTo>
                  <a:pt x="3013" y="38758"/>
                  <a:pt x="2420" y="40378"/>
                  <a:pt x="2123" y="36133"/>
                </a:cubicBezTo>
                <a:cubicBezTo>
                  <a:pt x="1826" y="31910"/>
                  <a:pt x="2123" y="33622"/>
                  <a:pt x="2123" y="30267"/>
                </a:cubicBezTo>
                <a:cubicBezTo>
                  <a:pt x="2123" y="26911"/>
                  <a:pt x="2488" y="22072"/>
                  <a:pt x="2032" y="22963"/>
                </a:cubicBezTo>
                <a:cubicBezTo>
                  <a:pt x="1598" y="23853"/>
                  <a:pt x="411" y="22529"/>
                  <a:pt x="548" y="19927"/>
                </a:cubicBezTo>
                <a:cubicBezTo>
                  <a:pt x="708" y="17302"/>
                  <a:pt x="1826" y="14997"/>
                  <a:pt x="1826" y="14997"/>
                </a:cubicBezTo>
                <a:cubicBezTo>
                  <a:pt x="1826" y="14997"/>
                  <a:pt x="2854" y="13581"/>
                  <a:pt x="2260" y="16640"/>
                </a:cubicBezTo>
                <a:cubicBezTo>
                  <a:pt x="1667" y="19699"/>
                  <a:pt x="2557" y="18717"/>
                  <a:pt x="3310" y="16640"/>
                </a:cubicBezTo>
                <a:cubicBezTo>
                  <a:pt x="4040" y="14563"/>
                  <a:pt x="5615" y="12098"/>
                  <a:pt x="6802" y="10683"/>
                </a:cubicBezTo>
                <a:cubicBezTo>
                  <a:pt x="8012" y="9267"/>
                  <a:pt x="9929" y="2283"/>
                  <a:pt x="11390" y="0"/>
                </a:cubicBezTo>
                <a:cubicBezTo>
                  <a:pt x="8720" y="7624"/>
                  <a:pt x="5205" y="15453"/>
                  <a:pt x="4337" y="17827"/>
                </a:cubicBezTo>
                <a:cubicBezTo>
                  <a:pt x="3150" y="21114"/>
                  <a:pt x="3607" y="31819"/>
                  <a:pt x="4040" y="36749"/>
                </a:cubicBezTo>
                <a:cubicBezTo>
                  <a:pt x="4497" y="41656"/>
                  <a:pt x="7761" y="51448"/>
                  <a:pt x="8971" y="61514"/>
                </a:cubicBezTo>
                <a:cubicBezTo>
                  <a:pt x="10158" y="71580"/>
                  <a:pt x="13125" y="94451"/>
                  <a:pt x="18032" y="107736"/>
                </a:cubicBezTo>
                <a:cubicBezTo>
                  <a:pt x="22963" y="121043"/>
                  <a:pt x="22209" y="120997"/>
                  <a:pt x="22050" y="129191"/>
                </a:cubicBezTo>
                <a:cubicBezTo>
                  <a:pt x="21913" y="137363"/>
                  <a:pt x="19973" y="138846"/>
                  <a:pt x="21456" y="142430"/>
                </a:cubicBezTo>
                <a:cubicBezTo>
                  <a:pt x="22963" y="146014"/>
                  <a:pt x="23990" y="147794"/>
                  <a:pt x="24743" y="149118"/>
                </a:cubicBezTo>
                <a:cubicBezTo>
                  <a:pt x="25473" y="150464"/>
                  <a:pt x="26501" y="149232"/>
                  <a:pt x="28578" y="155075"/>
                </a:cubicBezTo>
                <a:cubicBezTo>
                  <a:pt x="29331" y="157244"/>
                  <a:pt x="31408" y="159754"/>
                  <a:pt x="33691" y="1620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1"/>
          <p:cNvSpPr/>
          <p:nvPr/>
        </p:nvSpPr>
        <p:spPr>
          <a:xfrm>
            <a:off x="8708252" y="3070447"/>
            <a:ext cx="741021" cy="1958669"/>
          </a:xfrm>
          <a:custGeom>
            <a:rect b="b" l="l" r="r" t="t"/>
            <a:pathLst>
              <a:path extrusionOk="0" h="57680" w="21822">
                <a:moveTo>
                  <a:pt x="1118" y="13376"/>
                </a:moveTo>
                <a:cubicBezTo>
                  <a:pt x="1392" y="17074"/>
                  <a:pt x="1598" y="20155"/>
                  <a:pt x="913" y="22323"/>
                </a:cubicBezTo>
                <a:lnTo>
                  <a:pt x="913" y="22323"/>
                </a:lnTo>
                <a:cubicBezTo>
                  <a:pt x="228" y="24492"/>
                  <a:pt x="1666" y="28555"/>
                  <a:pt x="867" y="32366"/>
                </a:cubicBezTo>
                <a:lnTo>
                  <a:pt x="867" y="32366"/>
                </a:lnTo>
                <a:cubicBezTo>
                  <a:pt x="46" y="36201"/>
                  <a:pt x="2967" y="34809"/>
                  <a:pt x="4337" y="36886"/>
                </a:cubicBezTo>
                <a:lnTo>
                  <a:pt x="4337" y="36886"/>
                </a:lnTo>
                <a:cubicBezTo>
                  <a:pt x="5729" y="38940"/>
                  <a:pt x="6094" y="41246"/>
                  <a:pt x="6482" y="49463"/>
                </a:cubicBezTo>
                <a:lnTo>
                  <a:pt x="6482" y="49463"/>
                </a:lnTo>
                <a:cubicBezTo>
                  <a:pt x="6893" y="57680"/>
                  <a:pt x="9016" y="51973"/>
                  <a:pt x="12577" y="56333"/>
                </a:cubicBezTo>
                <a:lnTo>
                  <a:pt x="12577" y="56333"/>
                </a:lnTo>
                <a:cubicBezTo>
                  <a:pt x="12874" y="53959"/>
                  <a:pt x="10705" y="51882"/>
                  <a:pt x="9221" y="48435"/>
                </a:cubicBezTo>
                <a:lnTo>
                  <a:pt x="9221" y="48435"/>
                </a:lnTo>
                <a:cubicBezTo>
                  <a:pt x="7738" y="45012"/>
                  <a:pt x="9107" y="40173"/>
                  <a:pt x="6482" y="34010"/>
                </a:cubicBezTo>
                <a:lnTo>
                  <a:pt x="6482" y="34010"/>
                </a:lnTo>
                <a:cubicBezTo>
                  <a:pt x="3880" y="27847"/>
                  <a:pt x="3743" y="30038"/>
                  <a:pt x="3880" y="23351"/>
                </a:cubicBezTo>
                <a:lnTo>
                  <a:pt x="3880" y="23351"/>
                </a:lnTo>
                <a:cubicBezTo>
                  <a:pt x="4131" y="25108"/>
                  <a:pt x="4953" y="26866"/>
                  <a:pt x="6482" y="29833"/>
                </a:cubicBezTo>
                <a:lnTo>
                  <a:pt x="6482" y="29833"/>
                </a:lnTo>
                <a:cubicBezTo>
                  <a:pt x="8035" y="32823"/>
                  <a:pt x="8308" y="31819"/>
                  <a:pt x="10477" y="35790"/>
                </a:cubicBezTo>
                <a:lnTo>
                  <a:pt x="10477" y="35790"/>
                </a:lnTo>
                <a:cubicBezTo>
                  <a:pt x="12645" y="39762"/>
                  <a:pt x="15179" y="43574"/>
                  <a:pt x="21821" y="46701"/>
                </a:cubicBezTo>
                <a:lnTo>
                  <a:pt x="21821" y="46701"/>
                </a:lnTo>
                <a:cubicBezTo>
                  <a:pt x="21022" y="45171"/>
                  <a:pt x="16959" y="41748"/>
                  <a:pt x="15658" y="40310"/>
                </a:cubicBezTo>
                <a:lnTo>
                  <a:pt x="15658" y="40310"/>
                </a:lnTo>
                <a:cubicBezTo>
                  <a:pt x="14357" y="38849"/>
                  <a:pt x="13193" y="36201"/>
                  <a:pt x="11139" y="31636"/>
                </a:cubicBezTo>
                <a:lnTo>
                  <a:pt x="11139" y="31636"/>
                </a:lnTo>
                <a:cubicBezTo>
                  <a:pt x="9107" y="27071"/>
                  <a:pt x="8308" y="28851"/>
                  <a:pt x="6254" y="25177"/>
                </a:cubicBezTo>
                <a:lnTo>
                  <a:pt x="6254" y="25177"/>
                </a:lnTo>
                <a:cubicBezTo>
                  <a:pt x="4177" y="21502"/>
                  <a:pt x="5250" y="21410"/>
                  <a:pt x="5136" y="17941"/>
                </a:cubicBezTo>
                <a:lnTo>
                  <a:pt x="5136" y="17941"/>
                </a:lnTo>
                <a:cubicBezTo>
                  <a:pt x="5044" y="14449"/>
                  <a:pt x="4154" y="14266"/>
                  <a:pt x="3127" y="10500"/>
                </a:cubicBezTo>
                <a:lnTo>
                  <a:pt x="3127" y="10500"/>
                </a:lnTo>
                <a:cubicBezTo>
                  <a:pt x="2100" y="6711"/>
                  <a:pt x="753" y="3721"/>
                  <a:pt x="1164" y="0"/>
                </a:cubicBezTo>
                <a:lnTo>
                  <a:pt x="1164" y="0"/>
                </a:lnTo>
                <a:cubicBezTo>
                  <a:pt x="0" y="2283"/>
                  <a:pt x="867" y="9655"/>
                  <a:pt x="1118" y="13376"/>
                </a:cubicBezTo>
                <a:close/>
              </a:path>
            </a:pathLst>
          </a:custGeom>
          <a:solidFill>
            <a:srgbClr val="2A44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1"/>
          <p:cNvSpPr/>
          <p:nvPr/>
        </p:nvSpPr>
        <p:spPr>
          <a:xfrm>
            <a:off x="8915213" y="3654841"/>
            <a:ext cx="116304" cy="1358775"/>
          </a:xfrm>
          <a:custGeom>
            <a:rect b="b" l="l" r="r" t="t"/>
            <a:pathLst>
              <a:path extrusionOk="0" h="40014" w="3425">
                <a:moveTo>
                  <a:pt x="845" y="2580"/>
                </a:moveTo>
                <a:cubicBezTo>
                  <a:pt x="777" y="3926"/>
                  <a:pt x="731" y="5433"/>
                  <a:pt x="800" y="7008"/>
                </a:cubicBezTo>
                <a:lnTo>
                  <a:pt x="800" y="7008"/>
                </a:lnTo>
                <a:cubicBezTo>
                  <a:pt x="845" y="7807"/>
                  <a:pt x="891" y="8606"/>
                  <a:pt x="982" y="9382"/>
                </a:cubicBezTo>
                <a:lnTo>
                  <a:pt x="982" y="9382"/>
                </a:lnTo>
                <a:cubicBezTo>
                  <a:pt x="1051" y="10181"/>
                  <a:pt x="1165" y="10957"/>
                  <a:pt x="1279" y="11687"/>
                </a:cubicBezTo>
                <a:lnTo>
                  <a:pt x="1279" y="11687"/>
                </a:lnTo>
                <a:cubicBezTo>
                  <a:pt x="1507" y="13148"/>
                  <a:pt x="1690" y="14495"/>
                  <a:pt x="1713" y="15818"/>
                </a:cubicBezTo>
                <a:lnTo>
                  <a:pt x="1713" y="15818"/>
                </a:lnTo>
                <a:cubicBezTo>
                  <a:pt x="1781" y="17119"/>
                  <a:pt x="1736" y="18352"/>
                  <a:pt x="1644" y="19379"/>
                </a:cubicBezTo>
                <a:lnTo>
                  <a:pt x="1644" y="19379"/>
                </a:lnTo>
                <a:cubicBezTo>
                  <a:pt x="1393" y="21799"/>
                  <a:pt x="1028" y="23556"/>
                  <a:pt x="731" y="25017"/>
                </a:cubicBezTo>
                <a:lnTo>
                  <a:pt x="731" y="25017"/>
                </a:lnTo>
                <a:cubicBezTo>
                  <a:pt x="435" y="26501"/>
                  <a:pt x="183" y="27688"/>
                  <a:pt x="115" y="29034"/>
                </a:cubicBezTo>
                <a:lnTo>
                  <a:pt x="115" y="29034"/>
                </a:lnTo>
                <a:cubicBezTo>
                  <a:pt x="24" y="30358"/>
                  <a:pt x="1" y="32641"/>
                  <a:pt x="24" y="34809"/>
                </a:cubicBezTo>
                <a:lnTo>
                  <a:pt x="24" y="34809"/>
                </a:lnTo>
                <a:cubicBezTo>
                  <a:pt x="24" y="35905"/>
                  <a:pt x="24" y="36955"/>
                  <a:pt x="69" y="37868"/>
                </a:cubicBezTo>
                <a:lnTo>
                  <a:pt x="69" y="37868"/>
                </a:lnTo>
                <a:cubicBezTo>
                  <a:pt x="92" y="38781"/>
                  <a:pt x="138" y="39534"/>
                  <a:pt x="183" y="40013"/>
                </a:cubicBezTo>
                <a:lnTo>
                  <a:pt x="183" y="40013"/>
                </a:lnTo>
                <a:lnTo>
                  <a:pt x="1233" y="40013"/>
                </a:lnTo>
                <a:cubicBezTo>
                  <a:pt x="1485" y="38507"/>
                  <a:pt x="1758" y="36909"/>
                  <a:pt x="1964" y="35266"/>
                </a:cubicBezTo>
                <a:lnTo>
                  <a:pt x="1964" y="35266"/>
                </a:lnTo>
                <a:cubicBezTo>
                  <a:pt x="2192" y="33622"/>
                  <a:pt x="2352" y="32024"/>
                  <a:pt x="2489" y="30495"/>
                </a:cubicBezTo>
                <a:lnTo>
                  <a:pt x="2489" y="30495"/>
                </a:lnTo>
                <a:cubicBezTo>
                  <a:pt x="2740" y="27482"/>
                  <a:pt x="2900" y="24903"/>
                  <a:pt x="3082" y="23374"/>
                </a:cubicBezTo>
                <a:lnTo>
                  <a:pt x="3082" y="23374"/>
                </a:lnTo>
                <a:cubicBezTo>
                  <a:pt x="3265" y="21867"/>
                  <a:pt x="3425" y="19174"/>
                  <a:pt x="3288" y="16412"/>
                </a:cubicBezTo>
                <a:lnTo>
                  <a:pt x="3288" y="16412"/>
                </a:lnTo>
                <a:cubicBezTo>
                  <a:pt x="3219" y="15042"/>
                  <a:pt x="3037" y="13650"/>
                  <a:pt x="2831" y="12440"/>
                </a:cubicBezTo>
                <a:lnTo>
                  <a:pt x="2831" y="12440"/>
                </a:lnTo>
                <a:cubicBezTo>
                  <a:pt x="2603" y="11231"/>
                  <a:pt x="2375" y="10158"/>
                  <a:pt x="2215" y="9290"/>
                </a:cubicBezTo>
                <a:lnTo>
                  <a:pt x="2215" y="9290"/>
                </a:lnTo>
                <a:cubicBezTo>
                  <a:pt x="1918" y="7556"/>
                  <a:pt x="1599" y="5912"/>
                  <a:pt x="1348" y="4337"/>
                </a:cubicBezTo>
                <a:lnTo>
                  <a:pt x="1348" y="4337"/>
                </a:lnTo>
                <a:cubicBezTo>
                  <a:pt x="1119" y="2762"/>
                  <a:pt x="960" y="1324"/>
                  <a:pt x="1074" y="1"/>
                </a:cubicBezTo>
                <a:lnTo>
                  <a:pt x="1074" y="1"/>
                </a:lnTo>
                <a:cubicBezTo>
                  <a:pt x="982" y="754"/>
                  <a:pt x="891" y="1621"/>
                  <a:pt x="845" y="2580"/>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1"/>
          <p:cNvSpPr/>
          <p:nvPr/>
        </p:nvSpPr>
        <p:spPr>
          <a:xfrm>
            <a:off x="8915213" y="3742415"/>
            <a:ext cx="89953" cy="1271199"/>
          </a:xfrm>
          <a:custGeom>
            <a:rect b="b" l="l" r="r" t="t"/>
            <a:pathLst>
              <a:path extrusionOk="0" h="37435" w="2649">
                <a:moveTo>
                  <a:pt x="800" y="4429"/>
                </a:moveTo>
                <a:cubicBezTo>
                  <a:pt x="845" y="5228"/>
                  <a:pt x="891" y="6027"/>
                  <a:pt x="982" y="6803"/>
                </a:cubicBezTo>
                <a:lnTo>
                  <a:pt x="982" y="6803"/>
                </a:lnTo>
                <a:cubicBezTo>
                  <a:pt x="1051" y="7602"/>
                  <a:pt x="1165" y="8378"/>
                  <a:pt x="1279" y="9108"/>
                </a:cubicBezTo>
                <a:lnTo>
                  <a:pt x="1279" y="9108"/>
                </a:lnTo>
                <a:cubicBezTo>
                  <a:pt x="1507" y="10569"/>
                  <a:pt x="1690" y="11916"/>
                  <a:pt x="1713" y="13239"/>
                </a:cubicBezTo>
                <a:lnTo>
                  <a:pt x="1713" y="13239"/>
                </a:lnTo>
                <a:cubicBezTo>
                  <a:pt x="1781" y="14540"/>
                  <a:pt x="1736" y="15773"/>
                  <a:pt x="1644" y="16800"/>
                </a:cubicBezTo>
                <a:lnTo>
                  <a:pt x="1644" y="16800"/>
                </a:lnTo>
                <a:cubicBezTo>
                  <a:pt x="1393" y="19220"/>
                  <a:pt x="1028" y="20977"/>
                  <a:pt x="731" y="22438"/>
                </a:cubicBezTo>
                <a:lnTo>
                  <a:pt x="731" y="22438"/>
                </a:lnTo>
                <a:cubicBezTo>
                  <a:pt x="435" y="23922"/>
                  <a:pt x="183" y="25109"/>
                  <a:pt x="115" y="26455"/>
                </a:cubicBezTo>
                <a:lnTo>
                  <a:pt x="115" y="26455"/>
                </a:lnTo>
                <a:cubicBezTo>
                  <a:pt x="24" y="27779"/>
                  <a:pt x="1" y="30062"/>
                  <a:pt x="24" y="32230"/>
                </a:cubicBezTo>
                <a:lnTo>
                  <a:pt x="24" y="32230"/>
                </a:lnTo>
                <a:cubicBezTo>
                  <a:pt x="24" y="33326"/>
                  <a:pt x="24" y="34376"/>
                  <a:pt x="69" y="35289"/>
                </a:cubicBezTo>
                <a:lnTo>
                  <a:pt x="69" y="35289"/>
                </a:lnTo>
                <a:cubicBezTo>
                  <a:pt x="92" y="36202"/>
                  <a:pt x="138" y="36955"/>
                  <a:pt x="183" y="37434"/>
                </a:cubicBezTo>
                <a:lnTo>
                  <a:pt x="183" y="37434"/>
                </a:lnTo>
                <a:lnTo>
                  <a:pt x="845" y="37434"/>
                </a:lnTo>
                <a:cubicBezTo>
                  <a:pt x="868" y="36864"/>
                  <a:pt x="891" y="36019"/>
                  <a:pt x="914" y="35038"/>
                </a:cubicBezTo>
                <a:lnTo>
                  <a:pt x="914" y="35038"/>
                </a:lnTo>
                <a:cubicBezTo>
                  <a:pt x="937" y="34033"/>
                  <a:pt x="960" y="32892"/>
                  <a:pt x="982" y="31728"/>
                </a:cubicBezTo>
                <a:lnTo>
                  <a:pt x="982" y="31728"/>
                </a:lnTo>
                <a:cubicBezTo>
                  <a:pt x="1028" y="29377"/>
                  <a:pt x="1074" y="26980"/>
                  <a:pt x="1211" y="25474"/>
                </a:cubicBezTo>
                <a:lnTo>
                  <a:pt x="1211" y="25474"/>
                </a:lnTo>
                <a:cubicBezTo>
                  <a:pt x="1370" y="23990"/>
                  <a:pt x="1713" y="22118"/>
                  <a:pt x="2032" y="19973"/>
                </a:cubicBezTo>
                <a:lnTo>
                  <a:pt x="2032" y="19973"/>
                </a:lnTo>
                <a:cubicBezTo>
                  <a:pt x="2352" y="17827"/>
                  <a:pt x="2649" y="15362"/>
                  <a:pt x="2489" y="12783"/>
                </a:cubicBezTo>
                <a:lnTo>
                  <a:pt x="2489" y="12783"/>
                </a:lnTo>
                <a:cubicBezTo>
                  <a:pt x="2443" y="11733"/>
                  <a:pt x="2283" y="10706"/>
                  <a:pt x="2055" y="9656"/>
                </a:cubicBezTo>
                <a:lnTo>
                  <a:pt x="2055" y="9656"/>
                </a:lnTo>
                <a:cubicBezTo>
                  <a:pt x="1850" y="8629"/>
                  <a:pt x="1576" y="7602"/>
                  <a:pt x="1393" y="6506"/>
                </a:cubicBezTo>
                <a:lnTo>
                  <a:pt x="1393" y="6506"/>
                </a:lnTo>
                <a:cubicBezTo>
                  <a:pt x="982" y="4315"/>
                  <a:pt x="800" y="2032"/>
                  <a:pt x="845" y="1"/>
                </a:cubicBezTo>
                <a:lnTo>
                  <a:pt x="845" y="1"/>
                </a:lnTo>
                <a:cubicBezTo>
                  <a:pt x="777" y="1347"/>
                  <a:pt x="731" y="2854"/>
                  <a:pt x="800" y="4429"/>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1"/>
          <p:cNvSpPr/>
          <p:nvPr/>
        </p:nvSpPr>
        <p:spPr>
          <a:xfrm>
            <a:off x="8788895" y="4123748"/>
            <a:ext cx="184491" cy="1008436"/>
          </a:xfrm>
          <a:custGeom>
            <a:rect b="b" l="l" r="r" t="t"/>
            <a:pathLst>
              <a:path extrusionOk="0" h="29697" w="5433">
                <a:moveTo>
                  <a:pt x="571" y="1827"/>
                </a:moveTo>
                <a:cubicBezTo>
                  <a:pt x="891" y="2763"/>
                  <a:pt x="1279" y="3790"/>
                  <a:pt x="1689" y="4863"/>
                </a:cubicBezTo>
                <a:lnTo>
                  <a:pt x="1689" y="4863"/>
                </a:lnTo>
                <a:cubicBezTo>
                  <a:pt x="2077" y="5913"/>
                  <a:pt x="2488" y="6985"/>
                  <a:pt x="2808" y="8058"/>
                </a:cubicBezTo>
                <a:lnTo>
                  <a:pt x="2808" y="8058"/>
                </a:lnTo>
                <a:cubicBezTo>
                  <a:pt x="3105" y="9108"/>
                  <a:pt x="3310" y="10204"/>
                  <a:pt x="3424" y="11231"/>
                </a:cubicBezTo>
                <a:lnTo>
                  <a:pt x="3424" y="11231"/>
                </a:lnTo>
                <a:cubicBezTo>
                  <a:pt x="3538" y="12235"/>
                  <a:pt x="3607" y="13194"/>
                  <a:pt x="3607" y="13993"/>
                </a:cubicBezTo>
                <a:lnTo>
                  <a:pt x="3607" y="13993"/>
                </a:lnTo>
                <a:cubicBezTo>
                  <a:pt x="3630" y="15864"/>
                  <a:pt x="3493" y="17211"/>
                  <a:pt x="3378" y="18329"/>
                </a:cubicBezTo>
                <a:lnTo>
                  <a:pt x="3378" y="18329"/>
                </a:lnTo>
                <a:cubicBezTo>
                  <a:pt x="3264" y="19471"/>
                  <a:pt x="3173" y="20361"/>
                  <a:pt x="3219" y="21365"/>
                </a:cubicBezTo>
                <a:lnTo>
                  <a:pt x="3219" y="21365"/>
                </a:lnTo>
                <a:cubicBezTo>
                  <a:pt x="3242" y="22370"/>
                  <a:pt x="3378" y="24059"/>
                  <a:pt x="3493" y="25702"/>
                </a:cubicBezTo>
                <a:lnTo>
                  <a:pt x="3493" y="25702"/>
                </a:lnTo>
                <a:cubicBezTo>
                  <a:pt x="3607" y="27323"/>
                  <a:pt x="3675" y="28898"/>
                  <a:pt x="3744" y="29605"/>
                </a:cubicBezTo>
                <a:lnTo>
                  <a:pt x="3744" y="29605"/>
                </a:lnTo>
                <a:lnTo>
                  <a:pt x="4657" y="29696"/>
                </a:lnTo>
                <a:cubicBezTo>
                  <a:pt x="5227" y="27300"/>
                  <a:pt x="5410" y="24652"/>
                  <a:pt x="5433" y="22347"/>
                </a:cubicBezTo>
                <a:lnTo>
                  <a:pt x="5433" y="22347"/>
                </a:lnTo>
                <a:cubicBezTo>
                  <a:pt x="5433" y="20019"/>
                  <a:pt x="5296" y="18033"/>
                  <a:pt x="5296" y="16891"/>
                </a:cubicBezTo>
                <a:lnTo>
                  <a:pt x="5296" y="16891"/>
                </a:lnTo>
                <a:cubicBezTo>
                  <a:pt x="5296" y="15750"/>
                  <a:pt x="5136" y="13764"/>
                  <a:pt x="4839" y="11733"/>
                </a:cubicBezTo>
                <a:lnTo>
                  <a:pt x="4839" y="11733"/>
                </a:lnTo>
                <a:cubicBezTo>
                  <a:pt x="4702" y="10706"/>
                  <a:pt x="4497" y="9656"/>
                  <a:pt x="4246" y="8720"/>
                </a:cubicBezTo>
                <a:lnTo>
                  <a:pt x="4246" y="8720"/>
                </a:lnTo>
                <a:cubicBezTo>
                  <a:pt x="3972" y="7784"/>
                  <a:pt x="3652" y="6963"/>
                  <a:pt x="3378" y="6301"/>
                </a:cubicBezTo>
                <a:lnTo>
                  <a:pt x="3378" y="6301"/>
                </a:lnTo>
                <a:cubicBezTo>
                  <a:pt x="2808" y="5000"/>
                  <a:pt x="2100" y="3904"/>
                  <a:pt x="1484" y="2877"/>
                </a:cubicBezTo>
                <a:lnTo>
                  <a:pt x="1484" y="2877"/>
                </a:lnTo>
                <a:cubicBezTo>
                  <a:pt x="868" y="1872"/>
                  <a:pt x="320" y="937"/>
                  <a:pt x="0" y="1"/>
                </a:cubicBezTo>
                <a:lnTo>
                  <a:pt x="0" y="1"/>
                </a:lnTo>
                <a:cubicBezTo>
                  <a:pt x="137" y="549"/>
                  <a:pt x="343" y="1165"/>
                  <a:pt x="571" y="1827"/>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1"/>
          <p:cNvSpPr/>
          <p:nvPr/>
        </p:nvSpPr>
        <p:spPr>
          <a:xfrm>
            <a:off x="8808250" y="4185753"/>
            <a:ext cx="130261" cy="945648"/>
          </a:xfrm>
          <a:custGeom>
            <a:rect b="b" l="l" r="r" t="t"/>
            <a:pathLst>
              <a:path extrusionOk="0" h="27848" w="3836">
                <a:moveTo>
                  <a:pt x="1119" y="3037"/>
                </a:moveTo>
                <a:cubicBezTo>
                  <a:pt x="1507" y="4087"/>
                  <a:pt x="1918" y="5159"/>
                  <a:pt x="2238" y="6232"/>
                </a:cubicBezTo>
                <a:lnTo>
                  <a:pt x="2238" y="6232"/>
                </a:lnTo>
                <a:cubicBezTo>
                  <a:pt x="2535" y="7282"/>
                  <a:pt x="2740" y="8378"/>
                  <a:pt x="2854" y="9405"/>
                </a:cubicBezTo>
                <a:lnTo>
                  <a:pt x="2854" y="9405"/>
                </a:lnTo>
                <a:cubicBezTo>
                  <a:pt x="2968" y="10409"/>
                  <a:pt x="3037" y="11368"/>
                  <a:pt x="3037" y="12167"/>
                </a:cubicBezTo>
                <a:lnTo>
                  <a:pt x="3037" y="12167"/>
                </a:lnTo>
                <a:cubicBezTo>
                  <a:pt x="3060" y="14038"/>
                  <a:pt x="2923" y="15385"/>
                  <a:pt x="2808" y="16503"/>
                </a:cubicBezTo>
                <a:lnTo>
                  <a:pt x="2808" y="16503"/>
                </a:lnTo>
                <a:cubicBezTo>
                  <a:pt x="2694" y="17645"/>
                  <a:pt x="2603" y="18535"/>
                  <a:pt x="2649" y="19539"/>
                </a:cubicBezTo>
                <a:lnTo>
                  <a:pt x="2649" y="19539"/>
                </a:lnTo>
                <a:cubicBezTo>
                  <a:pt x="2672" y="20544"/>
                  <a:pt x="2808" y="22233"/>
                  <a:pt x="2923" y="23876"/>
                </a:cubicBezTo>
                <a:lnTo>
                  <a:pt x="2923" y="23876"/>
                </a:lnTo>
                <a:cubicBezTo>
                  <a:pt x="3037" y="25497"/>
                  <a:pt x="3105" y="27072"/>
                  <a:pt x="3174" y="27779"/>
                </a:cubicBezTo>
                <a:lnTo>
                  <a:pt x="3174" y="27779"/>
                </a:lnTo>
                <a:lnTo>
                  <a:pt x="3767" y="27848"/>
                </a:lnTo>
                <a:cubicBezTo>
                  <a:pt x="3836" y="26935"/>
                  <a:pt x="3813" y="25223"/>
                  <a:pt x="3744" y="23465"/>
                </a:cubicBezTo>
                <a:lnTo>
                  <a:pt x="3744" y="23465"/>
                </a:lnTo>
                <a:cubicBezTo>
                  <a:pt x="3676" y="21685"/>
                  <a:pt x="3539" y="19882"/>
                  <a:pt x="3539" y="18740"/>
                </a:cubicBezTo>
                <a:lnTo>
                  <a:pt x="3539" y="18740"/>
                </a:lnTo>
                <a:cubicBezTo>
                  <a:pt x="3539" y="17599"/>
                  <a:pt x="3653" y="16184"/>
                  <a:pt x="3722" y="14541"/>
                </a:cubicBezTo>
                <a:lnTo>
                  <a:pt x="3722" y="14541"/>
                </a:lnTo>
                <a:cubicBezTo>
                  <a:pt x="3767" y="12897"/>
                  <a:pt x="3767" y="11048"/>
                  <a:pt x="3516" y="9085"/>
                </a:cubicBezTo>
                <a:lnTo>
                  <a:pt x="3516" y="9085"/>
                </a:lnTo>
                <a:cubicBezTo>
                  <a:pt x="3402" y="8286"/>
                  <a:pt x="3219" y="7488"/>
                  <a:pt x="2968" y="6689"/>
                </a:cubicBezTo>
                <a:lnTo>
                  <a:pt x="2968" y="6689"/>
                </a:lnTo>
                <a:cubicBezTo>
                  <a:pt x="2717" y="5890"/>
                  <a:pt x="2375" y="5137"/>
                  <a:pt x="2010" y="4383"/>
                </a:cubicBezTo>
                <a:lnTo>
                  <a:pt x="2010" y="4383"/>
                </a:lnTo>
                <a:cubicBezTo>
                  <a:pt x="1302" y="2877"/>
                  <a:pt x="526" y="1393"/>
                  <a:pt x="1" y="1"/>
                </a:cubicBezTo>
                <a:lnTo>
                  <a:pt x="1" y="1"/>
                </a:lnTo>
                <a:cubicBezTo>
                  <a:pt x="321" y="937"/>
                  <a:pt x="709" y="1964"/>
                  <a:pt x="1119" y="3037"/>
                </a:cubicBezTo>
                <a:close/>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1"/>
          <p:cNvSpPr/>
          <p:nvPr/>
        </p:nvSpPr>
        <p:spPr>
          <a:xfrm>
            <a:off x="8638535" y="4095089"/>
            <a:ext cx="334074" cy="1023139"/>
          </a:xfrm>
          <a:custGeom>
            <a:rect b="b" l="l" r="r" t="t"/>
            <a:pathLst>
              <a:path extrusionOk="0" h="30130" w="9838">
                <a:moveTo>
                  <a:pt x="23" y="1986"/>
                </a:moveTo>
                <a:cubicBezTo>
                  <a:pt x="0" y="3036"/>
                  <a:pt x="23" y="4223"/>
                  <a:pt x="160" y="5456"/>
                </a:cubicBezTo>
                <a:lnTo>
                  <a:pt x="160" y="5456"/>
                </a:lnTo>
                <a:cubicBezTo>
                  <a:pt x="320" y="6688"/>
                  <a:pt x="617" y="7989"/>
                  <a:pt x="1096" y="9199"/>
                </a:cubicBezTo>
                <a:lnTo>
                  <a:pt x="1096" y="9199"/>
                </a:lnTo>
                <a:cubicBezTo>
                  <a:pt x="1210" y="9518"/>
                  <a:pt x="1347" y="9815"/>
                  <a:pt x="1484" y="10089"/>
                </a:cubicBezTo>
                <a:lnTo>
                  <a:pt x="1484" y="10089"/>
                </a:lnTo>
                <a:cubicBezTo>
                  <a:pt x="1621" y="10386"/>
                  <a:pt x="1781" y="10660"/>
                  <a:pt x="1940" y="10934"/>
                </a:cubicBezTo>
                <a:lnTo>
                  <a:pt x="1940" y="10934"/>
                </a:lnTo>
                <a:cubicBezTo>
                  <a:pt x="2237" y="11459"/>
                  <a:pt x="2557" y="11938"/>
                  <a:pt x="2853" y="12394"/>
                </a:cubicBezTo>
                <a:lnTo>
                  <a:pt x="2853" y="12394"/>
                </a:lnTo>
                <a:cubicBezTo>
                  <a:pt x="3424" y="13285"/>
                  <a:pt x="3858" y="14061"/>
                  <a:pt x="4109" y="14814"/>
                </a:cubicBezTo>
                <a:lnTo>
                  <a:pt x="4109" y="14814"/>
                </a:lnTo>
                <a:cubicBezTo>
                  <a:pt x="4406" y="15681"/>
                  <a:pt x="4565" y="16480"/>
                  <a:pt x="4679" y="17188"/>
                </a:cubicBezTo>
                <a:lnTo>
                  <a:pt x="4679" y="17188"/>
                </a:lnTo>
                <a:cubicBezTo>
                  <a:pt x="4794" y="17895"/>
                  <a:pt x="4862" y="18534"/>
                  <a:pt x="4931" y="19105"/>
                </a:cubicBezTo>
                <a:lnTo>
                  <a:pt x="4931" y="19105"/>
                </a:lnTo>
                <a:cubicBezTo>
                  <a:pt x="5067" y="20292"/>
                  <a:pt x="5182" y="21228"/>
                  <a:pt x="5501" y="22209"/>
                </a:cubicBezTo>
                <a:lnTo>
                  <a:pt x="5501" y="22209"/>
                </a:lnTo>
                <a:cubicBezTo>
                  <a:pt x="5798" y="23191"/>
                  <a:pt x="6505" y="24857"/>
                  <a:pt x="7145" y="26386"/>
                </a:cubicBezTo>
                <a:lnTo>
                  <a:pt x="7145" y="26386"/>
                </a:lnTo>
                <a:cubicBezTo>
                  <a:pt x="7806" y="27938"/>
                  <a:pt x="8377" y="29445"/>
                  <a:pt x="8628" y="30130"/>
                </a:cubicBezTo>
                <a:lnTo>
                  <a:pt x="8628" y="30130"/>
                </a:lnTo>
                <a:lnTo>
                  <a:pt x="9815" y="30015"/>
                </a:lnTo>
                <a:cubicBezTo>
                  <a:pt x="9838" y="28692"/>
                  <a:pt x="9678" y="27322"/>
                  <a:pt x="9427" y="26044"/>
                </a:cubicBezTo>
                <a:lnTo>
                  <a:pt x="9427" y="26044"/>
                </a:lnTo>
                <a:cubicBezTo>
                  <a:pt x="9153" y="24766"/>
                  <a:pt x="8834" y="23556"/>
                  <a:pt x="8514" y="22437"/>
                </a:cubicBezTo>
                <a:lnTo>
                  <a:pt x="8514" y="22437"/>
                </a:lnTo>
                <a:cubicBezTo>
                  <a:pt x="7875" y="20155"/>
                  <a:pt x="7259" y="18260"/>
                  <a:pt x="6962" y="17074"/>
                </a:cubicBezTo>
                <a:lnTo>
                  <a:pt x="6962" y="17074"/>
                </a:lnTo>
                <a:cubicBezTo>
                  <a:pt x="6825" y="16503"/>
                  <a:pt x="6597" y="15704"/>
                  <a:pt x="6209" y="14814"/>
                </a:cubicBezTo>
                <a:lnTo>
                  <a:pt x="6209" y="14814"/>
                </a:lnTo>
                <a:cubicBezTo>
                  <a:pt x="6026" y="14380"/>
                  <a:pt x="5821" y="13901"/>
                  <a:pt x="5570" y="13444"/>
                </a:cubicBezTo>
                <a:lnTo>
                  <a:pt x="5570" y="13444"/>
                </a:lnTo>
                <a:cubicBezTo>
                  <a:pt x="5319" y="12965"/>
                  <a:pt x="4999" y="12486"/>
                  <a:pt x="4702" y="12052"/>
                </a:cubicBezTo>
                <a:lnTo>
                  <a:pt x="4702" y="12052"/>
                </a:lnTo>
                <a:cubicBezTo>
                  <a:pt x="4086" y="11162"/>
                  <a:pt x="3424" y="10363"/>
                  <a:pt x="2968" y="9564"/>
                </a:cubicBezTo>
                <a:lnTo>
                  <a:pt x="2968" y="9564"/>
                </a:lnTo>
                <a:cubicBezTo>
                  <a:pt x="2511" y="8765"/>
                  <a:pt x="2169" y="7943"/>
                  <a:pt x="1940" y="7259"/>
                </a:cubicBezTo>
                <a:lnTo>
                  <a:pt x="1940" y="7259"/>
                </a:lnTo>
                <a:cubicBezTo>
                  <a:pt x="1461" y="5912"/>
                  <a:pt x="1027" y="4611"/>
                  <a:pt x="685" y="3378"/>
                </a:cubicBezTo>
                <a:lnTo>
                  <a:pt x="685" y="3378"/>
                </a:lnTo>
                <a:cubicBezTo>
                  <a:pt x="343" y="2146"/>
                  <a:pt x="114" y="1005"/>
                  <a:pt x="160" y="0"/>
                </a:cubicBezTo>
                <a:lnTo>
                  <a:pt x="160" y="0"/>
                </a:lnTo>
                <a:cubicBezTo>
                  <a:pt x="92" y="594"/>
                  <a:pt x="46" y="1256"/>
                  <a:pt x="23" y="1986"/>
                </a:cubicBezTo>
                <a:close/>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1"/>
          <p:cNvSpPr/>
          <p:nvPr/>
        </p:nvSpPr>
        <p:spPr>
          <a:xfrm>
            <a:off x="8638535" y="4162526"/>
            <a:ext cx="318589" cy="955700"/>
          </a:xfrm>
          <a:custGeom>
            <a:rect b="b" l="l" r="r" t="t"/>
            <a:pathLst>
              <a:path extrusionOk="0" h="28144" w="9382">
                <a:moveTo>
                  <a:pt x="160" y="3470"/>
                </a:moveTo>
                <a:cubicBezTo>
                  <a:pt x="320" y="4702"/>
                  <a:pt x="617" y="6003"/>
                  <a:pt x="1096" y="7213"/>
                </a:cubicBezTo>
                <a:lnTo>
                  <a:pt x="1096" y="7213"/>
                </a:lnTo>
                <a:cubicBezTo>
                  <a:pt x="1210" y="7532"/>
                  <a:pt x="1347" y="7829"/>
                  <a:pt x="1484" y="8103"/>
                </a:cubicBezTo>
                <a:lnTo>
                  <a:pt x="1484" y="8103"/>
                </a:lnTo>
                <a:cubicBezTo>
                  <a:pt x="1621" y="8400"/>
                  <a:pt x="1781" y="8674"/>
                  <a:pt x="1940" y="8948"/>
                </a:cubicBezTo>
                <a:lnTo>
                  <a:pt x="1940" y="8948"/>
                </a:lnTo>
                <a:cubicBezTo>
                  <a:pt x="2237" y="9473"/>
                  <a:pt x="2557" y="9952"/>
                  <a:pt x="2853" y="10408"/>
                </a:cubicBezTo>
                <a:lnTo>
                  <a:pt x="2853" y="10408"/>
                </a:lnTo>
                <a:cubicBezTo>
                  <a:pt x="3424" y="11299"/>
                  <a:pt x="3858" y="12075"/>
                  <a:pt x="4109" y="12828"/>
                </a:cubicBezTo>
                <a:lnTo>
                  <a:pt x="4109" y="12828"/>
                </a:lnTo>
                <a:cubicBezTo>
                  <a:pt x="4406" y="13695"/>
                  <a:pt x="4565" y="14494"/>
                  <a:pt x="4679" y="15202"/>
                </a:cubicBezTo>
                <a:lnTo>
                  <a:pt x="4679" y="15202"/>
                </a:lnTo>
                <a:cubicBezTo>
                  <a:pt x="4794" y="15909"/>
                  <a:pt x="4862" y="16548"/>
                  <a:pt x="4931" y="17119"/>
                </a:cubicBezTo>
                <a:lnTo>
                  <a:pt x="4931" y="17119"/>
                </a:lnTo>
                <a:cubicBezTo>
                  <a:pt x="5067" y="18306"/>
                  <a:pt x="5182" y="19242"/>
                  <a:pt x="5501" y="20223"/>
                </a:cubicBezTo>
                <a:lnTo>
                  <a:pt x="5501" y="20223"/>
                </a:lnTo>
                <a:cubicBezTo>
                  <a:pt x="5798" y="21205"/>
                  <a:pt x="6505" y="22871"/>
                  <a:pt x="7145" y="24400"/>
                </a:cubicBezTo>
                <a:lnTo>
                  <a:pt x="7145" y="24400"/>
                </a:lnTo>
                <a:cubicBezTo>
                  <a:pt x="7806" y="25952"/>
                  <a:pt x="8377" y="27459"/>
                  <a:pt x="8628" y="28144"/>
                </a:cubicBezTo>
                <a:lnTo>
                  <a:pt x="8628" y="28144"/>
                </a:lnTo>
                <a:lnTo>
                  <a:pt x="9381" y="28075"/>
                </a:lnTo>
                <a:cubicBezTo>
                  <a:pt x="9313" y="27596"/>
                  <a:pt x="9153" y="26911"/>
                  <a:pt x="8925" y="26158"/>
                </a:cubicBezTo>
                <a:lnTo>
                  <a:pt x="8925" y="26158"/>
                </a:lnTo>
                <a:cubicBezTo>
                  <a:pt x="8674" y="25405"/>
                  <a:pt x="8377" y="24560"/>
                  <a:pt x="8035" y="23716"/>
                </a:cubicBezTo>
                <a:lnTo>
                  <a:pt x="8035" y="23716"/>
                </a:lnTo>
                <a:cubicBezTo>
                  <a:pt x="7396" y="22004"/>
                  <a:pt x="6688" y="20269"/>
                  <a:pt x="6391" y="19128"/>
                </a:cubicBezTo>
                <a:lnTo>
                  <a:pt x="6391" y="19128"/>
                </a:lnTo>
                <a:cubicBezTo>
                  <a:pt x="6095" y="18009"/>
                  <a:pt x="5912" y="16548"/>
                  <a:pt x="5570" y="14882"/>
                </a:cubicBezTo>
                <a:lnTo>
                  <a:pt x="5570" y="14882"/>
                </a:lnTo>
                <a:cubicBezTo>
                  <a:pt x="5410" y="14060"/>
                  <a:pt x="5204" y="13193"/>
                  <a:pt x="4862" y="12303"/>
                </a:cubicBezTo>
                <a:lnTo>
                  <a:pt x="4862" y="12303"/>
                </a:lnTo>
                <a:cubicBezTo>
                  <a:pt x="4702" y="11869"/>
                  <a:pt x="4497" y="11436"/>
                  <a:pt x="4269" y="11002"/>
                </a:cubicBezTo>
                <a:lnTo>
                  <a:pt x="4269" y="11002"/>
                </a:lnTo>
                <a:cubicBezTo>
                  <a:pt x="4017" y="10568"/>
                  <a:pt x="3766" y="10157"/>
                  <a:pt x="3493" y="9724"/>
                </a:cubicBezTo>
                <a:lnTo>
                  <a:pt x="3493" y="9724"/>
                </a:lnTo>
                <a:cubicBezTo>
                  <a:pt x="3036" y="9039"/>
                  <a:pt x="2511" y="8354"/>
                  <a:pt x="2077" y="7578"/>
                </a:cubicBezTo>
                <a:lnTo>
                  <a:pt x="2077" y="7578"/>
                </a:lnTo>
                <a:cubicBezTo>
                  <a:pt x="1644" y="6802"/>
                  <a:pt x="1256" y="5980"/>
                  <a:pt x="959" y="5113"/>
                </a:cubicBezTo>
                <a:lnTo>
                  <a:pt x="959" y="5113"/>
                </a:lnTo>
                <a:cubicBezTo>
                  <a:pt x="343" y="3378"/>
                  <a:pt x="46" y="1575"/>
                  <a:pt x="23" y="0"/>
                </a:cubicBezTo>
                <a:lnTo>
                  <a:pt x="23" y="0"/>
                </a:lnTo>
                <a:cubicBezTo>
                  <a:pt x="0" y="1050"/>
                  <a:pt x="23" y="2237"/>
                  <a:pt x="160" y="3470"/>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1"/>
          <p:cNvSpPr/>
          <p:nvPr/>
        </p:nvSpPr>
        <p:spPr>
          <a:xfrm>
            <a:off x="8923736" y="4283412"/>
            <a:ext cx="203134" cy="715451"/>
          </a:xfrm>
          <a:custGeom>
            <a:rect b="b" l="l" r="r" t="t"/>
            <a:pathLst>
              <a:path extrusionOk="0" h="21069" w="5982">
                <a:moveTo>
                  <a:pt x="5205" y="1302"/>
                </a:moveTo>
                <a:cubicBezTo>
                  <a:pt x="4908" y="2649"/>
                  <a:pt x="4612" y="4338"/>
                  <a:pt x="4201" y="5890"/>
                </a:cubicBezTo>
                <a:lnTo>
                  <a:pt x="4201" y="5890"/>
                </a:lnTo>
                <a:cubicBezTo>
                  <a:pt x="3813" y="7442"/>
                  <a:pt x="3196" y="8880"/>
                  <a:pt x="2626" y="9907"/>
                </a:cubicBezTo>
                <a:lnTo>
                  <a:pt x="2626" y="9907"/>
                </a:lnTo>
                <a:cubicBezTo>
                  <a:pt x="1941" y="11094"/>
                  <a:pt x="1370" y="11938"/>
                  <a:pt x="914" y="12692"/>
                </a:cubicBezTo>
                <a:lnTo>
                  <a:pt x="914" y="12692"/>
                </a:lnTo>
                <a:cubicBezTo>
                  <a:pt x="457" y="13445"/>
                  <a:pt x="138" y="14130"/>
                  <a:pt x="47" y="14951"/>
                </a:cubicBezTo>
                <a:lnTo>
                  <a:pt x="47" y="14951"/>
                </a:lnTo>
                <a:cubicBezTo>
                  <a:pt x="1" y="15362"/>
                  <a:pt x="1" y="15933"/>
                  <a:pt x="69" y="16549"/>
                </a:cubicBezTo>
                <a:lnTo>
                  <a:pt x="69" y="16549"/>
                </a:lnTo>
                <a:cubicBezTo>
                  <a:pt x="138" y="17143"/>
                  <a:pt x="275" y="17805"/>
                  <a:pt x="480" y="18421"/>
                </a:cubicBezTo>
                <a:lnTo>
                  <a:pt x="480" y="18421"/>
                </a:lnTo>
                <a:cubicBezTo>
                  <a:pt x="868" y="19676"/>
                  <a:pt x="1530" y="20658"/>
                  <a:pt x="1895" y="21069"/>
                </a:cubicBezTo>
                <a:lnTo>
                  <a:pt x="1895" y="21069"/>
                </a:lnTo>
                <a:lnTo>
                  <a:pt x="2968" y="20658"/>
                </a:lnTo>
                <a:cubicBezTo>
                  <a:pt x="2740" y="19106"/>
                  <a:pt x="2580" y="17508"/>
                  <a:pt x="2717" y="16093"/>
                </a:cubicBezTo>
                <a:lnTo>
                  <a:pt x="2717" y="16093"/>
                </a:lnTo>
                <a:cubicBezTo>
                  <a:pt x="2831" y="14677"/>
                  <a:pt x="3219" y="13354"/>
                  <a:pt x="3539" y="12646"/>
                </a:cubicBezTo>
                <a:lnTo>
                  <a:pt x="3539" y="12646"/>
                </a:lnTo>
                <a:cubicBezTo>
                  <a:pt x="3858" y="11938"/>
                  <a:pt x="4383" y="10660"/>
                  <a:pt x="4863" y="9245"/>
                </a:cubicBezTo>
                <a:lnTo>
                  <a:pt x="4863" y="9245"/>
                </a:lnTo>
                <a:cubicBezTo>
                  <a:pt x="5091" y="8537"/>
                  <a:pt x="5296" y="7784"/>
                  <a:pt x="5456" y="7099"/>
                </a:cubicBezTo>
                <a:lnTo>
                  <a:pt x="5456" y="7099"/>
                </a:lnTo>
                <a:cubicBezTo>
                  <a:pt x="5616" y="6392"/>
                  <a:pt x="5707" y="5776"/>
                  <a:pt x="5776" y="5251"/>
                </a:cubicBezTo>
                <a:lnTo>
                  <a:pt x="5776" y="5251"/>
                </a:lnTo>
                <a:cubicBezTo>
                  <a:pt x="5981" y="3196"/>
                  <a:pt x="5274" y="1347"/>
                  <a:pt x="5525" y="1"/>
                </a:cubicBezTo>
                <a:lnTo>
                  <a:pt x="5525" y="1"/>
                </a:lnTo>
                <a:cubicBezTo>
                  <a:pt x="5411" y="389"/>
                  <a:pt x="5296" y="823"/>
                  <a:pt x="5205" y="1302"/>
                </a:cubicBezTo>
                <a:close/>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1"/>
          <p:cNvSpPr/>
          <p:nvPr/>
        </p:nvSpPr>
        <p:spPr>
          <a:xfrm>
            <a:off x="8923736" y="4327590"/>
            <a:ext cx="176783" cy="671272"/>
          </a:xfrm>
          <a:custGeom>
            <a:rect b="b" l="l" r="r" t="t"/>
            <a:pathLst>
              <a:path extrusionOk="0" h="19768" w="5206">
                <a:moveTo>
                  <a:pt x="4201" y="4589"/>
                </a:moveTo>
                <a:cubicBezTo>
                  <a:pt x="3813" y="6141"/>
                  <a:pt x="3196" y="7579"/>
                  <a:pt x="2626" y="8606"/>
                </a:cubicBezTo>
                <a:lnTo>
                  <a:pt x="2626" y="8606"/>
                </a:lnTo>
                <a:cubicBezTo>
                  <a:pt x="1941" y="9793"/>
                  <a:pt x="1370" y="10637"/>
                  <a:pt x="914" y="11391"/>
                </a:cubicBezTo>
                <a:lnTo>
                  <a:pt x="914" y="11391"/>
                </a:lnTo>
                <a:cubicBezTo>
                  <a:pt x="457" y="12144"/>
                  <a:pt x="138" y="12829"/>
                  <a:pt x="47" y="13650"/>
                </a:cubicBezTo>
                <a:lnTo>
                  <a:pt x="47" y="13650"/>
                </a:lnTo>
                <a:cubicBezTo>
                  <a:pt x="1" y="14061"/>
                  <a:pt x="1" y="14632"/>
                  <a:pt x="69" y="15248"/>
                </a:cubicBezTo>
                <a:lnTo>
                  <a:pt x="69" y="15248"/>
                </a:lnTo>
                <a:cubicBezTo>
                  <a:pt x="138" y="15842"/>
                  <a:pt x="275" y="16504"/>
                  <a:pt x="480" y="17120"/>
                </a:cubicBezTo>
                <a:lnTo>
                  <a:pt x="480" y="17120"/>
                </a:lnTo>
                <a:cubicBezTo>
                  <a:pt x="868" y="18375"/>
                  <a:pt x="1530" y="19357"/>
                  <a:pt x="1895" y="19768"/>
                </a:cubicBezTo>
                <a:lnTo>
                  <a:pt x="1895" y="19768"/>
                </a:lnTo>
                <a:lnTo>
                  <a:pt x="2580" y="19494"/>
                </a:lnTo>
                <a:cubicBezTo>
                  <a:pt x="2466" y="19220"/>
                  <a:pt x="2261" y="18832"/>
                  <a:pt x="2032" y="18352"/>
                </a:cubicBezTo>
                <a:lnTo>
                  <a:pt x="2032" y="18352"/>
                </a:lnTo>
                <a:cubicBezTo>
                  <a:pt x="1827" y="17873"/>
                  <a:pt x="1599" y="17302"/>
                  <a:pt x="1439" y="16709"/>
                </a:cubicBezTo>
                <a:lnTo>
                  <a:pt x="1439" y="16709"/>
                </a:lnTo>
                <a:cubicBezTo>
                  <a:pt x="1279" y="16093"/>
                  <a:pt x="1188" y="15454"/>
                  <a:pt x="1165" y="14837"/>
                </a:cubicBezTo>
                <a:lnTo>
                  <a:pt x="1165" y="14837"/>
                </a:lnTo>
                <a:cubicBezTo>
                  <a:pt x="1142" y="14541"/>
                  <a:pt x="1165" y="14267"/>
                  <a:pt x="1165" y="13993"/>
                </a:cubicBezTo>
                <a:lnTo>
                  <a:pt x="1165" y="13993"/>
                </a:lnTo>
                <a:cubicBezTo>
                  <a:pt x="1211" y="13742"/>
                  <a:pt x="1234" y="13491"/>
                  <a:pt x="1279" y="13285"/>
                </a:cubicBezTo>
                <a:lnTo>
                  <a:pt x="1279" y="13285"/>
                </a:lnTo>
                <a:cubicBezTo>
                  <a:pt x="1462" y="12463"/>
                  <a:pt x="1941" y="11528"/>
                  <a:pt x="2557" y="10500"/>
                </a:cubicBezTo>
                <a:lnTo>
                  <a:pt x="2557" y="10500"/>
                </a:lnTo>
                <a:cubicBezTo>
                  <a:pt x="3128" y="9451"/>
                  <a:pt x="3836" y="8332"/>
                  <a:pt x="4338" y="7008"/>
                </a:cubicBezTo>
                <a:lnTo>
                  <a:pt x="4338" y="7008"/>
                </a:lnTo>
                <a:cubicBezTo>
                  <a:pt x="5182" y="4817"/>
                  <a:pt x="4886" y="2055"/>
                  <a:pt x="5205" y="1"/>
                </a:cubicBezTo>
                <a:lnTo>
                  <a:pt x="5205" y="1"/>
                </a:lnTo>
                <a:cubicBezTo>
                  <a:pt x="4908" y="1348"/>
                  <a:pt x="4612" y="3037"/>
                  <a:pt x="4201" y="4589"/>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1"/>
          <p:cNvSpPr/>
          <p:nvPr/>
        </p:nvSpPr>
        <p:spPr>
          <a:xfrm>
            <a:off x="9013653" y="4111354"/>
            <a:ext cx="235665" cy="892946"/>
          </a:xfrm>
          <a:custGeom>
            <a:rect b="b" l="l" r="r" t="t"/>
            <a:pathLst>
              <a:path extrusionOk="0" h="26296" w="6940">
                <a:moveTo>
                  <a:pt x="6483" y="1119"/>
                </a:moveTo>
                <a:cubicBezTo>
                  <a:pt x="6460" y="1461"/>
                  <a:pt x="6369" y="1849"/>
                  <a:pt x="6255" y="2260"/>
                </a:cubicBezTo>
                <a:lnTo>
                  <a:pt x="6255" y="2260"/>
                </a:lnTo>
                <a:cubicBezTo>
                  <a:pt x="6118" y="2671"/>
                  <a:pt x="5958" y="3128"/>
                  <a:pt x="5775" y="3630"/>
                </a:cubicBezTo>
                <a:lnTo>
                  <a:pt x="5775" y="3630"/>
                </a:lnTo>
                <a:cubicBezTo>
                  <a:pt x="5593" y="4132"/>
                  <a:pt x="5410" y="4680"/>
                  <a:pt x="5273" y="5273"/>
                </a:cubicBezTo>
                <a:lnTo>
                  <a:pt x="5273" y="5273"/>
                </a:lnTo>
                <a:cubicBezTo>
                  <a:pt x="5205" y="5570"/>
                  <a:pt x="5136" y="5867"/>
                  <a:pt x="5091" y="6186"/>
                </a:cubicBezTo>
                <a:lnTo>
                  <a:pt x="5091" y="6186"/>
                </a:lnTo>
                <a:cubicBezTo>
                  <a:pt x="5068" y="6483"/>
                  <a:pt x="5045" y="6825"/>
                  <a:pt x="5045" y="7122"/>
                </a:cubicBezTo>
                <a:lnTo>
                  <a:pt x="5045" y="7122"/>
                </a:lnTo>
                <a:cubicBezTo>
                  <a:pt x="5045" y="7716"/>
                  <a:pt x="5114" y="8195"/>
                  <a:pt x="5068" y="8606"/>
                </a:cubicBezTo>
                <a:lnTo>
                  <a:pt x="5068" y="8606"/>
                </a:lnTo>
                <a:cubicBezTo>
                  <a:pt x="5068" y="8811"/>
                  <a:pt x="5045" y="8971"/>
                  <a:pt x="4977" y="9131"/>
                </a:cubicBezTo>
                <a:lnTo>
                  <a:pt x="4977" y="9131"/>
                </a:lnTo>
                <a:cubicBezTo>
                  <a:pt x="4931" y="9313"/>
                  <a:pt x="4840" y="9496"/>
                  <a:pt x="4748" y="9679"/>
                </a:cubicBezTo>
                <a:lnTo>
                  <a:pt x="4748" y="9679"/>
                </a:lnTo>
                <a:cubicBezTo>
                  <a:pt x="4566" y="10044"/>
                  <a:pt x="4292" y="10477"/>
                  <a:pt x="4064" y="10843"/>
                </a:cubicBezTo>
                <a:lnTo>
                  <a:pt x="4064" y="10843"/>
                </a:lnTo>
                <a:cubicBezTo>
                  <a:pt x="3835" y="11231"/>
                  <a:pt x="3630" y="11573"/>
                  <a:pt x="3424" y="11915"/>
                </a:cubicBezTo>
                <a:lnTo>
                  <a:pt x="3424" y="11915"/>
                </a:lnTo>
                <a:cubicBezTo>
                  <a:pt x="2511" y="13422"/>
                  <a:pt x="1827" y="14540"/>
                  <a:pt x="1302" y="15499"/>
                </a:cubicBezTo>
                <a:lnTo>
                  <a:pt x="1302" y="15499"/>
                </a:lnTo>
                <a:cubicBezTo>
                  <a:pt x="777" y="16458"/>
                  <a:pt x="412" y="17279"/>
                  <a:pt x="229" y="18238"/>
                </a:cubicBezTo>
                <a:lnTo>
                  <a:pt x="229" y="18238"/>
                </a:lnTo>
                <a:cubicBezTo>
                  <a:pt x="138" y="18717"/>
                  <a:pt x="69" y="19379"/>
                  <a:pt x="24" y="20110"/>
                </a:cubicBezTo>
                <a:lnTo>
                  <a:pt x="24" y="20110"/>
                </a:lnTo>
                <a:cubicBezTo>
                  <a:pt x="1" y="20840"/>
                  <a:pt x="1" y="21639"/>
                  <a:pt x="46" y="22392"/>
                </a:cubicBezTo>
                <a:lnTo>
                  <a:pt x="46" y="22392"/>
                </a:lnTo>
                <a:cubicBezTo>
                  <a:pt x="92" y="23145"/>
                  <a:pt x="138" y="23899"/>
                  <a:pt x="160" y="24515"/>
                </a:cubicBezTo>
                <a:lnTo>
                  <a:pt x="160" y="24515"/>
                </a:lnTo>
                <a:cubicBezTo>
                  <a:pt x="183" y="25154"/>
                  <a:pt x="206" y="25679"/>
                  <a:pt x="206" y="26021"/>
                </a:cubicBezTo>
                <a:lnTo>
                  <a:pt x="206" y="26021"/>
                </a:lnTo>
                <a:lnTo>
                  <a:pt x="1347" y="26295"/>
                </a:lnTo>
                <a:cubicBezTo>
                  <a:pt x="1804" y="25177"/>
                  <a:pt x="2055" y="23990"/>
                  <a:pt x="2238" y="22872"/>
                </a:cubicBezTo>
                <a:lnTo>
                  <a:pt x="2238" y="22872"/>
                </a:lnTo>
                <a:cubicBezTo>
                  <a:pt x="2420" y="21753"/>
                  <a:pt x="2580" y="20726"/>
                  <a:pt x="2763" y="19744"/>
                </a:cubicBezTo>
                <a:lnTo>
                  <a:pt x="2763" y="19744"/>
                </a:lnTo>
                <a:cubicBezTo>
                  <a:pt x="3128" y="17781"/>
                  <a:pt x="3607" y="16115"/>
                  <a:pt x="4041" y="15202"/>
                </a:cubicBezTo>
                <a:lnTo>
                  <a:pt x="4041" y="15202"/>
                </a:lnTo>
                <a:cubicBezTo>
                  <a:pt x="4452" y="14289"/>
                  <a:pt x="5091" y="12691"/>
                  <a:pt x="5935" y="11071"/>
                </a:cubicBezTo>
                <a:lnTo>
                  <a:pt x="5935" y="11071"/>
                </a:lnTo>
                <a:cubicBezTo>
                  <a:pt x="6141" y="10637"/>
                  <a:pt x="6392" y="10158"/>
                  <a:pt x="6529" y="9610"/>
                </a:cubicBezTo>
                <a:lnTo>
                  <a:pt x="6529" y="9610"/>
                </a:lnTo>
                <a:cubicBezTo>
                  <a:pt x="6666" y="9039"/>
                  <a:pt x="6666" y="8514"/>
                  <a:pt x="6620" y="8058"/>
                </a:cubicBezTo>
                <a:lnTo>
                  <a:pt x="6620" y="8058"/>
                </a:lnTo>
                <a:cubicBezTo>
                  <a:pt x="6574" y="7601"/>
                  <a:pt x="6506" y="7213"/>
                  <a:pt x="6506" y="6848"/>
                </a:cubicBezTo>
                <a:lnTo>
                  <a:pt x="6506" y="6848"/>
                </a:lnTo>
                <a:cubicBezTo>
                  <a:pt x="6483" y="6483"/>
                  <a:pt x="6506" y="6141"/>
                  <a:pt x="6552" y="5821"/>
                </a:cubicBezTo>
                <a:lnTo>
                  <a:pt x="6552" y="5821"/>
                </a:lnTo>
                <a:cubicBezTo>
                  <a:pt x="6689" y="4566"/>
                  <a:pt x="6940" y="3310"/>
                  <a:pt x="6917" y="2260"/>
                </a:cubicBezTo>
                <a:lnTo>
                  <a:pt x="6917" y="2260"/>
                </a:lnTo>
                <a:cubicBezTo>
                  <a:pt x="6894" y="1735"/>
                  <a:pt x="6825" y="1279"/>
                  <a:pt x="6757" y="891"/>
                </a:cubicBezTo>
                <a:lnTo>
                  <a:pt x="6757" y="891"/>
                </a:lnTo>
                <a:cubicBezTo>
                  <a:pt x="6666" y="526"/>
                  <a:pt x="6552" y="229"/>
                  <a:pt x="6460" y="1"/>
                </a:cubicBezTo>
                <a:lnTo>
                  <a:pt x="6460" y="1"/>
                </a:lnTo>
                <a:cubicBezTo>
                  <a:pt x="6529" y="297"/>
                  <a:pt x="6552" y="640"/>
                  <a:pt x="6483" y="1119"/>
                </a:cubicBezTo>
                <a:close/>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1"/>
          <p:cNvSpPr/>
          <p:nvPr/>
        </p:nvSpPr>
        <p:spPr>
          <a:xfrm>
            <a:off x="9013653" y="4149351"/>
            <a:ext cx="220180" cy="851077"/>
          </a:xfrm>
          <a:custGeom>
            <a:rect b="b" l="l" r="r" t="t"/>
            <a:pathLst>
              <a:path extrusionOk="0" h="25063" w="6484">
                <a:moveTo>
                  <a:pt x="6255" y="1141"/>
                </a:moveTo>
                <a:cubicBezTo>
                  <a:pt x="6118" y="1552"/>
                  <a:pt x="5958" y="2009"/>
                  <a:pt x="5775" y="2511"/>
                </a:cubicBezTo>
                <a:lnTo>
                  <a:pt x="5775" y="2511"/>
                </a:lnTo>
                <a:cubicBezTo>
                  <a:pt x="5593" y="3013"/>
                  <a:pt x="5410" y="3561"/>
                  <a:pt x="5273" y="4154"/>
                </a:cubicBezTo>
                <a:lnTo>
                  <a:pt x="5273" y="4154"/>
                </a:lnTo>
                <a:cubicBezTo>
                  <a:pt x="5205" y="4451"/>
                  <a:pt x="5136" y="4748"/>
                  <a:pt x="5091" y="5067"/>
                </a:cubicBezTo>
                <a:lnTo>
                  <a:pt x="5091" y="5067"/>
                </a:lnTo>
                <a:cubicBezTo>
                  <a:pt x="5068" y="5364"/>
                  <a:pt x="5045" y="5706"/>
                  <a:pt x="5045" y="6003"/>
                </a:cubicBezTo>
                <a:lnTo>
                  <a:pt x="5045" y="6003"/>
                </a:lnTo>
                <a:cubicBezTo>
                  <a:pt x="5045" y="6597"/>
                  <a:pt x="5114" y="7076"/>
                  <a:pt x="5068" y="7487"/>
                </a:cubicBezTo>
                <a:lnTo>
                  <a:pt x="5068" y="7487"/>
                </a:lnTo>
                <a:cubicBezTo>
                  <a:pt x="5068" y="7692"/>
                  <a:pt x="5045" y="7852"/>
                  <a:pt x="4977" y="8012"/>
                </a:cubicBezTo>
                <a:lnTo>
                  <a:pt x="4977" y="8012"/>
                </a:lnTo>
                <a:cubicBezTo>
                  <a:pt x="4931" y="8194"/>
                  <a:pt x="4840" y="8377"/>
                  <a:pt x="4748" y="8560"/>
                </a:cubicBezTo>
                <a:lnTo>
                  <a:pt x="4748" y="8560"/>
                </a:lnTo>
                <a:cubicBezTo>
                  <a:pt x="4566" y="8925"/>
                  <a:pt x="4292" y="9358"/>
                  <a:pt x="4064" y="9724"/>
                </a:cubicBezTo>
                <a:lnTo>
                  <a:pt x="4064" y="9724"/>
                </a:lnTo>
                <a:cubicBezTo>
                  <a:pt x="3835" y="10112"/>
                  <a:pt x="3630" y="10454"/>
                  <a:pt x="3424" y="10796"/>
                </a:cubicBezTo>
                <a:lnTo>
                  <a:pt x="3424" y="10796"/>
                </a:lnTo>
                <a:cubicBezTo>
                  <a:pt x="2511" y="12303"/>
                  <a:pt x="1827" y="13421"/>
                  <a:pt x="1302" y="14380"/>
                </a:cubicBezTo>
                <a:lnTo>
                  <a:pt x="1302" y="14380"/>
                </a:lnTo>
                <a:cubicBezTo>
                  <a:pt x="777" y="15339"/>
                  <a:pt x="412" y="16160"/>
                  <a:pt x="229" y="17119"/>
                </a:cubicBezTo>
                <a:lnTo>
                  <a:pt x="229" y="17119"/>
                </a:lnTo>
                <a:cubicBezTo>
                  <a:pt x="138" y="17598"/>
                  <a:pt x="69" y="18260"/>
                  <a:pt x="24" y="18991"/>
                </a:cubicBezTo>
                <a:lnTo>
                  <a:pt x="24" y="18991"/>
                </a:lnTo>
                <a:cubicBezTo>
                  <a:pt x="1" y="19721"/>
                  <a:pt x="1" y="20520"/>
                  <a:pt x="46" y="21273"/>
                </a:cubicBezTo>
                <a:lnTo>
                  <a:pt x="46" y="21273"/>
                </a:lnTo>
                <a:cubicBezTo>
                  <a:pt x="92" y="22026"/>
                  <a:pt x="138" y="22780"/>
                  <a:pt x="160" y="23396"/>
                </a:cubicBezTo>
                <a:lnTo>
                  <a:pt x="160" y="23396"/>
                </a:lnTo>
                <a:cubicBezTo>
                  <a:pt x="183" y="24035"/>
                  <a:pt x="206" y="24560"/>
                  <a:pt x="206" y="24902"/>
                </a:cubicBezTo>
                <a:lnTo>
                  <a:pt x="206" y="24902"/>
                </a:lnTo>
                <a:lnTo>
                  <a:pt x="937" y="25062"/>
                </a:lnTo>
                <a:cubicBezTo>
                  <a:pt x="1028" y="24651"/>
                  <a:pt x="1096" y="24035"/>
                  <a:pt x="1096" y="23327"/>
                </a:cubicBezTo>
                <a:lnTo>
                  <a:pt x="1096" y="23327"/>
                </a:lnTo>
                <a:cubicBezTo>
                  <a:pt x="1119" y="22620"/>
                  <a:pt x="1096" y="21821"/>
                  <a:pt x="1096" y="20999"/>
                </a:cubicBezTo>
                <a:lnTo>
                  <a:pt x="1096" y="20999"/>
                </a:lnTo>
                <a:cubicBezTo>
                  <a:pt x="1073" y="19379"/>
                  <a:pt x="1233" y="17690"/>
                  <a:pt x="1507" y="16685"/>
                </a:cubicBezTo>
                <a:lnTo>
                  <a:pt x="1507" y="16685"/>
                </a:lnTo>
                <a:cubicBezTo>
                  <a:pt x="1781" y="15658"/>
                  <a:pt x="2352" y="14448"/>
                  <a:pt x="3082" y="13125"/>
                </a:cubicBezTo>
                <a:lnTo>
                  <a:pt x="3082" y="13125"/>
                </a:lnTo>
                <a:cubicBezTo>
                  <a:pt x="3447" y="12463"/>
                  <a:pt x="3858" y="11778"/>
                  <a:pt x="4292" y="11047"/>
                </a:cubicBezTo>
                <a:lnTo>
                  <a:pt x="4292" y="11047"/>
                </a:lnTo>
                <a:cubicBezTo>
                  <a:pt x="4497" y="10705"/>
                  <a:pt x="4726" y="10340"/>
                  <a:pt x="4954" y="9952"/>
                </a:cubicBezTo>
                <a:lnTo>
                  <a:pt x="4954" y="9952"/>
                </a:lnTo>
                <a:cubicBezTo>
                  <a:pt x="5182" y="9587"/>
                  <a:pt x="5433" y="9221"/>
                  <a:pt x="5616" y="8811"/>
                </a:cubicBezTo>
                <a:lnTo>
                  <a:pt x="5616" y="8811"/>
                </a:lnTo>
                <a:cubicBezTo>
                  <a:pt x="5775" y="8468"/>
                  <a:pt x="5867" y="8103"/>
                  <a:pt x="5890" y="7738"/>
                </a:cubicBezTo>
                <a:lnTo>
                  <a:pt x="5890" y="7738"/>
                </a:lnTo>
                <a:cubicBezTo>
                  <a:pt x="5912" y="7373"/>
                  <a:pt x="5867" y="7007"/>
                  <a:pt x="5821" y="6619"/>
                </a:cubicBezTo>
                <a:lnTo>
                  <a:pt x="5821" y="6619"/>
                </a:lnTo>
                <a:cubicBezTo>
                  <a:pt x="5753" y="6231"/>
                  <a:pt x="5707" y="5843"/>
                  <a:pt x="5684" y="5410"/>
                </a:cubicBezTo>
                <a:lnTo>
                  <a:pt x="5684" y="5410"/>
                </a:lnTo>
                <a:cubicBezTo>
                  <a:pt x="5684" y="4976"/>
                  <a:pt x="5707" y="4565"/>
                  <a:pt x="5753" y="4131"/>
                </a:cubicBezTo>
                <a:lnTo>
                  <a:pt x="5753" y="4131"/>
                </a:lnTo>
                <a:cubicBezTo>
                  <a:pt x="5867" y="3310"/>
                  <a:pt x="6072" y="2534"/>
                  <a:pt x="6232" y="1826"/>
                </a:cubicBezTo>
                <a:lnTo>
                  <a:pt x="6232" y="1826"/>
                </a:lnTo>
                <a:cubicBezTo>
                  <a:pt x="6369" y="1141"/>
                  <a:pt x="6460" y="525"/>
                  <a:pt x="6483" y="0"/>
                </a:cubicBezTo>
                <a:lnTo>
                  <a:pt x="6483" y="0"/>
                </a:lnTo>
                <a:cubicBezTo>
                  <a:pt x="6460" y="342"/>
                  <a:pt x="6369" y="730"/>
                  <a:pt x="6255" y="1141"/>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1"/>
          <p:cNvSpPr/>
          <p:nvPr/>
        </p:nvSpPr>
        <p:spPr>
          <a:xfrm>
            <a:off x="9023739" y="4301239"/>
            <a:ext cx="297671" cy="698404"/>
          </a:xfrm>
          <a:custGeom>
            <a:rect b="b" l="l" r="r" t="t"/>
            <a:pathLst>
              <a:path extrusionOk="0" h="20567" w="8766">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1142" y="20566"/>
                </a:lnTo>
                <a:cubicBezTo>
                  <a:pt x="1986" y="18877"/>
                  <a:pt x="2648" y="17006"/>
                  <a:pt x="3264" y="15362"/>
                </a:cubicBezTo>
                <a:lnTo>
                  <a:pt x="3264" y="15362"/>
                </a:lnTo>
                <a:cubicBezTo>
                  <a:pt x="3881" y="13719"/>
                  <a:pt x="4406" y="12281"/>
                  <a:pt x="4862" y="11528"/>
                </a:cubicBezTo>
                <a:lnTo>
                  <a:pt x="4862" y="11528"/>
                </a:lnTo>
                <a:cubicBezTo>
                  <a:pt x="5296" y="10774"/>
                  <a:pt x="5935" y="9405"/>
                  <a:pt x="6620" y="7990"/>
                </a:cubicBezTo>
                <a:lnTo>
                  <a:pt x="6620" y="7990"/>
                </a:lnTo>
                <a:cubicBezTo>
                  <a:pt x="6802" y="7624"/>
                  <a:pt x="6985" y="7259"/>
                  <a:pt x="7168" y="6917"/>
                </a:cubicBezTo>
                <a:lnTo>
                  <a:pt x="7168" y="6917"/>
                </a:lnTo>
                <a:cubicBezTo>
                  <a:pt x="7350" y="6552"/>
                  <a:pt x="7533" y="6209"/>
                  <a:pt x="7693" y="5844"/>
                </a:cubicBezTo>
                <a:lnTo>
                  <a:pt x="7693" y="5844"/>
                </a:lnTo>
                <a:cubicBezTo>
                  <a:pt x="7852" y="5479"/>
                  <a:pt x="7989" y="5114"/>
                  <a:pt x="8103" y="4771"/>
                </a:cubicBezTo>
                <a:lnTo>
                  <a:pt x="8103" y="4771"/>
                </a:lnTo>
                <a:cubicBezTo>
                  <a:pt x="8195" y="4429"/>
                  <a:pt x="8240" y="4109"/>
                  <a:pt x="8286" y="3835"/>
                </a:cubicBezTo>
                <a:lnTo>
                  <a:pt x="8286" y="3835"/>
                </a:lnTo>
                <a:cubicBezTo>
                  <a:pt x="8377" y="3288"/>
                  <a:pt x="8423" y="2740"/>
                  <a:pt x="8537" y="2215"/>
                </a:cubicBezTo>
                <a:lnTo>
                  <a:pt x="8537" y="2215"/>
                </a:lnTo>
                <a:cubicBezTo>
                  <a:pt x="8606" y="1941"/>
                  <a:pt x="8674" y="1667"/>
                  <a:pt x="8765" y="1393"/>
                </a:cubicBezTo>
                <a:lnTo>
                  <a:pt x="8765" y="1393"/>
                </a:lnTo>
                <a:lnTo>
                  <a:pt x="8765" y="1"/>
                </a:lnTo>
                <a:cubicBezTo>
                  <a:pt x="8332" y="480"/>
                  <a:pt x="7898" y="1074"/>
                  <a:pt x="7578" y="1758"/>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1"/>
          <p:cNvSpPr/>
          <p:nvPr/>
        </p:nvSpPr>
        <p:spPr>
          <a:xfrm>
            <a:off x="9023739" y="4301239"/>
            <a:ext cx="297671" cy="694533"/>
          </a:xfrm>
          <a:custGeom>
            <a:rect b="b" l="l" r="r" t="t"/>
            <a:pathLst>
              <a:path extrusionOk="0" h="20453" w="8766">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731" y="20452"/>
                </a:lnTo>
                <a:cubicBezTo>
                  <a:pt x="913" y="19767"/>
                  <a:pt x="1050" y="18444"/>
                  <a:pt x="1301" y="17074"/>
                </a:cubicBezTo>
                <a:lnTo>
                  <a:pt x="1301" y="17074"/>
                </a:lnTo>
                <a:cubicBezTo>
                  <a:pt x="1553" y="15682"/>
                  <a:pt x="1872" y="14267"/>
                  <a:pt x="2237" y="13445"/>
                </a:cubicBezTo>
                <a:lnTo>
                  <a:pt x="2237" y="13445"/>
                </a:lnTo>
                <a:cubicBezTo>
                  <a:pt x="2603" y="12600"/>
                  <a:pt x="3219" y="11642"/>
                  <a:pt x="3949" y="10546"/>
                </a:cubicBezTo>
                <a:lnTo>
                  <a:pt x="3949" y="10546"/>
                </a:lnTo>
                <a:cubicBezTo>
                  <a:pt x="4680" y="9473"/>
                  <a:pt x="5501" y="8286"/>
                  <a:pt x="6300" y="6940"/>
                </a:cubicBezTo>
                <a:lnTo>
                  <a:pt x="6300" y="6940"/>
                </a:lnTo>
                <a:cubicBezTo>
                  <a:pt x="6597" y="6392"/>
                  <a:pt x="6916" y="5798"/>
                  <a:pt x="7145" y="5182"/>
                </a:cubicBezTo>
                <a:lnTo>
                  <a:pt x="7145" y="5182"/>
                </a:lnTo>
                <a:cubicBezTo>
                  <a:pt x="7373" y="4566"/>
                  <a:pt x="7441" y="3972"/>
                  <a:pt x="7533" y="3288"/>
                </a:cubicBezTo>
                <a:lnTo>
                  <a:pt x="7533" y="3288"/>
                </a:lnTo>
                <a:cubicBezTo>
                  <a:pt x="7578" y="2945"/>
                  <a:pt x="7624" y="2580"/>
                  <a:pt x="7738" y="2192"/>
                </a:cubicBezTo>
                <a:lnTo>
                  <a:pt x="7738" y="2192"/>
                </a:lnTo>
                <a:cubicBezTo>
                  <a:pt x="7829" y="1827"/>
                  <a:pt x="7989" y="1462"/>
                  <a:pt x="8149" y="1119"/>
                </a:cubicBezTo>
                <a:lnTo>
                  <a:pt x="8149" y="1119"/>
                </a:lnTo>
                <a:cubicBezTo>
                  <a:pt x="8332" y="754"/>
                  <a:pt x="8537" y="412"/>
                  <a:pt x="8765" y="115"/>
                </a:cubicBezTo>
                <a:lnTo>
                  <a:pt x="8765" y="115"/>
                </a:lnTo>
                <a:lnTo>
                  <a:pt x="8765" y="1"/>
                </a:lnTo>
                <a:cubicBezTo>
                  <a:pt x="8332" y="480"/>
                  <a:pt x="7898" y="1074"/>
                  <a:pt x="7578" y="1758"/>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1"/>
          <p:cNvSpPr/>
          <p:nvPr/>
        </p:nvSpPr>
        <p:spPr>
          <a:xfrm>
            <a:off x="8019235" y="5180953"/>
            <a:ext cx="488343" cy="234103"/>
          </a:xfrm>
          <a:custGeom>
            <a:rect b="b" l="l" r="r" t="t"/>
            <a:pathLst>
              <a:path extrusionOk="0" h="6894" w="14381">
                <a:moveTo>
                  <a:pt x="3196" y="2078"/>
                </a:moveTo>
                <a:cubicBezTo>
                  <a:pt x="3835" y="2420"/>
                  <a:pt x="4794" y="2899"/>
                  <a:pt x="5730" y="3356"/>
                </a:cubicBezTo>
                <a:lnTo>
                  <a:pt x="5730" y="3356"/>
                </a:lnTo>
                <a:cubicBezTo>
                  <a:pt x="6666" y="3812"/>
                  <a:pt x="7556" y="4246"/>
                  <a:pt x="8104" y="4429"/>
                </a:cubicBezTo>
                <a:lnTo>
                  <a:pt x="8104" y="4429"/>
                </a:lnTo>
                <a:cubicBezTo>
                  <a:pt x="8652" y="4588"/>
                  <a:pt x="9542" y="5068"/>
                  <a:pt x="10569" y="5570"/>
                </a:cubicBezTo>
                <a:lnTo>
                  <a:pt x="10569" y="5570"/>
                </a:lnTo>
                <a:cubicBezTo>
                  <a:pt x="11619" y="6072"/>
                  <a:pt x="12806" y="6597"/>
                  <a:pt x="14016" y="6894"/>
                </a:cubicBezTo>
                <a:lnTo>
                  <a:pt x="14016" y="6894"/>
                </a:lnTo>
                <a:lnTo>
                  <a:pt x="14381" y="6118"/>
                </a:lnTo>
                <a:cubicBezTo>
                  <a:pt x="14130" y="5844"/>
                  <a:pt x="13513" y="5296"/>
                  <a:pt x="12829" y="4748"/>
                </a:cubicBezTo>
                <a:lnTo>
                  <a:pt x="12829" y="4748"/>
                </a:lnTo>
                <a:cubicBezTo>
                  <a:pt x="12144" y="4223"/>
                  <a:pt x="11413" y="3698"/>
                  <a:pt x="10957" y="3447"/>
                </a:cubicBezTo>
                <a:lnTo>
                  <a:pt x="10957" y="3447"/>
                </a:lnTo>
                <a:cubicBezTo>
                  <a:pt x="10021" y="2945"/>
                  <a:pt x="9062" y="3013"/>
                  <a:pt x="7191" y="2511"/>
                </a:cubicBezTo>
                <a:lnTo>
                  <a:pt x="7191" y="2511"/>
                </a:lnTo>
                <a:cubicBezTo>
                  <a:pt x="6392" y="2283"/>
                  <a:pt x="5342" y="1849"/>
                  <a:pt x="4223" y="1393"/>
                </a:cubicBezTo>
                <a:lnTo>
                  <a:pt x="4223" y="1393"/>
                </a:lnTo>
                <a:cubicBezTo>
                  <a:pt x="3105" y="936"/>
                  <a:pt x="1941" y="503"/>
                  <a:pt x="959" y="229"/>
                </a:cubicBezTo>
                <a:lnTo>
                  <a:pt x="959" y="229"/>
                </a:lnTo>
                <a:cubicBezTo>
                  <a:pt x="617" y="115"/>
                  <a:pt x="275" y="46"/>
                  <a:pt x="1" y="0"/>
                </a:cubicBezTo>
                <a:lnTo>
                  <a:pt x="1" y="0"/>
                </a:lnTo>
                <a:cubicBezTo>
                  <a:pt x="982" y="274"/>
                  <a:pt x="1918" y="1393"/>
                  <a:pt x="3196" y="2078"/>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1"/>
          <p:cNvSpPr/>
          <p:nvPr/>
        </p:nvSpPr>
        <p:spPr>
          <a:xfrm>
            <a:off x="8051799" y="5188696"/>
            <a:ext cx="455778" cy="217056"/>
          </a:xfrm>
          <a:custGeom>
            <a:rect b="b" l="l" r="r" t="t"/>
            <a:pathLst>
              <a:path extrusionOk="0" h="6392" w="13422">
                <a:moveTo>
                  <a:pt x="4543" y="2375"/>
                </a:moveTo>
                <a:cubicBezTo>
                  <a:pt x="6414" y="3128"/>
                  <a:pt x="8218" y="3356"/>
                  <a:pt x="9290" y="3813"/>
                </a:cubicBezTo>
                <a:lnTo>
                  <a:pt x="9290" y="3813"/>
                </a:lnTo>
                <a:cubicBezTo>
                  <a:pt x="9815" y="4064"/>
                  <a:pt x="10614" y="4589"/>
                  <a:pt x="11345" y="5114"/>
                </a:cubicBezTo>
                <a:lnTo>
                  <a:pt x="11345" y="5114"/>
                </a:lnTo>
                <a:cubicBezTo>
                  <a:pt x="12098" y="5639"/>
                  <a:pt x="12783" y="6164"/>
                  <a:pt x="13194" y="6392"/>
                </a:cubicBezTo>
                <a:lnTo>
                  <a:pt x="13194" y="6392"/>
                </a:lnTo>
                <a:lnTo>
                  <a:pt x="13422" y="5890"/>
                </a:lnTo>
                <a:cubicBezTo>
                  <a:pt x="13171" y="5616"/>
                  <a:pt x="12554" y="5068"/>
                  <a:pt x="11870" y="4520"/>
                </a:cubicBezTo>
                <a:lnTo>
                  <a:pt x="11870" y="4520"/>
                </a:lnTo>
                <a:cubicBezTo>
                  <a:pt x="11185" y="3995"/>
                  <a:pt x="10454" y="3470"/>
                  <a:pt x="9998" y="3219"/>
                </a:cubicBezTo>
                <a:lnTo>
                  <a:pt x="9998" y="3219"/>
                </a:lnTo>
                <a:cubicBezTo>
                  <a:pt x="9062" y="2717"/>
                  <a:pt x="8103" y="2785"/>
                  <a:pt x="6232" y="2283"/>
                </a:cubicBezTo>
                <a:lnTo>
                  <a:pt x="6232" y="2283"/>
                </a:lnTo>
                <a:cubicBezTo>
                  <a:pt x="5433" y="2055"/>
                  <a:pt x="4383" y="1621"/>
                  <a:pt x="3264" y="1165"/>
                </a:cubicBezTo>
                <a:lnTo>
                  <a:pt x="3264" y="1165"/>
                </a:lnTo>
                <a:cubicBezTo>
                  <a:pt x="2146" y="708"/>
                  <a:pt x="982" y="275"/>
                  <a:pt x="0" y="1"/>
                </a:cubicBezTo>
                <a:lnTo>
                  <a:pt x="0" y="1"/>
                </a:lnTo>
                <a:cubicBezTo>
                  <a:pt x="1461" y="503"/>
                  <a:pt x="3036" y="1758"/>
                  <a:pt x="4543" y="2375"/>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1"/>
          <p:cNvSpPr/>
          <p:nvPr/>
        </p:nvSpPr>
        <p:spPr>
          <a:xfrm>
            <a:off x="8488922" y="5181734"/>
            <a:ext cx="647264" cy="214713"/>
          </a:xfrm>
          <a:custGeom>
            <a:rect b="b" l="l" r="r" t="t"/>
            <a:pathLst>
              <a:path extrusionOk="0" h="6323" w="19061">
                <a:moveTo>
                  <a:pt x="16732" y="137"/>
                </a:moveTo>
                <a:cubicBezTo>
                  <a:pt x="15979" y="114"/>
                  <a:pt x="15157" y="114"/>
                  <a:pt x="14312" y="229"/>
                </a:cubicBezTo>
                <a:lnTo>
                  <a:pt x="14312" y="229"/>
                </a:lnTo>
                <a:cubicBezTo>
                  <a:pt x="13399" y="343"/>
                  <a:pt x="12053" y="594"/>
                  <a:pt x="10752" y="845"/>
                </a:cubicBezTo>
                <a:lnTo>
                  <a:pt x="10752" y="845"/>
                </a:lnTo>
                <a:cubicBezTo>
                  <a:pt x="9451" y="1119"/>
                  <a:pt x="8218" y="1415"/>
                  <a:pt x="7510" y="1667"/>
                </a:cubicBezTo>
                <a:lnTo>
                  <a:pt x="7510" y="1667"/>
                </a:lnTo>
                <a:cubicBezTo>
                  <a:pt x="7145" y="1803"/>
                  <a:pt x="6643" y="1940"/>
                  <a:pt x="6050" y="2123"/>
                </a:cubicBezTo>
                <a:lnTo>
                  <a:pt x="6050" y="2123"/>
                </a:lnTo>
                <a:cubicBezTo>
                  <a:pt x="5456" y="2328"/>
                  <a:pt x="4771" y="2580"/>
                  <a:pt x="4064" y="2899"/>
                </a:cubicBezTo>
                <a:lnTo>
                  <a:pt x="4064" y="2899"/>
                </a:lnTo>
                <a:cubicBezTo>
                  <a:pt x="2649" y="3561"/>
                  <a:pt x="1188" y="4520"/>
                  <a:pt x="1" y="5592"/>
                </a:cubicBezTo>
                <a:lnTo>
                  <a:pt x="1" y="5592"/>
                </a:lnTo>
                <a:lnTo>
                  <a:pt x="480" y="6323"/>
                </a:lnTo>
                <a:cubicBezTo>
                  <a:pt x="937" y="6186"/>
                  <a:pt x="1918" y="5821"/>
                  <a:pt x="2923" y="5456"/>
                </a:cubicBezTo>
                <a:lnTo>
                  <a:pt x="2923" y="5456"/>
                </a:lnTo>
                <a:cubicBezTo>
                  <a:pt x="3927" y="5090"/>
                  <a:pt x="4954" y="4748"/>
                  <a:pt x="5548" y="4543"/>
                </a:cubicBezTo>
                <a:lnTo>
                  <a:pt x="5548" y="4543"/>
                </a:lnTo>
                <a:cubicBezTo>
                  <a:pt x="6118" y="4314"/>
                  <a:pt x="6597" y="4040"/>
                  <a:pt x="7237" y="3675"/>
                </a:cubicBezTo>
                <a:lnTo>
                  <a:pt x="7237" y="3675"/>
                </a:lnTo>
                <a:cubicBezTo>
                  <a:pt x="7853" y="3333"/>
                  <a:pt x="8652" y="2945"/>
                  <a:pt x="9793" y="2511"/>
                </a:cubicBezTo>
                <a:lnTo>
                  <a:pt x="9793" y="2511"/>
                </a:lnTo>
                <a:cubicBezTo>
                  <a:pt x="11756" y="1781"/>
                  <a:pt x="15385" y="1096"/>
                  <a:pt x="17873" y="388"/>
                </a:cubicBezTo>
                <a:lnTo>
                  <a:pt x="17873" y="388"/>
                </a:lnTo>
                <a:cubicBezTo>
                  <a:pt x="18307" y="251"/>
                  <a:pt x="18695" y="137"/>
                  <a:pt x="19060" y="0"/>
                </a:cubicBezTo>
                <a:lnTo>
                  <a:pt x="19060" y="0"/>
                </a:lnTo>
                <a:cubicBezTo>
                  <a:pt x="18398" y="183"/>
                  <a:pt x="17599" y="160"/>
                  <a:pt x="16732" y="137"/>
                </a:cubicBezTo>
                <a:close/>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1"/>
          <p:cNvSpPr/>
          <p:nvPr/>
        </p:nvSpPr>
        <p:spPr>
          <a:xfrm>
            <a:off x="8495136" y="5194910"/>
            <a:ext cx="600742" cy="201538"/>
          </a:xfrm>
          <a:custGeom>
            <a:rect b="b" l="l" r="r" t="t"/>
            <a:pathLst>
              <a:path extrusionOk="0" h="5935" w="17691">
                <a:moveTo>
                  <a:pt x="11299" y="913"/>
                </a:moveTo>
                <a:cubicBezTo>
                  <a:pt x="8834" y="1552"/>
                  <a:pt x="6803" y="2602"/>
                  <a:pt x="5479" y="3173"/>
                </a:cubicBezTo>
                <a:lnTo>
                  <a:pt x="5479" y="3173"/>
                </a:lnTo>
                <a:cubicBezTo>
                  <a:pt x="4794" y="3447"/>
                  <a:pt x="3675" y="3835"/>
                  <a:pt x="2603" y="4269"/>
                </a:cubicBezTo>
                <a:lnTo>
                  <a:pt x="2603" y="4269"/>
                </a:lnTo>
                <a:cubicBezTo>
                  <a:pt x="1530" y="4702"/>
                  <a:pt x="503" y="5159"/>
                  <a:pt x="1" y="5478"/>
                </a:cubicBezTo>
                <a:lnTo>
                  <a:pt x="1" y="5478"/>
                </a:lnTo>
                <a:lnTo>
                  <a:pt x="297" y="5935"/>
                </a:lnTo>
                <a:cubicBezTo>
                  <a:pt x="754" y="5798"/>
                  <a:pt x="1735" y="5433"/>
                  <a:pt x="2740" y="5068"/>
                </a:cubicBezTo>
                <a:lnTo>
                  <a:pt x="2740" y="5068"/>
                </a:lnTo>
                <a:cubicBezTo>
                  <a:pt x="3744" y="4702"/>
                  <a:pt x="4771" y="4360"/>
                  <a:pt x="5365" y="4155"/>
                </a:cubicBezTo>
                <a:lnTo>
                  <a:pt x="5365" y="4155"/>
                </a:lnTo>
                <a:cubicBezTo>
                  <a:pt x="5935" y="3926"/>
                  <a:pt x="6414" y="3652"/>
                  <a:pt x="7054" y="3287"/>
                </a:cubicBezTo>
                <a:lnTo>
                  <a:pt x="7054" y="3287"/>
                </a:lnTo>
                <a:cubicBezTo>
                  <a:pt x="7670" y="2945"/>
                  <a:pt x="8469" y="2557"/>
                  <a:pt x="9610" y="2123"/>
                </a:cubicBezTo>
                <a:lnTo>
                  <a:pt x="9610" y="2123"/>
                </a:lnTo>
                <a:cubicBezTo>
                  <a:pt x="11573" y="1393"/>
                  <a:pt x="15202" y="708"/>
                  <a:pt x="17690" y="0"/>
                </a:cubicBezTo>
                <a:lnTo>
                  <a:pt x="17690" y="0"/>
                </a:lnTo>
                <a:cubicBezTo>
                  <a:pt x="15796" y="434"/>
                  <a:pt x="13331" y="388"/>
                  <a:pt x="11299" y="913"/>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1"/>
          <p:cNvSpPr/>
          <p:nvPr/>
        </p:nvSpPr>
        <p:spPr>
          <a:xfrm>
            <a:off x="8450178" y="4695747"/>
            <a:ext cx="77559" cy="698404"/>
          </a:xfrm>
          <a:custGeom>
            <a:rect b="b" l="l" r="r" t="t"/>
            <a:pathLst>
              <a:path extrusionOk="0" h="20567" w="2284">
                <a:moveTo>
                  <a:pt x="526" y="4840"/>
                </a:moveTo>
                <a:cubicBezTo>
                  <a:pt x="366" y="6734"/>
                  <a:pt x="115" y="10500"/>
                  <a:pt x="183" y="12030"/>
                </a:cubicBezTo>
                <a:lnTo>
                  <a:pt x="183" y="12030"/>
                </a:lnTo>
                <a:cubicBezTo>
                  <a:pt x="229" y="12783"/>
                  <a:pt x="138" y="14107"/>
                  <a:pt x="69" y="15636"/>
                </a:cubicBezTo>
                <a:lnTo>
                  <a:pt x="69" y="15636"/>
                </a:lnTo>
                <a:cubicBezTo>
                  <a:pt x="24" y="17165"/>
                  <a:pt x="1" y="18923"/>
                  <a:pt x="229" y="20544"/>
                </a:cubicBezTo>
                <a:lnTo>
                  <a:pt x="229" y="20544"/>
                </a:lnTo>
                <a:lnTo>
                  <a:pt x="1096" y="20566"/>
                </a:lnTo>
                <a:cubicBezTo>
                  <a:pt x="1233" y="20110"/>
                  <a:pt x="1507" y="19060"/>
                  <a:pt x="1735" y="17964"/>
                </a:cubicBezTo>
                <a:lnTo>
                  <a:pt x="1735" y="17964"/>
                </a:lnTo>
                <a:cubicBezTo>
                  <a:pt x="1941" y="16846"/>
                  <a:pt x="2146" y="15705"/>
                  <a:pt x="2192" y="15020"/>
                </a:cubicBezTo>
                <a:lnTo>
                  <a:pt x="2192" y="15020"/>
                </a:lnTo>
                <a:cubicBezTo>
                  <a:pt x="2283" y="13650"/>
                  <a:pt x="1850" y="12532"/>
                  <a:pt x="1621" y="9975"/>
                </a:cubicBezTo>
                <a:lnTo>
                  <a:pt x="1621" y="9975"/>
                </a:lnTo>
                <a:cubicBezTo>
                  <a:pt x="1530" y="8903"/>
                  <a:pt x="1530" y="7396"/>
                  <a:pt x="1553" y="5844"/>
                </a:cubicBezTo>
                <a:lnTo>
                  <a:pt x="1553" y="5844"/>
                </a:lnTo>
                <a:cubicBezTo>
                  <a:pt x="1553" y="4269"/>
                  <a:pt x="1553" y="2626"/>
                  <a:pt x="1462" y="1279"/>
                </a:cubicBezTo>
                <a:lnTo>
                  <a:pt x="1462" y="1279"/>
                </a:lnTo>
                <a:cubicBezTo>
                  <a:pt x="1439" y="823"/>
                  <a:pt x="1393" y="389"/>
                  <a:pt x="1347" y="1"/>
                </a:cubicBezTo>
                <a:lnTo>
                  <a:pt x="1347" y="1"/>
                </a:lnTo>
                <a:cubicBezTo>
                  <a:pt x="1439" y="1325"/>
                  <a:pt x="708" y="2945"/>
                  <a:pt x="526" y="4840"/>
                </a:cubicBezTo>
                <a:close/>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1"/>
          <p:cNvSpPr/>
          <p:nvPr/>
        </p:nvSpPr>
        <p:spPr>
          <a:xfrm>
            <a:off x="8468786" y="4739178"/>
            <a:ext cx="58950" cy="654972"/>
          </a:xfrm>
          <a:custGeom>
            <a:rect b="b" l="l" r="r" t="t"/>
            <a:pathLst>
              <a:path extrusionOk="0" h="19288" w="1736">
                <a:moveTo>
                  <a:pt x="343" y="6688"/>
                </a:moveTo>
                <a:cubicBezTo>
                  <a:pt x="320" y="9336"/>
                  <a:pt x="822" y="11641"/>
                  <a:pt x="799" y="13193"/>
                </a:cubicBezTo>
                <a:lnTo>
                  <a:pt x="799" y="13193"/>
                </a:lnTo>
                <a:cubicBezTo>
                  <a:pt x="799" y="13946"/>
                  <a:pt x="617" y="15179"/>
                  <a:pt x="434" y="16366"/>
                </a:cubicBezTo>
                <a:lnTo>
                  <a:pt x="434" y="16366"/>
                </a:lnTo>
                <a:cubicBezTo>
                  <a:pt x="229" y="17530"/>
                  <a:pt x="23" y="18671"/>
                  <a:pt x="0" y="19265"/>
                </a:cubicBezTo>
                <a:lnTo>
                  <a:pt x="0" y="19265"/>
                </a:lnTo>
                <a:lnTo>
                  <a:pt x="548" y="19287"/>
                </a:lnTo>
                <a:cubicBezTo>
                  <a:pt x="685" y="18831"/>
                  <a:pt x="959" y="17781"/>
                  <a:pt x="1187" y="16685"/>
                </a:cubicBezTo>
                <a:lnTo>
                  <a:pt x="1187" y="16685"/>
                </a:lnTo>
                <a:cubicBezTo>
                  <a:pt x="1393" y="15567"/>
                  <a:pt x="1598" y="14426"/>
                  <a:pt x="1644" y="13741"/>
                </a:cubicBezTo>
                <a:lnTo>
                  <a:pt x="1644" y="13741"/>
                </a:lnTo>
                <a:cubicBezTo>
                  <a:pt x="1735" y="12371"/>
                  <a:pt x="1302" y="11253"/>
                  <a:pt x="1073" y="8696"/>
                </a:cubicBezTo>
                <a:lnTo>
                  <a:pt x="1073" y="8696"/>
                </a:lnTo>
                <a:cubicBezTo>
                  <a:pt x="982" y="7624"/>
                  <a:pt x="982" y="6117"/>
                  <a:pt x="1005" y="4565"/>
                </a:cubicBezTo>
                <a:lnTo>
                  <a:pt x="1005" y="4565"/>
                </a:lnTo>
                <a:cubicBezTo>
                  <a:pt x="1005" y="2990"/>
                  <a:pt x="1005" y="1347"/>
                  <a:pt x="914" y="0"/>
                </a:cubicBezTo>
                <a:lnTo>
                  <a:pt x="914" y="0"/>
                </a:lnTo>
                <a:cubicBezTo>
                  <a:pt x="959" y="2032"/>
                  <a:pt x="343" y="4519"/>
                  <a:pt x="343" y="6688"/>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1"/>
          <p:cNvSpPr/>
          <p:nvPr/>
        </p:nvSpPr>
        <p:spPr>
          <a:xfrm>
            <a:off x="8293604" y="4863934"/>
            <a:ext cx="185306" cy="540298"/>
          </a:xfrm>
          <a:custGeom>
            <a:rect b="b" l="l" r="r" t="t"/>
            <a:pathLst>
              <a:path extrusionOk="0" h="15911" w="5457">
                <a:moveTo>
                  <a:pt x="366" y="4064"/>
                </a:moveTo>
                <a:cubicBezTo>
                  <a:pt x="686" y="5593"/>
                  <a:pt x="1462" y="8606"/>
                  <a:pt x="1987" y="9747"/>
                </a:cubicBezTo>
                <a:lnTo>
                  <a:pt x="1987" y="9747"/>
                </a:lnTo>
                <a:cubicBezTo>
                  <a:pt x="2261" y="10318"/>
                  <a:pt x="2557" y="11368"/>
                  <a:pt x="2968" y="12555"/>
                </a:cubicBezTo>
                <a:lnTo>
                  <a:pt x="2968" y="12555"/>
                </a:lnTo>
                <a:cubicBezTo>
                  <a:pt x="3197" y="13148"/>
                  <a:pt x="3425" y="13787"/>
                  <a:pt x="3722" y="14404"/>
                </a:cubicBezTo>
                <a:lnTo>
                  <a:pt x="3722" y="14404"/>
                </a:lnTo>
                <a:cubicBezTo>
                  <a:pt x="3858" y="14723"/>
                  <a:pt x="4018" y="15020"/>
                  <a:pt x="4178" y="15317"/>
                </a:cubicBezTo>
                <a:lnTo>
                  <a:pt x="4178" y="15317"/>
                </a:lnTo>
                <a:cubicBezTo>
                  <a:pt x="4269" y="15476"/>
                  <a:pt x="4338" y="15591"/>
                  <a:pt x="4383" y="15682"/>
                </a:cubicBezTo>
                <a:lnTo>
                  <a:pt x="4383" y="15682"/>
                </a:lnTo>
                <a:cubicBezTo>
                  <a:pt x="4429" y="15750"/>
                  <a:pt x="4452" y="15796"/>
                  <a:pt x="4475" y="15819"/>
                </a:cubicBezTo>
                <a:lnTo>
                  <a:pt x="4475" y="15819"/>
                </a:lnTo>
                <a:lnTo>
                  <a:pt x="5342" y="15910"/>
                </a:lnTo>
                <a:cubicBezTo>
                  <a:pt x="5388" y="15819"/>
                  <a:pt x="5433" y="15682"/>
                  <a:pt x="5433" y="15522"/>
                </a:cubicBezTo>
                <a:lnTo>
                  <a:pt x="5433" y="15522"/>
                </a:lnTo>
                <a:cubicBezTo>
                  <a:pt x="5456" y="15362"/>
                  <a:pt x="5433" y="15157"/>
                  <a:pt x="5411" y="14974"/>
                </a:cubicBezTo>
                <a:lnTo>
                  <a:pt x="5411" y="14974"/>
                </a:lnTo>
                <a:cubicBezTo>
                  <a:pt x="5365" y="14563"/>
                  <a:pt x="5296" y="14130"/>
                  <a:pt x="5228" y="13673"/>
                </a:cubicBezTo>
                <a:lnTo>
                  <a:pt x="5228" y="13673"/>
                </a:lnTo>
                <a:cubicBezTo>
                  <a:pt x="5091" y="12760"/>
                  <a:pt x="4908" y="11824"/>
                  <a:pt x="4749" y="11277"/>
                </a:cubicBezTo>
                <a:lnTo>
                  <a:pt x="4749" y="11277"/>
                </a:lnTo>
                <a:cubicBezTo>
                  <a:pt x="4406" y="10204"/>
                  <a:pt x="3653" y="9542"/>
                  <a:pt x="2740" y="7670"/>
                </a:cubicBezTo>
                <a:lnTo>
                  <a:pt x="2740" y="7670"/>
                </a:lnTo>
                <a:cubicBezTo>
                  <a:pt x="1964" y="6072"/>
                  <a:pt x="1188" y="3014"/>
                  <a:pt x="412" y="982"/>
                </a:cubicBezTo>
                <a:lnTo>
                  <a:pt x="412" y="982"/>
                </a:lnTo>
                <a:cubicBezTo>
                  <a:pt x="275" y="617"/>
                  <a:pt x="138" y="298"/>
                  <a:pt x="1" y="1"/>
                </a:cubicBezTo>
                <a:lnTo>
                  <a:pt x="1" y="1"/>
                </a:lnTo>
                <a:cubicBezTo>
                  <a:pt x="389" y="1028"/>
                  <a:pt x="69" y="2512"/>
                  <a:pt x="366" y="4064"/>
                </a:cubicBezTo>
                <a:close/>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1"/>
          <p:cNvSpPr/>
          <p:nvPr/>
        </p:nvSpPr>
        <p:spPr>
          <a:xfrm>
            <a:off x="8307560" y="4897280"/>
            <a:ext cx="171350" cy="506952"/>
          </a:xfrm>
          <a:custGeom>
            <a:rect b="b" l="l" r="r" t="t"/>
            <a:pathLst>
              <a:path extrusionOk="0" h="14929" w="5046">
                <a:moveTo>
                  <a:pt x="1096" y="5387"/>
                </a:moveTo>
                <a:cubicBezTo>
                  <a:pt x="1804" y="7441"/>
                  <a:pt x="2945" y="9016"/>
                  <a:pt x="3379" y="10203"/>
                </a:cubicBezTo>
                <a:lnTo>
                  <a:pt x="3379" y="10203"/>
                </a:lnTo>
                <a:cubicBezTo>
                  <a:pt x="3607" y="10774"/>
                  <a:pt x="3813" y="11778"/>
                  <a:pt x="4018" y="12737"/>
                </a:cubicBezTo>
                <a:lnTo>
                  <a:pt x="4018" y="12737"/>
                </a:lnTo>
                <a:cubicBezTo>
                  <a:pt x="4132" y="13216"/>
                  <a:pt x="4224" y="13696"/>
                  <a:pt x="4315" y="14106"/>
                </a:cubicBezTo>
                <a:lnTo>
                  <a:pt x="4315" y="14106"/>
                </a:lnTo>
                <a:cubicBezTo>
                  <a:pt x="4360" y="14312"/>
                  <a:pt x="4406" y="14472"/>
                  <a:pt x="4406" y="14609"/>
                </a:cubicBezTo>
                <a:lnTo>
                  <a:pt x="4406" y="14609"/>
                </a:lnTo>
                <a:cubicBezTo>
                  <a:pt x="4406" y="14746"/>
                  <a:pt x="4406" y="14814"/>
                  <a:pt x="4383" y="14882"/>
                </a:cubicBezTo>
                <a:lnTo>
                  <a:pt x="4383" y="14882"/>
                </a:lnTo>
                <a:lnTo>
                  <a:pt x="4931" y="14928"/>
                </a:lnTo>
                <a:cubicBezTo>
                  <a:pt x="4977" y="14837"/>
                  <a:pt x="5022" y="14700"/>
                  <a:pt x="5022" y="14540"/>
                </a:cubicBezTo>
                <a:lnTo>
                  <a:pt x="5022" y="14540"/>
                </a:lnTo>
                <a:cubicBezTo>
                  <a:pt x="5045" y="14380"/>
                  <a:pt x="5022" y="14175"/>
                  <a:pt x="5000" y="13992"/>
                </a:cubicBezTo>
                <a:lnTo>
                  <a:pt x="5000" y="13992"/>
                </a:lnTo>
                <a:cubicBezTo>
                  <a:pt x="4954" y="13581"/>
                  <a:pt x="4885" y="13148"/>
                  <a:pt x="4817" y="12691"/>
                </a:cubicBezTo>
                <a:lnTo>
                  <a:pt x="4817" y="12691"/>
                </a:lnTo>
                <a:cubicBezTo>
                  <a:pt x="4680" y="11778"/>
                  <a:pt x="4497" y="10842"/>
                  <a:pt x="4338" y="10295"/>
                </a:cubicBezTo>
                <a:lnTo>
                  <a:pt x="4338" y="10295"/>
                </a:lnTo>
                <a:cubicBezTo>
                  <a:pt x="3995" y="9222"/>
                  <a:pt x="3242" y="8560"/>
                  <a:pt x="2329" y="6688"/>
                </a:cubicBezTo>
                <a:lnTo>
                  <a:pt x="2329" y="6688"/>
                </a:lnTo>
                <a:cubicBezTo>
                  <a:pt x="1553" y="5090"/>
                  <a:pt x="777" y="2032"/>
                  <a:pt x="1" y="0"/>
                </a:cubicBezTo>
                <a:lnTo>
                  <a:pt x="1" y="0"/>
                </a:lnTo>
                <a:cubicBezTo>
                  <a:pt x="503" y="1575"/>
                  <a:pt x="526" y="3698"/>
                  <a:pt x="1096" y="5387"/>
                </a:cubicBezTo>
                <a:close/>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1"/>
          <p:cNvSpPr/>
          <p:nvPr/>
        </p:nvSpPr>
        <p:spPr>
          <a:xfrm>
            <a:off x="8480399" y="4870929"/>
            <a:ext cx="359678" cy="511604"/>
          </a:xfrm>
          <a:custGeom>
            <a:rect b="b" l="l" r="r" t="t"/>
            <a:pathLst>
              <a:path extrusionOk="0" h="15066" w="10592">
                <a:moveTo>
                  <a:pt x="7419" y="2990"/>
                </a:moveTo>
                <a:cubicBezTo>
                  <a:pt x="6301" y="4223"/>
                  <a:pt x="4178" y="6779"/>
                  <a:pt x="3539" y="7966"/>
                </a:cubicBezTo>
                <a:lnTo>
                  <a:pt x="3539" y="7966"/>
                </a:lnTo>
                <a:cubicBezTo>
                  <a:pt x="3196" y="8560"/>
                  <a:pt x="2489" y="9518"/>
                  <a:pt x="1781" y="10683"/>
                </a:cubicBezTo>
                <a:lnTo>
                  <a:pt x="1781" y="10683"/>
                </a:lnTo>
                <a:cubicBezTo>
                  <a:pt x="1074" y="11847"/>
                  <a:pt x="343" y="13262"/>
                  <a:pt x="1" y="14723"/>
                </a:cubicBezTo>
                <a:lnTo>
                  <a:pt x="1" y="14723"/>
                </a:lnTo>
                <a:lnTo>
                  <a:pt x="800" y="15065"/>
                </a:lnTo>
                <a:cubicBezTo>
                  <a:pt x="937" y="14905"/>
                  <a:pt x="1165" y="14631"/>
                  <a:pt x="1416" y="14312"/>
                </a:cubicBezTo>
                <a:lnTo>
                  <a:pt x="1416" y="14312"/>
                </a:lnTo>
                <a:cubicBezTo>
                  <a:pt x="1690" y="13992"/>
                  <a:pt x="1987" y="13627"/>
                  <a:pt x="2283" y="13262"/>
                </a:cubicBezTo>
                <a:lnTo>
                  <a:pt x="2283" y="13262"/>
                </a:lnTo>
                <a:cubicBezTo>
                  <a:pt x="2923" y="12509"/>
                  <a:pt x="3539" y="11733"/>
                  <a:pt x="3881" y="11230"/>
                </a:cubicBezTo>
                <a:lnTo>
                  <a:pt x="3881" y="11230"/>
                </a:lnTo>
                <a:cubicBezTo>
                  <a:pt x="4566" y="10272"/>
                  <a:pt x="4657" y="9222"/>
                  <a:pt x="5707" y="7259"/>
                </a:cubicBezTo>
                <a:lnTo>
                  <a:pt x="5707" y="7259"/>
                </a:lnTo>
                <a:cubicBezTo>
                  <a:pt x="6620" y="5593"/>
                  <a:pt x="8789" y="3036"/>
                  <a:pt x="10044" y="1005"/>
                </a:cubicBezTo>
                <a:lnTo>
                  <a:pt x="10044" y="1005"/>
                </a:lnTo>
                <a:cubicBezTo>
                  <a:pt x="10249" y="639"/>
                  <a:pt x="10455" y="320"/>
                  <a:pt x="10592" y="0"/>
                </a:cubicBezTo>
                <a:lnTo>
                  <a:pt x="10592" y="0"/>
                </a:lnTo>
                <a:cubicBezTo>
                  <a:pt x="9976" y="1027"/>
                  <a:pt x="8560" y="1735"/>
                  <a:pt x="7419" y="2990"/>
                </a:cubicBezTo>
                <a:close/>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1"/>
          <p:cNvSpPr/>
          <p:nvPr/>
        </p:nvSpPr>
        <p:spPr>
          <a:xfrm>
            <a:off x="8490484" y="4905022"/>
            <a:ext cx="330984" cy="477510"/>
          </a:xfrm>
          <a:custGeom>
            <a:rect b="b" l="l" r="r" t="t"/>
            <a:pathLst>
              <a:path extrusionOk="0" h="14062" w="9747">
                <a:moveTo>
                  <a:pt x="5821" y="4406"/>
                </a:moveTo>
                <a:cubicBezTo>
                  <a:pt x="5136" y="5342"/>
                  <a:pt x="4634" y="6300"/>
                  <a:pt x="4200" y="7191"/>
                </a:cubicBezTo>
                <a:lnTo>
                  <a:pt x="4200" y="7191"/>
                </a:lnTo>
                <a:cubicBezTo>
                  <a:pt x="3790" y="8058"/>
                  <a:pt x="3447" y="8834"/>
                  <a:pt x="3105" y="9405"/>
                </a:cubicBezTo>
                <a:lnTo>
                  <a:pt x="3105" y="9405"/>
                </a:lnTo>
                <a:cubicBezTo>
                  <a:pt x="2762" y="9975"/>
                  <a:pt x="2078" y="10820"/>
                  <a:pt x="1439" y="11664"/>
                </a:cubicBezTo>
                <a:lnTo>
                  <a:pt x="1439" y="11664"/>
                </a:lnTo>
                <a:cubicBezTo>
                  <a:pt x="1119" y="12098"/>
                  <a:pt x="822" y="12509"/>
                  <a:pt x="571" y="12897"/>
                </a:cubicBezTo>
                <a:lnTo>
                  <a:pt x="571" y="12897"/>
                </a:lnTo>
                <a:cubicBezTo>
                  <a:pt x="320" y="13262"/>
                  <a:pt x="115" y="13605"/>
                  <a:pt x="1" y="13856"/>
                </a:cubicBezTo>
                <a:lnTo>
                  <a:pt x="1" y="13856"/>
                </a:lnTo>
                <a:lnTo>
                  <a:pt x="503" y="14061"/>
                </a:lnTo>
                <a:cubicBezTo>
                  <a:pt x="640" y="13901"/>
                  <a:pt x="868" y="13627"/>
                  <a:pt x="1119" y="13308"/>
                </a:cubicBezTo>
                <a:lnTo>
                  <a:pt x="1119" y="13308"/>
                </a:lnTo>
                <a:cubicBezTo>
                  <a:pt x="1393" y="12988"/>
                  <a:pt x="1690" y="12623"/>
                  <a:pt x="1986" y="12258"/>
                </a:cubicBezTo>
                <a:lnTo>
                  <a:pt x="1986" y="12258"/>
                </a:lnTo>
                <a:cubicBezTo>
                  <a:pt x="2626" y="11505"/>
                  <a:pt x="3242" y="10729"/>
                  <a:pt x="3584" y="10226"/>
                </a:cubicBezTo>
                <a:lnTo>
                  <a:pt x="3584" y="10226"/>
                </a:lnTo>
                <a:cubicBezTo>
                  <a:pt x="4269" y="9268"/>
                  <a:pt x="4360" y="8218"/>
                  <a:pt x="5410" y="6255"/>
                </a:cubicBezTo>
                <a:lnTo>
                  <a:pt x="5410" y="6255"/>
                </a:lnTo>
                <a:cubicBezTo>
                  <a:pt x="6323" y="4589"/>
                  <a:pt x="8492" y="2032"/>
                  <a:pt x="9747" y="1"/>
                </a:cubicBezTo>
                <a:lnTo>
                  <a:pt x="9747" y="1"/>
                </a:lnTo>
                <a:cubicBezTo>
                  <a:pt x="8720" y="1461"/>
                  <a:pt x="6917" y="2854"/>
                  <a:pt x="5821" y="4406"/>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1"/>
          <p:cNvSpPr/>
          <p:nvPr/>
        </p:nvSpPr>
        <p:spPr>
          <a:xfrm>
            <a:off x="8197507" y="5024379"/>
            <a:ext cx="272101" cy="389153"/>
          </a:xfrm>
          <a:custGeom>
            <a:rect b="b" l="l" r="r" t="t"/>
            <a:pathLst>
              <a:path extrusionOk="0" h="11460" w="8013">
                <a:moveTo>
                  <a:pt x="1188" y="3151"/>
                </a:moveTo>
                <a:cubicBezTo>
                  <a:pt x="1781" y="4292"/>
                  <a:pt x="3128" y="6437"/>
                  <a:pt x="3835" y="7145"/>
                </a:cubicBezTo>
                <a:lnTo>
                  <a:pt x="3835" y="7145"/>
                </a:lnTo>
                <a:cubicBezTo>
                  <a:pt x="4178" y="7510"/>
                  <a:pt x="4680" y="8241"/>
                  <a:pt x="5273" y="9040"/>
                </a:cubicBezTo>
                <a:lnTo>
                  <a:pt x="5273" y="9040"/>
                </a:lnTo>
                <a:cubicBezTo>
                  <a:pt x="5867" y="9861"/>
                  <a:pt x="6529" y="10729"/>
                  <a:pt x="7282" y="11459"/>
                </a:cubicBezTo>
                <a:lnTo>
                  <a:pt x="7282" y="11459"/>
                </a:lnTo>
                <a:lnTo>
                  <a:pt x="8012" y="11003"/>
                </a:lnTo>
                <a:cubicBezTo>
                  <a:pt x="7967" y="10660"/>
                  <a:pt x="7784" y="9953"/>
                  <a:pt x="7510" y="9222"/>
                </a:cubicBezTo>
                <a:lnTo>
                  <a:pt x="7510" y="9222"/>
                </a:lnTo>
                <a:cubicBezTo>
                  <a:pt x="7236" y="8492"/>
                  <a:pt x="6871" y="7761"/>
                  <a:pt x="6620" y="7373"/>
                </a:cubicBezTo>
                <a:lnTo>
                  <a:pt x="6620" y="7373"/>
                </a:lnTo>
                <a:cubicBezTo>
                  <a:pt x="6118" y="6597"/>
                  <a:pt x="5273" y="6346"/>
                  <a:pt x="4064" y="5182"/>
                </a:cubicBezTo>
                <a:lnTo>
                  <a:pt x="4064" y="5182"/>
                </a:lnTo>
                <a:cubicBezTo>
                  <a:pt x="3036" y="4178"/>
                  <a:pt x="1713" y="1987"/>
                  <a:pt x="571" y="640"/>
                </a:cubicBezTo>
                <a:lnTo>
                  <a:pt x="571" y="640"/>
                </a:lnTo>
                <a:cubicBezTo>
                  <a:pt x="366" y="389"/>
                  <a:pt x="183" y="183"/>
                  <a:pt x="1" y="1"/>
                </a:cubicBezTo>
                <a:lnTo>
                  <a:pt x="1" y="1"/>
                </a:lnTo>
                <a:cubicBezTo>
                  <a:pt x="548" y="686"/>
                  <a:pt x="594" y="2032"/>
                  <a:pt x="1188" y="3151"/>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1"/>
          <p:cNvSpPr/>
          <p:nvPr/>
        </p:nvSpPr>
        <p:spPr>
          <a:xfrm>
            <a:off x="8216896" y="5046078"/>
            <a:ext cx="252712" cy="361240"/>
          </a:xfrm>
          <a:custGeom>
            <a:rect b="b" l="l" r="r" t="t"/>
            <a:pathLst>
              <a:path extrusionOk="0" h="10638" w="7442">
                <a:moveTo>
                  <a:pt x="2123" y="3950"/>
                </a:moveTo>
                <a:cubicBezTo>
                  <a:pt x="3173" y="5365"/>
                  <a:pt x="4543" y="6209"/>
                  <a:pt x="5182" y="7008"/>
                </a:cubicBezTo>
                <a:lnTo>
                  <a:pt x="5182" y="7008"/>
                </a:lnTo>
                <a:cubicBezTo>
                  <a:pt x="5501" y="7396"/>
                  <a:pt x="5889" y="8127"/>
                  <a:pt x="6209" y="8857"/>
                </a:cubicBezTo>
                <a:lnTo>
                  <a:pt x="6209" y="8857"/>
                </a:lnTo>
                <a:cubicBezTo>
                  <a:pt x="6528" y="9587"/>
                  <a:pt x="6779" y="10318"/>
                  <a:pt x="6985" y="10637"/>
                </a:cubicBezTo>
                <a:lnTo>
                  <a:pt x="6985" y="10637"/>
                </a:lnTo>
                <a:lnTo>
                  <a:pt x="7441" y="10364"/>
                </a:lnTo>
                <a:cubicBezTo>
                  <a:pt x="7396" y="10021"/>
                  <a:pt x="7213" y="9314"/>
                  <a:pt x="6939" y="8583"/>
                </a:cubicBezTo>
                <a:lnTo>
                  <a:pt x="6939" y="8583"/>
                </a:lnTo>
                <a:cubicBezTo>
                  <a:pt x="6665" y="7853"/>
                  <a:pt x="6300" y="7122"/>
                  <a:pt x="6049" y="6734"/>
                </a:cubicBezTo>
                <a:lnTo>
                  <a:pt x="6049" y="6734"/>
                </a:lnTo>
                <a:cubicBezTo>
                  <a:pt x="5547" y="5958"/>
                  <a:pt x="4702" y="5707"/>
                  <a:pt x="3493" y="4543"/>
                </a:cubicBezTo>
                <a:lnTo>
                  <a:pt x="3493" y="4543"/>
                </a:lnTo>
                <a:cubicBezTo>
                  <a:pt x="2465" y="3539"/>
                  <a:pt x="1142" y="1348"/>
                  <a:pt x="0" y="1"/>
                </a:cubicBezTo>
                <a:lnTo>
                  <a:pt x="0" y="1"/>
                </a:lnTo>
                <a:cubicBezTo>
                  <a:pt x="776" y="1096"/>
                  <a:pt x="1256" y="2808"/>
                  <a:pt x="2123" y="3950"/>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1"/>
          <p:cNvSpPr/>
          <p:nvPr/>
        </p:nvSpPr>
        <p:spPr>
          <a:xfrm>
            <a:off x="8452521" y="4939895"/>
            <a:ext cx="189924" cy="445726"/>
          </a:xfrm>
          <a:custGeom>
            <a:rect b="b" l="l" r="r" t="t"/>
            <a:pathLst>
              <a:path extrusionOk="0" h="13126" w="5593">
                <a:moveTo>
                  <a:pt x="4999" y="1576"/>
                </a:moveTo>
                <a:cubicBezTo>
                  <a:pt x="4657" y="2078"/>
                  <a:pt x="4246" y="2580"/>
                  <a:pt x="3926" y="3128"/>
                </a:cubicBezTo>
                <a:lnTo>
                  <a:pt x="3926" y="3128"/>
                </a:lnTo>
                <a:cubicBezTo>
                  <a:pt x="3607" y="3676"/>
                  <a:pt x="3104" y="4475"/>
                  <a:pt x="2625" y="5251"/>
                </a:cubicBezTo>
                <a:lnTo>
                  <a:pt x="2625" y="5251"/>
                </a:lnTo>
                <a:cubicBezTo>
                  <a:pt x="2169" y="6027"/>
                  <a:pt x="1735" y="6826"/>
                  <a:pt x="1575" y="7328"/>
                </a:cubicBezTo>
                <a:lnTo>
                  <a:pt x="1575" y="7328"/>
                </a:lnTo>
                <a:cubicBezTo>
                  <a:pt x="1415" y="7830"/>
                  <a:pt x="982" y="8652"/>
                  <a:pt x="639" y="9633"/>
                </a:cubicBezTo>
                <a:lnTo>
                  <a:pt x="639" y="9633"/>
                </a:lnTo>
                <a:cubicBezTo>
                  <a:pt x="274" y="10637"/>
                  <a:pt x="0" y="11824"/>
                  <a:pt x="46" y="12966"/>
                </a:cubicBezTo>
                <a:lnTo>
                  <a:pt x="46" y="12966"/>
                </a:lnTo>
                <a:lnTo>
                  <a:pt x="913" y="13125"/>
                </a:lnTo>
                <a:cubicBezTo>
                  <a:pt x="1096" y="12851"/>
                  <a:pt x="1461" y="12212"/>
                  <a:pt x="1849" y="11550"/>
                </a:cubicBezTo>
                <a:lnTo>
                  <a:pt x="1849" y="11550"/>
                </a:lnTo>
                <a:cubicBezTo>
                  <a:pt x="2214" y="10911"/>
                  <a:pt x="2602" y="10249"/>
                  <a:pt x="2785" y="9838"/>
                </a:cubicBezTo>
                <a:lnTo>
                  <a:pt x="2785" y="9838"/>
                </a:lnTo>
                <a:cubicBezTo>
                  <a:pt x="3150" y="9040"/>
                  <a:pt x="2945" y="8241"/>
                  <a:pt x="3447" y="6643"/>
                </a:cubicBezTo>
                <a:lnTo>
                  <a:pt x="3447" y="6643"/>
                </a:lnTo>
                <a:cubicBezTo>
                  <a:pt x="3675" y="5958"/>
                  <a:pt x="4154" y="5068"/>
                  <a:pt x="4611" y="4087"/>
                </a:cubicBezTo>
                <a:lnTo>
                  <a:pt x="4611" y="4087"/>
                </a:lnTo>
                <a:cubicBezTo>
                  <a:pt x="4839" y="3607"/>
                  <a:pt x="5045" y="3082"/>
                  <a:pt x="5227" y="2557"/>
                </a:cubicBezTo>
                <a:lnTo>
                  <a:pt x="5227" y="2557"/>
                </a:lnTo>
                <a:cubicBezTo>
                  <a:pt x="5387" y="2032"/>
                  <a:pt x="5524" y="1484"/>
                  <a:pt x="5570" y="982"/>
                </a:cubicBezTo>
                <a:lnTo>
                  <a:pt x="5570" y="982"/>
                </a:lnTo>
                <a:cubicBezTo>
                  <a:pt x="5570" y="800"/>
                  <a:pt x="5592" y="640"/>
                  <a:pt x="5592" y="480"/>
                </a:cubicBezTo>
                <a:lnTo>
                  <a:pt x="5592" y="480"/>
                </a:lnTo>
                <a:cubicBezTo>
                  <a:pt x="5592" y="298"/>
                  <a:pt x="5592" y="161"/>
                  <a:pt x="5570" y="1"/>
                </a:cubicBezTo>
                <a:lnTo>
                  <a:pt x="5570" y="1"/>
                </a:lnTo>
                <a:cubicBezTo>
                  <a:pt x="5570" y="503"/>
                  <a:pt x="5318" y="1051"/>
                  <a:pt x="4999" y="1576"/>
                </a:cubicBezTo>
                <a:close/>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1"/>
          <p:cNvSpPr/>
          <p:nvPr/>
        </p:nvSpPr>
        <p:spPr>
          <a:xfrm>
            <a:off x="8464915" y="4973241"/>
            <a:ext cx="176749" cy="412380"/>
          </a:xfrm>
          <a:custGeom>
            <a:rect b="b" l="l" r="r" t="t"/>
            <a:pathLst>
              <a:path extrusionOk="0" h="12144" w="5205">
                <a:moveTo>
                  <a:pt x="4246" y="2192"/>
                </a:moveTo>
                <a:cubicBezTo>
                  <a:pt x="3812" y="2876"/>
                  <a:pt x="3333" y="3493"/>
                  <a:pt x="3013" y="4154"/>
                </a:cubicBezTo>
                <a:lnTo>
                  <a:pt x="3013" y="4154"/>
                </a:lnTo>
                <a:cubicBezTo>
                  <a:pt x="2625" y="4931"/>
                  <a:pt x="2351" y="5729"/>
                  <a:pt x="2169" y="6437"/>
                </a:cubicBezTo>
                <a:lnTo>
                  <a:pt x="2169" y="6437"/>
                </a:lnTo>
                <a:cubicBezTo>
                  <a:pt x="2009" y="7167"/>
                  <a:pt x="1895" y="7807"/>
                  <a:pt x="1735" y="8286"/>
                </a:cubicBezTo>
                <a:lnTo>
                  <a:pt x="1735" y="8286"/>
                </a:lnTo>
                <a:cubicBezTo>
                  <a:pt x="1552" y="8742"/>
                  <a:pt x="1164" y="9473"/>
                  <a:pt x="799" y="10203"/>
                </a:cubicBezTo>
                <a:lnTo>
                  <a:pt x="799" y="10203"/>
                </a:lnTo>
                <a:cubicBezTo>
                  <a:pt x="434" y="10934"/>
                  <a:pt x="92" y="11641"/>
                  <a:pt x="0" y="12052"/>
                </a:cubicBezTo>
                <a:lnTo>
                  <a:pt x="0" y="12052"/>
                </a:lnTo>
                <a:lnTo>
                  <a:pt x="548" y="12143"/>
                </a:lnTo>
                <a:cubicBezTo>
                  <a:pt x="731" y="11869"/>
                  <a:pt x="1096" y="11230"/>
                  <a:pt x="1484" y="10568"/>
                </a:cubicBezTo>
                <a:lnTo>
                  <a:pt x="1484" y="10568"/>
                </a:lnTo>
                <a:cubicBezTo>
                  <a:pt x="1849" y="9929"/>
                  <a:pt x="2237" y="9267"/>
                  <a:pt x="2420" y="8856"/>
                </a:cubicBezTo>
                <a:lnTo>
                  <a:pt x="2420" y="8856"/>
                </a:lnTo>
                <a:cubicBezTo>
                  <a:pt x="2785" y="8058"/>
                  <a:pt x="2580" y="7259"/>
                  <a:pt x="3082" y="5661"/>
                </a:cubicBezTo>
                <a:lnTo>
                  <a:pt x="3082" y="5661"/>
                </a:lnTo>
                <a:cubicBezTo>
                  <a:pt x="3310" y="4976"/>
                  <a:pt x="3789" y="4086"/>
                  <a:pt x="4246" y="3105"/>
                </a:cubicBezTo>
                <a:lnTo>
                  <a:pt x="4246" y="3105"/>
                </a:lnTo>
                <a:cubicBezTo>
                  <a:pt x="4474" y="2625"/>
                  <a:pt x="4680" y="2100"/>
                  <a:pt x="4862" y="1575"/>
                </a:cubicBezTo>
                <a:lnTo>
                  <a:pt x="4862" y="1575"/>
                </a:lnTo>
                <a:cubicBezTo>
                  <a:pt x="5022" y="1050"/>
                  <a:pt x="5159" y="502"/>
                  <a:pt x="5205" y="0"/>
                </a:cubicBezTo>
                <a:lnTo>
                  <a:pt x="5205" y="0"/>
                </a:lnTo>
                <a:cubicBezTo>
                  <a:pt x="5090" y="754"/>
                  <a:pt x="4680" y="1507"/>
                  <a:pt x="4246" y="2192"/>
                </a:cubicBezTo>
                <a:close/>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1"/>
          <p:cNvSpPr/>
          <p:nvPr/>
        </p:nvSpPr>
        <p:spPr>
          <a:xfrm>
            <a:off x="8461825" y="5036027"/>
            <a:ext cx="415470" cy="366639"/>
          </a:xfrm>
          <a:custGeom>
            <a:rect b="b" l="l" r="r" t="t"/>
            <a:pathLst>
              <a:path extrusionOk="0" h="10797" w="12235">
                <a:moveTo>
                  <a:pt x="8765" y="1666"/>
                </a:moveTo>
                <a:cubicBezTo>
                  <a:pt x="7487" y="2465"/>
                  <a:pt x="5136" y="4246"/>
                  <a:pt x="4360" y="5159"/>
                </a:cubicBezTo>
                <a:lnTo>
                  <a:pt x="4360" y="5159"/>
                </a:lnTo>
                <a:cubicBezTo>
                  <a:pt x="3949" y="5615"/>
                  <a:pt x="3173" y="6277"/>
                  <a:pt x="2305" y="7144"/>
                </a:cubicBezTo>
                <a:lnTo>
                  <a:pt x="2305" y="7144"/>
                </a:lnTo>
                <a:cubicBezTo>
                  <a:pt x="1461" y="8012"/>
                  <a:pt x="571" y="9085"/>
                  <a:pt x="0" y="10272"/>
                </a:cubicBezTo>
                <a:lnTo>
                  <a:pt x="0" y="10272"/>
                </a:lnTo>
                <a:lnTo>
                  <a:pt x="685" y="10796"/>
                </a:lnTo>
                <a:cubicBezTo>
                  <a:pt x="1027" y="10591"/>
                  <a:pt x="1712" y="10089"/>
                  <a:pt x="2397" y="9587"/>
                </a:cubicBezTo>
                <a:lnTo>
                  <a:pt x="2397" y="9587"/>
                </a:lnTo>
                <a:cubicBezTo>
                  <a:pt x="3104" y="9085"/>
                  <a:pt x="3835" y="8537"/>
                  <a:pt x="4223" y="8194"/>
                </a:cubicBezTo>
                <a:lnTo>
                  <a:pt x="4223" y="8194"/>
                </a:lnTo>
                <a:cubicBezTo>
                  <a:pt x="4999" y="7487"/>
                  <a:pt x="5227" y="6574"/>
                  <a:pt x="6505" y="5067"/>
                </a:cubicBezTo>
                <a:lnTo>
                  <a:pt x="6505" y="5067"/>
                </a:lnTo>
                <a:cubicBezTo>
                  <a:pt x="7578" y="3789"/>
                  <a:pt x="9998" y="2077"/>
                  <a:pt x="11527" y="685"/>
                </a:cubicBezTo>
                <a:lnTo>
                  <a:pt x="11527" y="685"/>
                </a:lnTo>
                <a:cubicBezTo>
                  <a:pt x="11801" y="457"/>
                  <a:pt x="12029" y="206"/>
                  <a:pt x="12234" y="0"/>
                </a:cubicBezTo>
                <a:lnTo>
                  <a:pt x="12234" y="0"/>
                </a:lnTo>
                <a:cubicBezTo>
                  <a:pt x="11481" y="685"/>
                  <a:pt x="10020" y="867"/>
                  <a:pt x="8765" y="1666"/>
                </a:cubicBezTo>
                <a:close/>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1"/>
          <p:cNvSpPr/>
          <p:nvPr/>
        </p:nvSpPr>
        <p:spPr>
          <a:xfrm>
            <a:off x="8470348" y="5059253"/>
            <a:ext cx="382905" cy="343412"/>
          </a:xfrm>
          <a:custGeom>
            <a:rect b="b" l="l" r="r" t="t"/>
            <a:pathLst>
              <a:path extrusionOk="0" h="10113" w="11276">
                <a:moveTo>
                  <a:pt x="6893" y="2808"/>
                </a:moveTo>
                <a:cubicBezTo>
                  <a:pt x="5341" y="4155"/>
                  <a:pt x="4428" y="5776"/>
                  <a:pt x="3629" y="6643"/>
                </a:cubicBezTo>
                <a:lnTo>
                  <a:pt x="3629" y="6643"/>
                </a:lnTo>
                <a:cubicBezTo>
                  <a:pt x="3219" y="7054"/>
                  <a:pt x="2465" y="7647"/>
                  <a:pt x="1735" y="8241"/>
                </a:cubicBezTo>
                <a:lnTo>
                  <a:pt x="1735" y="8241"/>
                </a:lnTo>
                <a:cubicBezTo>
                  <a:pt x="1370" y="8515"/>
                  <a:pt x="1004" y="8811"/>
                  <a:pt x="708" y="9085"/>
                </a:cubicBezTo>
                <a:lnTo>
                  <a:pt x="708" y="9085"/>
                </a:lnTo>
                <a:cubicBezTo>
                  <a:pt x="411" y="9359"/>
                  <a:pt x="160" y="9588"/>
                  <a:pt x="0" y="9770"/>
                </a:cubicBezTo>
                <a:lnTo>
                  <a:pt x="0" y="9770"/>
                </a:lnTo>
                <a:lnTo>
                  <a:pt x="434" y="10112"/>
                </a:lnTo>
                <a:cubicBezTo>
                  <a:pt x="776" y="9907"/>
                  <a:pt x="1461" y="9405"/>
                  <a:pt x="2146" y="8903"/>
                </a:cubicBezTo>
                <a:lnTo>
                  <a:pt x="2146" y="8903"/>
                </a:lnTo>
                <a:cubicBezTo>
                  <a:pt x="2853" y="8401"/>
                  <a:pt x="3584" y="7853"/>
                  <a:pt x="3972" y="7510"/>
                </a:cubicBezTo>
                <a:lnTo>
                  <a:pt x="3972" y="7510"/>
                </a:lnTo>
                <a:cubicBezTo>
                  <a:pt x="4748" y="6803"/>
                  <a:pt x="4976" y="5890"/>
                  <a:pt x="6254" y="4383"/>
                </a:cubicBezTo>
                <a:lnTo>
                  <a:pt x="6254" y="4383"/>
                </a:lnTo>
                <a:cubicBezTo>
                  <a:pt x="7327" y="3105"/>
                  <a:pt x="9747" y="1393"/>
                  <a:pt x="11276" y="1"/>
                </a:cubicBezTo>
                <a:lnTo>
                  <a:pt x="11276" y="1"/>
                </a:lnTo>
                <a:cubicBezTo>
                  <a:pt x="10043" y="982"/>
                  <a:pt x="8172" y="1713"/>
                  <a:pt x="6893" y="2808"/>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1"/>
          <p:cNvSpPr/>
          <p:nvPr/>
        </p:nvSpPr>
        <p:spPr>
          <a:xfrm>
            <a:off x="370074" y="4809706"/>
            <a:ext cx="141127" cy="300762"/>
          </a:xfrm>
          <a:custGeom>
            <a:rect b="b" l="l" r="r" t="t"/>
            <a:pathLst>
              <a:path extrusionOk="0" h="8857" w="4156">
                <a:moveTo>
                  <a:pt x="2763" y="1917"/>
                </a:moveTo>
                <a:cubicBezTo>
                  <a:pt x="2649" y="2146"/>
                  <a:pt x="2534" y="2397"/>
                  <a:pt x="2420" y="2694"/>
                </a:cubicBezTo>
                <a:lnTo>
                  <a:pt x="2420" y="2694"/>
                </a:lnTo>
                <a:cubicBezTo>
                  <a:pt x="2306" y="2990"/>
                  <a:pt x="2192" y="3333"/>
                  <a:pt x="2124" y="3652"/>
                </a:cubicBezTo>
                <a:lnTo>
                  <a:pt x="2124" y="3652"/>
                </a:lnTo>
                <a:cubicBezTo>
                  <a:pt x="1941" y="4314"/>
                  <a:pt x="1804" y="4930"/>
                  <a:pt x="1758" y="5273"/>
                </a:cubicBezTo>
                <a:lnTo>
                  <a:pt x="1758" y="5273"/>
                </a:lnTo>
                <a:cubicBezTo>
                  <a:pt x="1713" y="5615"/>
                  <a:pt x="1530" y="6209"/>
                  <a:pt x="1233" y="6756"/>
                </a:cubicBezTo>
                <a:lnTo>
                  <a:pt x="1233" y="6756"/>
                </a:lnTo>
                <a:cubicBezTo>
                  <a:pt x="914" y="7327"/>
                  <a:pt x="480" y="7898"/>
                  <a:pt x="1" y="8423"/>
                </a:cubicBezTo>
                <a:lnTo>
                  <a:pt x="1" y="8423"/>
                </a:lnTo>
                <a:lnTo>
                  <a:pt x="298" y="8856"/>
                </a:lnTo>
                <a:cubicBezTo>
                  <a:pt x="526" y="8788"/>
                  <a:pt x="1028" y="8582"/>
                  <a:pt x="1485" y="8217"/>
                </a:cubicBezTo>
                <a:lnTo>
                  <a:pt x="1485" y="8217"/>
                </a:lnTo>
                <a:cubicBezTo>
                  <a:pt x="1713" y="8035"/>
                  <a:pt x="1918" y="7806"/>
                  <a:pt x="2101" y="7601"/>
                </a:cubicBezTo>
                <a:lnTo>
                  <a:pt x="2101" y="7601"/>
                </a:lnTo>
                <a:cubicBezTo>
                  <a:pt x="2283" y="7396"/>
                  <a:pt x="2420" y="7167"/>
                  <a:pt x="2489" y="7008"/>
                </a:cubicBezTo>
                <a:lnTo>
                  <a:pt x="2489" y="7008"/>
                </a:lnTo>
                <a:cubicBezTo>
                  <a:pt x="2671" y="6665"/>
                  <a:pt x="2717" y="6346"/>
                  <a:pt x="2740" y="5935"/>
                </a:cubicBezTo>
                <a:lnTo>
                  <a:pt x="2740" y="5935"/>
                </a:lnTo>
                <a:cubicBezTo>
                  <a:pt x="2763" y="5547"/>
                  <a:pt x="2740" y="5067"/>
                  <a:pt x="2786" y="4451"/>
                </a:cubicBezTo>
                <a:lnTo>
                  <a:pt x="2786" y="4451"/>
                </a:lnTo>
                <a:cubicBezTo>
                  <a:pt x="2831" y="3926"/>
                  <a:pt x="2945" y="3241"/>
                  <a:pt x="3196" y="2557"/>
                </a:cubicBezTo>
                <a:lnTo>
                  <a:pt x="3196" y="2557"/>
                </a:lnTo>
                <a:cubicBezTo>
                  <a:pt x="3425" y="1872"/>
                  <a:pt x="3721" y="1164"/>
                  <a:pt x="3950" y="571"/>
                </a:cubicBezTo>
                <a:lnTo>
                  <a:pt x="3950" y="571"/>
                </a:lnTo>
                <a:cubicBezTo>
                  <a:pt x="4018" y="365"/>
                  <a:pt x="4087" y="183"/>
                  <a:pt x="4155" y="0"/>
                </a:cubicBezTo>
                <a:lnTo>
                  <a:pt x="4155" y="0"/>
                </a:lnTo>
                <a:cubicBezTo>
                  <a:pt x="3904" y="571"/>
                  <a:pt x="3174" y="1096"/>
                  <a:pt x="2763" y="1917"/>
                </a:cubicBezTo>
                <a:close/>
              </a:path>
            </a:pathLst>
          </a:custGeom>
          <a:solidFill>
            <a:srgbClr val="2956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1"/>
          <p:cNvSpPr/>
          <p:nvPr/>
        </p:nvSpPr>
        <p:spPr>
          <a:xfrm>
            <a:off x="373946" y="4829061"/>
            <a:ext cx="130261" cy="281406"/>
          </a:xfrm>
          <a:custGeom>
            <a:rect b="b" l="l" r="r" t="t"/>
            <a:pathLst>
              <a:path extrusionOk="0" h="8287" w="3836">
                <a:moveTo>
                  <a:pt x="2420" y="2854"/>
                </a:moveTo>
                <a:cubicBezTo>
                  <a:pt x="2284" y="3493"/>
                  <a:pt x="2261" y="4087"/>
                  <a:pt x="2238" y="4611"/>
                </a:cubicBezTo>
                <a:lnTo>
                  <a:pt x="2238" y="4611"/>
                </a:lnTo>
                <a:cubicBezTo>
                  <a:pt x="2192" y="5159"/>
                  <a:pt x="2147" y="5639"/>
                  <a:pt x="2010" y="5981"/>
                </a:cubicBezTo>
                <a:lnTo>
                  <a:pt x="2010" y="5981"/>
                </a:lnTo>
                <a:cubicBezTo>
                  <a:pt x="1987" y="6072"/>
                  <a:pt x="1941" y="6186"/>
                  <a:pt x="1873" y="6278"/>
                </a:cubicBezTo>
                <a:lnTo>
                  <a:pt x="1873" y="6278"/>
                </a:lnTo>
                <a:cubicBezTo>
                  <a:pt x="1827" y="6392"/>
                  <a:pt x="1759" y="6506"/>
                  <a:pt x="1667" y="6620"/>
                </a:cubicBezTo>
                <a:lnTo>
                  <a:pt x="1667" y="6620"/>
                </a:lnTo>
                <a:cubicBezTo>
                  <a:pt x="1507" y="6826"/>
                  <a:pt x="1325" y="7054"/>
                  <a:pt x="1119" y="7236"/>
                </a:cubicBezTo>
                <a:lnTo>
                  <a:pt x="1119" y="7236"/>
                </a:lnTo>
                <a:cubicBezTo>
                  <a:pt x="891" y="7419"/>
                  <a:pt x="686" y="7579"/>
                  <a:pt x="480" y="7716"/>
                </a:cubicBezTo>
                <a:lnTo>
                  <a:pt x="480" y="7716"/>
                </a:lnTo>
                <a:cubicBezTo>
                  <a:pt x="275" y="7830"/>
                  <a:pt x="115" y="7921"/>
                  <a:pt x="1" y="8012"/>
                </a:cubicBezTo>
                <a:lnTo>
                  <a:pt x="1" y="8012"/>
                </a:lnTo>
                <a:lnTo>
                  <a:pt x="184" y="8286"/>
                </a:lnTo>
                <a:cubicBezTo>
                  <a:pt x="412" y="8218"/>
                  <a:pt x="914" y="8012"/>
                  <a:pt x="1371" y="7647"/>
                </a:cubicBezTo>
                <a:lnTo>
                  <a:pt x="1371" y="7647"/>
                </a:lnTo>
                <a:cubicBezTo>
                  <a:pt x="1599" y="7465"/>
                  <a:pt x="1804" y="7236"/>
                  <a:pt x="1987" y="7031"/>
                </a:cubicBezTo>
                <a:lnTo>
                  <a:pt x="1987" y="7031"/>
                </a:lnTo>
                <a:cubicBezTo>
                  <a:pt x="2169" y="6826"/>
                  <a:pt x="2306" y="6597"/>
                  <a:pt x="2375" y="6438"/>
                </a:cubicBezTo>
                <a:lnTo>
                  <a:pt x="2375" y="6438"/>
                </a:lnTo>
                <a:cubicBezTo>
                  <a:pt x="2557" y="6095"/>
                  <a:pt x="2603" y="5776"/>
                  <a:pt x="2626" y="5365"/>
                </a:cubicBezTo>
                <a:lnTo>
                  <a:pt x="2626" y="5365"/>
                </a:lnTo>
                <a:cubicBezTo>
                  <a:pt x="2649" y="4977"/>
                  <a:pt x="2626" y="4497"/>
                  <a:pt x="2672" y="3881"/>
                </a:cubicBezTo>
                <a:lnTo>
                  <a:pt x="2672" y="3881"/>
                </a:lnTo>
                <a:cubicBezTo>
                  <a:pt x="2717" y="3356"/>
                  <a:pt x="2831" y="2671"/>
                  <a:pt x="3082" y="1987"/>
                </a:cubicBezTo>
                <a:lnTo>
                  <a:pt x="3082" y="1987"/>
                </a:lnTo>
                <a:cubicBezTo>
                  <a:pt x="3311" y="1302"/>
                  <a:pt x="3607" y="594"/>
                  <a:pt x="3836" y="1"/>
                </a:cubicBezTo>
                <a:lnTo>
                  <a:pt x="3836" y="1"/>
                </a:lnTo>
                <a:cubicBezTo>
                  <a:pt x="3448" y="868"/>
                  <a:pt x="2649" y="1827"/>
                  <a:pt x="2420" y="2854"/>
                </a:cubicBezTo>
                <a:close/>
              </a:path>
            </a:pathLst>
          </a:custGeom>
          <a:solidFill>
            <a:srgbClr val="537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1"/>
          <p:cNvSpPr/>
          <p:nvPr/>
        </p:nvSpPr>
        <p:spPr>
          <a:xfrm>
            <a:off x="-403422" y="-689434"/>
            <a:ext cx="4689327" cy="5922494"/>
          </a:xfrm>
          <a:custGeom>
            <a:rect b="b" l="l" r="r" t="t"/>
            <a:pathLst>
              <a:path extrusionOk="0" h="174409" w="138094">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1"/>
          <p:cNvSpPr/>
          <p:nvPr/>
        </p:nvSpPr>
        <p:spPr>
          <a:xfrm>
            <a:off x="-545259" y="-689434"/>
            <a:ext cx="2773309" cy="6024808"/>
          </a:xfrm>
          <a:custGeom>
            <a:rect b="b" l="l" r="r" t="t"/>
            <a:pathLst>
              <a:path extrusionOk="0" h="177422" w="8167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1"/>
          <p:cNvSpPr/>
          <p:nvPr/>
        </p:nvSpPr>
        <p:spPr>
          <a:xfrm>
            <a:off x="5370538" y="-607875"/>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1"/>
          <p:cNvSpPr/>
          <p:nvPr/>
        </p:nvSpPr>
        <p:spPr>
          <a:xfrm flipH="1">
            <a:off x="5626578" y="-607873"/>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1"/>
          <p:cNvSpPr/>
          <p:nvPr/>
        </p:nvSpPr>
        <p:spPr>
          <a:xfrm>
            <a:off x="218025" y="16800"/>
            <a:ext cx="1954983" cy="860663"/>
          </a:xfrm>
          <a:custGeom>
            <a:rect b="b" l="l" r="r" t="t"/>
            <a:pathLst>
              <a:path extrusionOk="0" h="29538" w="61036">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9" name="Google Shape;1639;p11"/>
          <p:cNvGrpSpPr/>
          <p:nvPr/>
        </p:nvGrpSpPr>
        <p:grpSpPr>
          <a:xfrm rot="-5400000">
            <a:off x="274233" y="-383686"/>
            <a:ext cx="1589402" cy="2208142"/>
            <a:chOff x="6690382" y="-4766279"/>
            <a:chExt cx="1589402" cy="2208142"/>
          </a:xfrm>
        </p:grpSpPr>
        <p:sp>
          <p:nvSpPr>
            <p:cNvPr id="1640" name="Google Shape;1640;p11"/>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1"/>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1"/>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1"/>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1"/>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1"/>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1"/>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1"/>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1"/>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1"/>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1"/>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1"/>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1"/>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1"/>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1"/>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5" name="Google Shape;1655;p11"/>
          <p:cNvSpPr/>
          <p:nvPr/>
        </p:nvSpPr>
        <p:spPr>
          <a:xfrm>
            <a:off x="1282538" y="4029463"/>
            <a:ext cx="1097543" cy="1154389"/>
          </a:xfrm>
          <a:custGeom>
            <a:rect b="b" l="l" r="r" t="t"/>
            <a:pathLst>
              <a:path extrusionOk="0" h="32413" w="34923">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1"/>
          <p:cNvSpPr/>
          <p:nvPr/>
        </p:nvSpPr>
        <p:spPr>
          <a:xfrm>
            <a:off x="1189587" y="4607399"/>
            <a:ext cx="983492" cy="620271"/>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1"/>
          <p:cNvSpPr/>
          <p:nvPr/>
        </p:nvSpPr>
        <p:spPr>
          <a:xfrm>
            <a:off x="431788" y="4181351"/>
            <a:ext cx="1097543" cy="1154389"/>
          </a:xfrm>
          <a:custGeom>
            <a:rect b="b" l="l" r="r" t="t"/>
            <a:pathLst>
              <a:path extrusionOk="0" h="32413" w="34923">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8" name="Google Shape;1658;p11"/>
          <p:cNvGrpSpPr/>
          <p:nvPr/>
        </p:nvGrpSpPr>
        <p:grpSpPr>
          <a:xfrm>
            <a:off x="-789025" y="3426899"/>
            <a:ext cx="2205865" cy="1902268"/>
            <a:chOff x="-125125" y="3044149"/>
            <a:chExt cx="2205865" cy="1902268"/>
          </a:xfrm>
        </p:grpSpPr>
        <p:sp>
          <p:nvSpPr>
            <p:cNvPr id="1659" name="Google Shape;1659;p11"/>
            <p:cNvSpPr/>
            <p:nvPr/>
          </p:nvSpPr>
          <p:spPr>
            <a:xfrm>
              <a:off x="-125125" y="3044149"/>
              <a:ext cx="2205865" cy="1902268"/>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1"/>
            <p:cNvSpPr/>
            <p:nvPr/>
          </p:nvSpPr>
          <p:spPr>
            <a:xfrm>
              <a:off x="-124402" y="3107544"/>
              <a:ext cx="2134839" cy="1784418"/>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1" name="Google Shape;1661;p11"/>
          <p:cNvSpPr/>
          <p:nvPr/>
        </p:nvSpPr>
        <p:spPr>
          <a:xfrm>
            <a:off x="222324" y="4621162"/>
            <a:ext cx="983492" cy="620271"/>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1"/>
          <p:cNvSpPr/>
          <p:nvPr/>
        </p:nvSpPr>
        <p:spPr>
          <a:xfrm flipH="1" rot="2297280">
            <a:off x="7879378" y="4399001"/>
            <a:ext cx="930867" cy="861199"/>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1"/>
          <p:cNvSpPr/>
          <p:nvPr/>
        </p:nvSpPr>
        <p:spPr>
          <a:xfrm flipH="1" rot="5400000">
            <a:off x="6413766" y="4574139"/>
            <a:ext cx="930854" cy="86118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1"/>
          <p:cNvSpPr/>
          <p:nvPr/>
        </p:nvSpPr>
        <p:spPr>
          <a:xfrm flipH="1" rot="591793">
            <a:off x="5385083" y="4212037"/>
            <a:ext cx="1289160" cy="119267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1"/>
          <p:cNvSpPr/>
          <p:nvPr/>
        </p:nvSpPr>
        <p:spPr>
          <a:xfrm flipH="1" rot="5400000">
            <a:off x="7021755" y="4158658"/>
            <a:ext cx="1289190" cy="1192704"/>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1"/>
          <p:cNvSpPr/>
          <p:nvPr/>
        </p:nvSpPr>
        <p:spPr>
          <a:xfrm rot="-1658019">
            <a:off x="-1014228" y="-544834"/>
            <a:ext cx="5267939" cy="1983930"/>
          </a:xfrm>
          <a:custGeom>
            <a:rect b="b" l="l" r="r" t="t"/>
            <a:pathLst>
              <a:path extrusionOk="0" h="79360" w="210725">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667" name="Shape 1667"/>
        <p:cNvGrpSpPr/>
        <p:nvPr/>
      </p:nvGrpSpPr>
      <p:grpSpPr>
        <a:xfrm>
          <a:off x="0" y="0"/>
          <a:ext cx="0" cy="0"/>
          <a:chOff x="0" y="0"/>
          <a:chExt cx="0" cy="0"/>
        </a:xfrm>
      </p:grpSpPr>
      <p:sp>
        <p:nvSpPr>
          <p:cNvPr id="1668" name="Google Shape;1668;p12"/>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1669" name="Shape 1669"/>
        <p:cNvGrpSpPr/>
        <p:nvPr/>
      </p:nvGrpSpPr>
      <p:grpSpPr>
        <a:xfrm>
          <a:off x="0" y="0"/>
          <a:ext cx="0" cy="0"/>
          <a:chOff x="0" y="0"/>
          <a:chExt cx="0" cy="0"/>
        </a:xfrm>
      </p:grpSpPr>
      <p:sp>
        <p:nvSpPr>
          <p:cNvPr id="1670" name="Google Shape;1670;p13"/>
          <p:cNvSpPr txBox="1"/>
          <p:nvPr>
            <p:ph type="title"/>
          </p:nvPr>
        </p:nvSpPr>
        <p:spPr>
          <a:xfrm>
            <a:off x="5508901" y="1754688"/>
            <a:ext cx="2305500" cy="271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71" name="Google Shape;1671;p13"/>
          <p:cNvSpPr txBox="1"/>
          <p:nvPr>
            <p:ph idx="1" type="subTitle"/>
          </p:nvPr>
        </p:nvSpPr>
        <p:spPr>
          <a:xfrm>
            <a:off x="5508909" y="2143993"/>
            <a:ext cx="2305500" cy="527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72" name="Google Shape;1672;p13"/>
          <p:cNvSpPr txBox="1"/>
          <p:nvPr>
            <p:ph idx="2" type="title"/>
          </p:nvPr>
        </p:nvSpPr>
        <p:spPr>
          <a:xfrm>
            <a:off x="5508904" y="2967638"/>
            <a:ext cx="2305500" cy="271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73" name="Google Shape;1673;p13"/>
          <p:cNvSpPr txBox="1"/>
          <p:nvPr>
            <p:ph idx="3" type="subTitle"/>
          </p:nvPr>
        </p:nvSpPr>
        <p:spPr>
          <a:xfrm>
            <a:off x="5508906" y="3350010"/>
            <a:ext cx="2305500" cy="527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74" name="Google Shape;1674;p13"/>
          <p:cNvSpPr txBox="1"/>
          <p:nvPr>
            <p:ph idx="4" type="title"/>
          </p:nvPr>
        </p:nvSpPr>
        <p:spPr>
          <a:xfrm>
            <a:off x="2208000" y="1754688"/>
            <a:ext cx="2305500" cy="271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75" name="Google Shape;1675;p13"/>
          <p:cNvSpPr txBox="1"/>
          <p:nvPr>
            <p:ph idx="5" type="subTitle"/>
          </p:nvPr>
        </p:nvSpPr>
        <p:spPr>
          <a:xfrm>
            <a:off x="2208000" y="2143993"/>
            <a:ext cx="2305500" cy="527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76" name="Google Shape;1676;p13"/>
          <p:cNvSpPr txBox="1"/>
          <p:nvPr>
            <p:ph idx="6" type="title"/>
          </p:nvPr>
        </p:nvSpPr>
        <p:spPr>
          <a:xfrm>
            <a:off x="2208000" y="2967638"/>
            <a:ext cx="2305500" cy="271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77" name="Google Shape;1677;p13"/>
          <p:cNvSpPr txBox="1"/>
          <p:nvPr>
            <p:ph idx="7" type="subTitle"/>
          </p:nvPr>
        </p:nvSpPr>
        <p:spPr>
          <a:xfrm>
            <a:off x="2208000" y="3350010"/>
            <a:ext cx="2305500" cy="527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78" name="Google Shape;1678;p13"/>
          <p:cNvSpPr txBox="1"/>
          <p:nvPr>
            <p:ph hasCustomPrompt="1" idx="8" type="title"/>
          </p:nvPr>
        </p:nvSpPr>
        <p:spPr>
          <a:xfrm>
            <a:off x="1432550" y="1734288"/>
            <a:ext cx="878400" cy="31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3200">
                <a:solidFill>
                  <a:schemeClr val="accent5"/>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1679" name="Google Shape;1679;p13"/>
          <p:cNvSpPr txBox="1"/>
          <p:nvPr>
            <p:ph hasCustomPrompt="1" idx="9" type="title"/>
          </p:nvPr>
        </p:nvSpPr>
        <p:spPr>
          <a:xfrm>
            <a:off x="1432550" y="2947238"/>
            <a:ext cx="878400" cy="31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3200">
                <a:solidFill>
                  <a:schemeClr val="accent5"/>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1680" name="Google Shape;1680;p13"/>
          <p:cNvSpPr txBox="1"/>
          <p:nvPr>
            <p:ph hasCustomPrompt="1" idx="13" type="title"/>
          </p:nvPr>
        </p:nvSpPr>
        <p:spPr>
          <a:xfrm>
            <a:off x="4733450" y="1734288"/>
            <a:ext cx="878400" cy="31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3200">
                <a:solidFill>
                  <a:schemeClr val="accent5"/>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1681" name="Google Shape;1681;p13"/>
          <p:cNvSpPr txBox="1"/>
          <p:nvPr>
            <p:ph hasCustomPrompt="1" idx="14" type="title"/>
          </p:nvPr>
        </p:nvSpPr>
        <p:spPr>
          <a:xfrm>
            <a:off x="4733450" y="2947238"/>
            <a:ext cx="878400" cy="31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3200">
                <a:solidFill>
                  <a:schemeClr val="accent5"/>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1682" name="Google Shape;1682;p13"/>
          <p:cNvSpPr/>
          <p:nvPr/>
        </p:nvSpPr>
        <p:spPr>
          <a:xfrm>
            <a:off x="6321888" y="-375400"/>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3"/>
          <p:cNvSpPr/>
          <p:nvPr/>
        </p:nvSpPr>
        <p:spPr>
          <a:xfrm>
            <a:off x="7406045" y="-375412"/>
            <a:ext cx="2988212" cy="4964116"/>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3"/>
          <p:cNvSpPr/>
          <p:nvPr/>
        </p:nvSpPr>
        <p:spPr>
          <a:xfrm>
            <a:off x="6589863" y="-449400"/>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3"/>
          <p:cNvSpPr/>
          <p:nvPr/>
        </p:nvSpPr>
        <p:spPr>
          <a:xfrm flipH="1">
            <a:off x="-816237" y="-748250"/>
            <a:ext cx="3808212" cy="3515391"/>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3"/>
          <p:cNvSpPr/>
          <p:nvPr/>
        </p:nvSpPr>
        <p:spPr>
          <a:xfrm>
            <a:off x="-695025" y="-610050"/>
            <a:ext cx="2683084" cy="5844911"/>
          </a:xfrm>
          <a:custGeom>
            <a:rect b="b" l="l" r="r" t="t"/>
            <a:pathLst>
              <a:path extrusionOk="0" h="126616" w="115725">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3"/>
          <p:cNvSpPr/>
          <p:nvPr/>
        </p:nvSpPr>
        <p:spPr>
          <a:xfrm flipH="1">
            <a:off x="-1054412" y="-949875"/>
            <a:ext cx="3808212" cy="3515391"/>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8" name="Google Shape;1688;p13"/>
          <p:cNvGrpSpPr/>
          <p:nvPr/>
        </p:nvGrpSpPr>
        <p:grpSpPr>
          <a:xfrm>
            <a:off x="2350124" y="4160199"/>
            <a:ext cx="2506462" cy="1803274"/>
            <a:chOff x="4827150" y="2632375"/>
            <a:chExt cx="1863125" cy="1340425"/>
          </a:xfrm>
        </p:grpSpPr>
        <p:sp>
          <p:nvSpPr>
            <p:cNvPr id="1689" name="Google Shape;1689;p13"/>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grpSp>
          <p:nvGrpSpPr>
            <p:cNvPr id="1690" name="Google Shape;1690;p13"/>
            <p:cNvGrpSpPr/>
            <p:nvPr/>
          </p:nvGrpSpPr>
          <p:grpSpPr>
            <a:xfrm>
              <a:off x="4827150" y="2632375"/>
              <a:ext cx="1863125" cy="1274825"/>
              <a:chOff x="4827150" y="2632375"/>
              <a:chExt cx="1863125" cy="1274825"/>
            </a:xfrm>
          </p:grpSpPr>
          <p:sp>
            <p:nvSpPr>
              <p:cNvPr id="1691" name="Google Shape;1691;p13"/>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1692" name="Google Shape;1692;p13"/>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1693" name="Google Shape;1693;p13"/>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1694" name="Google Shape;1694;p13"/>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1695" name="Google Shape;1695;p13"/>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grpSp>
      </p:grpSp>
      <p:grpSp>
        <p:nvGrpSpPr>
          <p:cNvPr id="1696" name="Google Shape;1696;p13"/>
          <p:cNvGrpSpPr/>
          <p:nvPr/>
        </p:nvGrpSpPr>
        <p:grpSpPr>
          <a:xfrm>
            <a:off x="5637649" y="3877711"/>
            <a:ext cx="2506462" cy="1803274"/>
            <a:chOff x="4827150" y="2632375"/>
            <a:chExt cx="1863125" cy="1340425"/>
          </a:xfrm>
        </p:grpSpPr>
        <p:sp>
          <p:nvSpPr>
            <p:cNvPr id="1697" name="Google Shape;1697;p13"/>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8" name="Google Shape;1698;p13"/>
            <p:cNvGrpSpPr/>
            <p:nvPr/>
          </p:nvGrpSpPr>
          <p:grpSpPr>
            <a:xfrm>
              <a:off x="4827150" y="2632375"/>
              <a:ext cx="1863125" cy="1274825"/>
              <a:chOff x="4827150" y="2632375"/>
              <a:chExt cx="1863125" cy="1274825"/>
            </a:xfrm>
          </p:grpSpPr>
          <p:sp>
            <p:nvSpPr>
              <p:cNvPr id="1699" name="Google Shape;1699;p13"/>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3"/>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3"/>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3"/>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3"/>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4" name="Google Shape;1704;p13"/>
          <p:cNvGrpSpPr/>
          <p:nvPr/>
        </p:nvGrpSpPr>
        <p:grpSpPr>
          <a:xfrm>
            <a:off x="-642951" y="3238849"/>
            <a:ext cx="2506462" cy="1803274"/>
            <a:chOff x="4827150" y="2632375"/>
            <a:chExt cx="1863125" cy="1340425"/>
          </a:xfrm>
        </p:grpSpPr>
        <p:sp>
          <p:nvSpPr>
            <p:cNvPr id="1705" name="Google Shape;1705;p13"/>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6" name="Google Shape;1706;p13"/>
            <p:cNvGrpSpPr/>
            <p:nvPr/>
          </p:nvGrpSpPr>
          <p:grpSpPr>
            <a:xfrm>
              <a:off x="4827150" y="2632375"/>
              <a:ext cx="1863125" cy="1274825"/>
              <a:chOff x="4827150" y="2632375"/>
              <a:chExt cx="1863125" cy="1274825"/>
            </a:xfrm>
          </p:grpSpPr>
          <p:sp>
            <p:nvSpPr>
              <p:cNvPr id="1707" name="Google Shape;1707;p13"/>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3"/>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3"/>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3"/>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3"/>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12" name="Google Shape;1712;p13"/>
          <p:cNvGrpSpPr/>
          <p:nvPr/>
        </p:nvGrpSpPr>
        <p:grpSpPr>
          <a:xfrm>
            <a:off x="-620751" y="4339638"/>
            <a:ext cx="11015000" cy="855207"/>
            <a:chOff x="-76450" y="4507750"/>
            <a:chExt cx="8187765" cy="635700"/>
          </a:xfrm>
        </p:grpSpPr>
        <p:sp>
          <p:nvSpPr>
            <p:cNvPr id="1713" name="Google Shape;1713;p13"/>
            <p:cNvSpPr/>
            <p:nvPr/>
          </p:nvSpPr>
          <p:spPr>
            <a:xfrm>
              <a:off x="-76450" y="4666175"/>
              <a:ext cx="8187765" cy="475850"/>
            </a:xfrm>
            <a:custGeom>
              <a:rect b="b" l="l" r="r" t="t"/>
              <a:pathLst>
                <a:path extrusionOk="0" h="19034" w="259045">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87D7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3"/>
            <p:cNvSpPr/>
            <p:nvPr/>
          </p:nvSpPr>
          <p:spPr>
            <a:xfrm>
              <a:off x="-76450" y="4522050"/>
              <a:ext cx="1987900" cy="621400"/>
            </a:xfrm>
            <a:custGeom>
              <a:rect b="b" l="l" r="r" t="t"/>
              <a:pathLst>
                <a:path extrusionOk="0" h="24856" w="78064">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87D7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3"/>
            <p:cNvSpPr/>
            <p:nvPr/>
          </p:nvSpPr>
          <p:spPr>
            <a:xfrm>
              <a:off x="-19485" y="4507750"/>
              <a:ext cx="1310734" cy="619200"/>
            </a:xfrm>
            <a:custGeom>
              <a:rect b="b" l="l" r="r" t="t"/>
              <a:pathLst>
                <a:path extrusionOk="0" h="24768" w="51472">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87D7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3"/>
            <p:cNvSpPr/>
            <p:nvPr/>
          </p:nvSpPr>
          <p:spPr>
            <a:xfrm>
              <a:off x="1913350" y="4597950"/>
              <a:ext cx="1545300" cy="488525"/>
            </a:xfrm>
            <a:custGeom>
              <a:rect b="b" l="l" r="r" t="t"/>
              <a:pathLst>
                <a:path extrusionOk="0" h="19541" w="61812">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7" name="Google Shape;1717;p13"/>
          <p:cNvSpPr/>
          <p:nvPr/>
        </p:nvSpPr>
        <p:spPr>
          <a:xfrm>
            <a:off x="372802" y="4070352"/>
            <a:ext cx="1366275" cy="1268078"/>
          </a:xfrm>
          <a:custGeom>
            <a:rect b="b" l="l" r="r" t="t"/>
            <a:pathLst>
              <a:path extrusionOk="0" h="32413" w="34923">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3"/>
          <p:cNvSpPr/>
          <p:nvPr/>
        </p:nvSpPr>
        <p:spPr>
          <a:xfrm>
            <a:off x="112048" y="4553481"/>
            <a:ext cx="1224300" cy="681357"/>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9" name="Google Shape;1719;p13"/>
          <p:cNvGrpSpPr/>
          <p:nvPr/>
        </p:nvGrpSpPr>
        <p:grpSpPr>
          <a:xfrm>
            <a:off x="4659038" y="4551950"/>
            <a:ext cx="455375" cy="717975"/>
            <a:chOff x="5412050" y="3125375"/>
            <a:chExt cx="455375" cy="717975"/>
          </a:xfrm>
        </p:grpSpPr>
        <p:sp>
          <p:nvSpPr>
            <p:cNvPr id="1720" name="Google Shape;1720;p13"/>
            <p:cNvSpPr/>
            <p:nvPr/>
          </p:nvSpPr>
          <p:spPr>
            <a:xfrm>
              <a:off x="5418325" y="3634100"/>
              <a:ext cx="251100" cy="209250"/>
            </a:xfrm>
            <a:custGeom>
              <a:rect b="b" l="l" r="r" t="t"/>
              <a:pathLst>
                <a:path extrusionOk="0" h="8370" w="10044">
                  <a:moveTo>
                    <a:pt x="1155" y="0"/>
                  </a:moveTo>
                  <a:cubicBezTo>
                    <a:pt x="1013" y="0"/>
                    <a:pt x="871" y="30"/>
                    <a:pt x="731" y="104"/>
                  </a:cubicBezTo>
                  <a:cubicBezTo>
                    <a:pt x="251" y="332"/>
                    <a:pt x="0" y="994"/>
                    <a:pt x="0" y="1542"/>
                  </a:cubicBezTo>
                  <a:cubicBezTo>
                    <a:pt x="23" y="2090"/>
                    <a:pt x="251" y="2569"/>
                    <a:pt x="479" y="3026"/>
                  </a:cubicBezTo>
                  <a:cubicBezTo>
                    <a:pt x="1529" y="5011"/>
                    <a:pt x="2830" y="6449"/>
                    <a:pt x="4405" y="7340"/>
                  </a:cubicBezTo>
                  <a:cubicBezTo>
                    <a:pt x="5634" y="8026"/>
                    <a:pt x="7063" y="8369"/>
                    <a:pt x="8704" y="8369"/>
                  </a:cubicBezTo>
                  <a:cubicBezTo>
                    <a:pt x="9136" y="8369"/>
                    <a:pt x="9582" y="8346"/>
                    <a:pt x="10043" y="8298"/>
                  </a:cubicBezTo>
                  <a:cubicBezTo>
                    <a:pt x="6962" y="6084"/>
                    <a:pt x="5341" y="1747"/>
                    <a:pt x="1872" y="195"/>
                  </a:cubicBezTo>
                  <a:cubicBezTo>
                    <a:pt x="1653" y="93"/>
                    <a:pt x="1406" y="0"/>
                    <a:pt x="11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3"/>
            <p:cNvSpPr/>
            <p:nvPr/>
          </p:nvSpPr>
          <p:spPr>
            <a:xfrm>
              <a:off x="5451975" y="3544550"/>
              <a:ext cx="206025" cy="171700"/>
            </a:xfrm>
            <a:custGeom>
              <a:rect b="b" l="l" r="r" t="t"/>
              <a:pathLst>
                <a:path extrusionOk="0" h="6868" w="8241">
                  <a:moveTo>
                    <a:pt x="956" y="1"/>
                  </a:moveTo>
                  <a:cubicBezTo>
                    <a:pt x="844" y="1"/>
                    <a:pt x="730" y="23"/>
                    <a:pt x="617" y="80"/>
                  </a:cubicBezTo>
                  <a:cubicBezTo>
                    <a:pt x="229" y="285"/>
                    <a:pt x="1" y="810"/>
                    <a:pt x="24" y="1266"/>
                  </a:cubicBezTo>
                  <a:cubicBezTo>
                    <a:pt x="24" y="1723"/>
                    <a:pt x="206" y="2111"/>
                    <a:pt x="412" y="2476"/>
                  </a:cubicBezTo>
                  <a:cubicBezTo>
                    <a:pt x="1279" y="4120"/>
                    <a:pt x="2329" y="5306"/>
                    <a:pt x="3630" y="6014"/>
                  </a:cubicBezTo>
                  <a:cubicBezTo>
                    <a:pt x="4651" y="6579"/>
                    <a:pt x="5818" y="6868"/>
                    <a:pt x="7178" y="6868"/>
                  </a:cubicBezTo>
                  <a:cubicBezTo>
                    <a:pt x="7520" y="6868"/>
                    <a:pt x="7874" y="6850"/>
                    <a:pt x="8241" y="6813"/>
                  </a:cubicBezTo>
                  <a:cubicBezTo>
                    <a:pt x="5707" y="4987"/>
                    <a:pt x="4383" y="1449"/>
                    <a:pt x="1553" y="148"/>
                  </a:cubicBezTo>
                  <a:cubicBezTo>
                    <a:pt x="1361" y="74"/>
                    <a:pt x="1160" y="1"/>
                    <a:pt x="9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3"/>
            <p:cNvSpPr/>
            <p:nvPr/>
          </p:nvSpPr>
          <p:spPr>
            <a:xfrm>
              <a:off x="5442850" y="3421875"/>
              <a:ext cx="206025" cy="171700"/>
            </a:xfrm>
            <a:custGeom>
              <a:rect b="b" l="l" r="r" t="t"/>
              <a:pathLst>
                <a:path extrusionOk="0" h="6868" w="8241">
                  <a:moveTo>
                    <a:pt x="946" y="0"/>
                  </a:moveTo>
                  <a:cubicBezTo>
                    <a:pt x="833" y="0"/>
                    <a:pt x="722" y="22"/>
                    <a:pt x="617" y="79"/>
                  </a:cubicBezTo>
                  <a:cubicBezTo>
                    <a:pt x="229" y="285"/>
                    <a:pt x="1" y="809"/>
                    <a:pt x="1" y="1266"/>
                  </a:cubicBezTo>
                  <a:cubicBezTo>
                    <a:pt x="23" y="1722"/>
                    <a:pt x="206" y="2111"/>
                    <a:pt x="411" y="2476"/>
                  </a:cubicBezTo>
                  <a:cubicBezTo>
                    <a:pt x="1279" y="4119"/>
                    <a:pt x="2329" y="5306"/>
                    <a:pt x="3630" y="6014"/>
                  </a:cubicBezTo>
                  <a:cubicBezTo>
                    <a:pt x="4651" y="6579"/>
                    <a:pt x="5818" y="6867"/>
                    <a:pt x="7177" y="6867"/>
                  </a:cubicBezTo>
                  <a:cubicBezTo>
                    <a:pt x="7519" y="6867"/>
                    <a:pt x="7874" y="6849"/>
                    <a:pt x="8241" y="6813"/>
                  </a:cubicBezTo>
                  <a:cubicBezTo>
                    <a:pt x="5707" y="4987"/>
                    <a:pt x="4383" y="1449"/>
                    <a:pt x="1553" y="148"/>
                  </a:cubicBezTo>
                  <a:cubicBezTo>
                    <a:pt x="1361" y="74"/>
                    <a:pt x="1151" y="0"/>
                    <a:pt x="9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3"/>
            <p:cNvSpPr/>
            <p:nvPr/>
          </p:nvSpPr>
          <p:spPr>
            <a:xfrm>
              <a:off x="5412050" y="3296900"/>
              <a:ext cx="206000" cy="171700"/>
            </a:xfrm>
            <a:custGeom>
              <a:rect b="b" l="l" r="r" t="t"/>
              <a:pathLst>
                <a:path extrusionOk="0" h="6868" w="8240">
                  <a:moveTo>
                    <a:pt x="939" y="0"/>
                  </a:moveTo>
                  <a:cubicBezTo>
                    <a:pt x="823" y="0"/>
                    <a:pt x="707" y="23"/>
                    <a:pt x="594" y="79"/>
                  </a:cubicBezTo>
                  <a:cubicBezTo>
                    <a:pt x="205" y="285"/>
                    <a:pt x="0" y="810"/>
                    <a:pt x="0" y="1266"/>
                  </a:cubicBezTo>
                  <a:cubicBezTo>
                    <a:pt x="23" y="1723"/>
                    <a:pt x="205" y="2111"/>
                    <a:pt x="388" y="2476"/>
                  </a:cubicBezTo>
                  <a:cubicBezTo>
                    <a:pt x="1255" y="4119"/>
                    <a:pt x="2305" y="5284"/>
                    <a:pt x="3606" y="6014"/>
                  </a:cubicBezTo>
                  <a:cubicBezTo>
                    <a:pt x="4628" y="6579"/>
                    <a:pt x="5809" y="6868"/>
                    <a:pt x="7174" y="6868"/>
                  </a:cubicBezTo>
                  <a:cubicBezTo>
                    <a:pt x="7518" y="6868"/>
                    <a:pt x="7873" y="6850"/>
                    <a:pt x="8240" y="6813"/>
                  </a:cubicBezTo>
                  <a:cubicBezTo>
                    <a:pt x="5706" y="4987"/>
                    <a:pt x="4383" y="1449"/>
                    <a:pt x="1552" y="148"/>
                  </a:cubicBezTo>
                  <a:cubicBezTo>
                    <a:pt x="1361" y="74"/>
                    <a:pt x="1150" y="0"/>
                    <a:pt x="9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3"/>
            <p:cNvSpPr/>
            <p:nvPr/>
          </p:nvSpPr>
          <p:spPr>
            <a:xfrm>
              <a:off x="5449125" y="3229575"/>
              <a:ext cx="121000" cy="138950"/>
            </a:xfrm>
            <a:custGeom>
              <a:rect b="b" l="l" r="r" t="t"/>
              <a:pathLst>
                <a:path extrusionOk="0" h="5558" w="4840">
                  <a:moveTo>
                    <a:pt x="820" y="0"/>
                  </a:moveTo>
                  <a:cubicBezTo>
                    <a:pt x="784" y="0"/>
                    <a:pt x="747" y="4"/>
                    <a:pt x="708" y="10"/>
                  </a:cubicBezTo>
                  <a:cubicBezTo>
                    <a:pt x="412" y="79"/>
                    <a:pt x="160" y="399"/>
                    <a:pt x="69" y="695"/>
                  </a:cubicBezTo>
                  <a:cubicBezTo>
                    <a:pt x="1" y="992"/>
                    <a:pt x="69" y="1289"/>
                    <a:pt x="138" y="1540"/>
                  </a:cubicBezTo>
                  <a:cubicBezTo>
                    <a:pt x="434" y="2750"/>
                    <a:pt x="959" y="3685"/>
                    <a:pt x="1735" y="4347"/>
                  </a:cubicBezTo>
                  <a:cubicBezTo>
                    <a:pt x="2511" y="5009"/>
                    <a:pt x="3516" y="5397"/>
                    <a:pt x="4840" y="5557"/>
                  </a:cubicBezTo>
                  <a:cubicBezTo>
                    <a:pt x="3402" y="3982"/>
                    <a:pt x="3105" y="1471"/>
                    <a:pt x="1347" y="216"/>
                  </a:cubicBezTo>
                  <a:cubicBezTo>
                    <a:pt x="1193" y="100"/>
                    <a:pt x="1022" y="0"/>
                    <a:pt x="8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3"/>
            <p:cNvSpPr/>
            <p:nvPr/>
          </p:nvSpPr>
          <p:spPr>
            <a:xfrm>
              <a:off x="5458825" y="3184650"/>
              <a:ext cx="103325" cy="113675"/>
            </a:xfrm>
            <a:custGeom>
              <a:rect b="b" l="l" r="r" t="t"/>
              <a:pathLst>
                <a:path extrusionOk="0" h="4547" w="4133">
                  <a:moveTo>
                    <a:pt x="756" y="1"/>
                  </a:moveTo>
                  <a:cubicBezTo>
                    <a:pt x="733" y="1"/>
                    <a:pt x="709" y="2"/>
                    <a:pt x="685" y="4"/>
                  </a:cubicBezTo>
                  <a:cubicBezTo>
                    <a:pt x="412" y="50"/>
                    <a:pt x="161" y="301"/>
                    <a:pt x="69" y="552"/>
                  </a:cubicBezTo>
                  <a:cubicBezTo>
                    <a:pt x="1" y="780"/>
                    <a:pt x="24" y="1009"/>
                    <a:pt x="69" y="1214"/>
                  </a:cubicBezTo>
                  <a:cubicBezTo>
                    <a:pt x="297" y="2196"/>
                    <a:pt x="708" y="2949"/>
                    <a:pt x="1393" y="3497"/>
                  </a:cubicBezTo>
                  <a:cubicBezTo>
                    <a:pt x="2055" y="4044"/>
                    <a:pt x="2945" y="4387"/>
                    <a:pt x="4132" y="4547"/>
                  </a:cubicBezTo>
                  <a:cubicBezTo>
                    <a:pt x="2900" y="3245"/>
                    <a:pt x="2785" y="1237"/>
                    <a:pt x="1256" y="187"/>
                  </a:cubicBezTo>
                  <a:cubicBezTo>
                    <a:pt x="1133" y="85"/>
                    <a:pt x="956"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3"/>
            <p:cNvSpPr/>
            <p:nvPr/>
          </p:nvSpPr>
          <p:spPr>
            <a:xfrm>
              <a:off x="5483950" y="3125375"/>
              <a:ext cx="79325" cy="166675"/>
            </a:xfrm>
            <a:custGeom>
              <a:rect b="b" l="l" r="r" t="t"/>
              <a:pathLst>
                <a:path extrusionOk="0" h="6667" w="3173">
                  <a:moveTo>
                    <a:pt x="437" y="0"/>
                  </a:moveTo>
                  <a:cubicBezTo>
                    <a:pt x="293" y="0"/>
                    <a:pt x="159" y="52"/>
                    <a:pt x="91" y="161"/>
                  </a:cubicBezTo>
                  <a:cubicBezTo>
                    <a:pt x="0" y="321"/>
                    <a:pt x="23" y="572"/>
                    <a:pt x="69" y="778"/>
                  </a:cubicBezTo>
                  <a:cubicBezTo>
                    <a:pt x="525" y="2900"/>
                    <a:pt x="2214" y="4612"/>
                    <a:pt x="2967" y="6666"/>
                  </a:cubicBezTo>
                  <a:cubicBezTo>
                    <a:pt x="3173" y="5548"/>
                    <a:pt x="3150" y="4521"/>
                    <a:pt x="2876" y="3517"/>
                  </a:cubicBezTo>
                  <a:cubicBezTo>
                    <a:pt x="2602" y="2535"/>
                    <a:pt x="2077" y="1576"/>
                    <a:pt x="1301" y="618"/>
                  </a:cubicBezTo>
                  <a:cubicBezTo>
                    <a:pt x="1141" y="412"/>
                    <a:pt x="959" y="184"/>
                    <a:pt x="730" y="70"/>
                  </a:cubicBezTo>
                  <a:cubicBezTo>
                    <a:pt x="638" y="24"/>
                    <a:pt x="535" y="0"/>
                    <a:pt x="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3"/>
            <p:cNvSpPr/>
            <p:nvPr/>
          </p:nvSpPr>
          <p:spPr>
            <a:xfrm>
              <a:off x="5582650" y="3157625"/>
              <a:ext cx="81050" cy="198900"/>
            </a:xfrm>
            <a:custGeom>
              <a:rect b="b" l="l" r="r" t="t"/>
              <a:pathLst>
                <a:path extrusionOk="0" h="7956" w="3242">
                  <a:moveTo>
                    <a:pt x="2730" y="0"/>
                  </a:moveTo>
                  <a:cubicBezTo>
                    <a:pt x="2703" y="0"/>
                    <a:pt x="2676" y="4"/>
                    <a:pt x="2649" y="13"/>
                  </a:cubicBezTo>
                  <a:cubicBezTo>
                    <a:pt x="2466" y="81"/>
                    <a:pt x="2306" y="309"/>
                    <a:pt x="2192" y="537"/>
                  </a:cubicBezTo>
                  <a:cubicBezTo>
                    <a:pt x="982" y="2729"/>
                    <a:pt x="959" y="5582"/>
                    <a:pt x="1" y="7956"/>
                  </a:cubicBezTo>
                  <a:cubicBezTo>
                    <a:pt x="959" y="7180"/>
                    <a:pt x="1667" y="6289"/>
                    <a:pt x="2192" y="5217"/>
                  </a:cubicBezTo>
                  <a:cubicBezTo>
                    <a:pt x="2717" y="4121"/>
                    <a:pt x="3037" y="2866"/>
                    <a:pt x="3196" y="1428"/>
                  </a:cubicBezTo>
                  <a:cubicBezTo>
                    <a:pt x="3219" y="1085"/>
                    <a:pt x="3242" y="766"/>
                    <a:pt x="3174" y="469"/>
                  </a:cubicBezTo>
                  <a:cubicBezTo>
                    <a:pt x="3093" y="208"/>
                    <a:pt x="2925" y="0"/>
                    <a:pt x="27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3"/>
            <p:cNvSpPr/>
            <p:nvPr/>
          </p:nvSpPr>
          <p:spPr>
            <a:xfrm>
              <a:off x="5602050" y="3191750"/>
              <a:ext cx="122150" cy="264650"/>
            </a:xfrm>
            <a:custGeom>
              <a:rect b="b" l="l" r="r" t="t"/>
              <a:pathLst>
                <a:path extrusionOk="0" h="10586" w="4886">
                  <a:moveTo>
                    <a:pt x="4121" y="0"/>
                  </a:moveTo>
                  <a:cubicBezTo>
                    <a:pt x="4080" y="0"/>
                    <a:pt x="4038" y="6"/>
                    <a:pt x="3995" y="17"/>
                  </a:cubicBezTo>
                  <a:cubicBezTo>
                    <a:pt x="3699" y="108"/>
                    <a:pt x="3470" y="405"/>
                    <a:pt x="3288" y="702"/>
                  </a:cubicBezTo>
                  <a:cubicBezTo>
                    <a:pt x="1485" y="3623"/>
                    <a:pt x="1439" y="7412"/>
                    <a:pt x="1" y="10585"/>
                  </a:cubicBezTo>
                  <a:cubicBezTo>
                    <a:pt x="1439" y="9535"/>
                    <a:pt x="2534" y="8303"/>
                    <a:pt x="3311" y="6887"/>
                  </a:cubicBezTo>
                  <a:cubicBezTo>
                    <a:pt x="4109" y="5427"/>
                    <a:pt x="4589" y="3760"/>
                    <a:pt x="4794" y="1843"/>
                  </a:cubicBezTo>
                  <a:cubicBezTo>
                    <a:pt x="4840" y="1409"/>
                    <a:pt x="4885" y="976"/>
                    <a:pt x="4771" y="588"/>
                  </a:cubicBezTo>
                  <a:cubicBezTo>
                    <a:pt x="4671" y="268"/>
                    <a:pt x="4414" y="0"/>
                    <a:pt x="4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3"/>
            <p:cNvSpPr/>
            <p:nvPr/>
          </p:nvSpPr>
          <p:spPr>
            <a:xfrm>
              <a:off x="5634575" y="3312775"/>
              <a:ext cx="124425" cy="311375"/>
            </a:xfrm>
            <a:custGeom>
              <a:rect b="b" l="l" r="r" t="t"/>
              <a:pathLst>
                <a:path extrusionOk="0" h="12455" w="4977">
                  <a:moveTo>
                    <a:pt x="4175" y="0"/>
                  </a:moveTo>
                  <a:cubicBezTo>
                    <a:pt x="4139" y="0"/>
                    <a:pt x="4101" y="5"/>
                    <a:pt x="4064" y="15"/>
                  </a:cubicBezTo>
                  <a:cubicBezTo>
                    <a:pt x="3767" y="106"/>
                    <a:pt x="3539" y="471"/>
                    <a:pt x="3356" y="814"/>
                  </a:cubicBezTo>
                  <a:cubicBezTo>
                    <a:pt x="1507" y="4238"/>
                    <a:pt x="1462" y="8734"/>
                    <a:pt x="1" y="12455"/>
                  </a:cubicBezTo>
                  <a:cubicBezTo>
                    <a:pt x="1462" y="11245"/>
                    <a:pt x="2557" y="9830"/>
                    <a:pt x="3356" y="8141"/>
                  </a:cubicBezTo>
                  <a:cubicBezTo>
                    <a:pt x="4178" y="6452"/>
                    <a:pt x="4657" y="4489"/>
                    <a:pt x="4886" y="2206"/>
                  </a:cubicBezTo>
                  <a:cubicBezTo>
                    <a:pt x="4931" y="1704"/>
                    <a:pt x="4977" y="1179"/>
                    <a:pt x="4863" y="723"/>
                  </a:cubicBezTo>
                  <a:cubicBezTo>
                    <a:pt x="4741" y="316"/>
                    <a:pt x="4474" y="0"/>
                    <a:pt x="41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3"/>
            <p:cNvSpPr/>
            <p:nvPr/>
          </p:nvSpPr>
          <p:spPr>
            <a:xfrm>
              <a:off x="5647700" y="3358775"/>
              <a:ext cx="198625" cy="356675"/>
            </a:xfrm>
            <a:custGeom>
              <a:rect b="b" l="l" r="r" t="t"/>
              <a:pathLst>
                <a:path extrusionOk="0" h="14267" w="7945">
                  <a:moveTo>
                    <a:pt x="7238" y="0"/>
                  </a:moveTo>
                  <a:cubicBezTo>
                    <a:pt x="7230" y="0"/>
                    <a:pt x="7222" y="1"/>
                    <a:pt x="7214" y="1"/>
                  </a:cubicBezTo>
                  <a:cubicBezTo>
                    <a:pt x="6871" y="24"/>
                    <a:pt x="6529" y="412"/>
                    <a:pt x="6255" y="777"/>
                  </a:cubicBezTo>
                  <a:cubicBezTo>
                    <a:pt x="3493" y="4498"/>
                    <a:pt x="2420" y="10090"/>
                    <a:pt x="1" y="14267"/>
                  </a:cubicBezTo>
                  <a:cubicBezTo>
                    <a:pt x="1873" y="13194"/>
                    <a:pt x="3402" y="11756"/>
                    <a:pt x="4634" y="9907"/>
                  </a:cubicBezTo>
                  <a:cubicBezTo>
                    <a:pt x="5890" y="8013"/>
                    <a:pt x="6871" y="5730"/>
                    <a:pt x="7602" y="2968"/>
                  </a:cubicBezTo>
                  <a:cubicBezTo>
                    <a:pt x="7784" y="2352"/>
                    <a:pt x="7944" y="1713"/>
                    <a:pt x="7898" y="1097"/>
                  </a:cubicBezTo>
                  <a:cubicBezTo>
                    <a:pt x="7876" y="516"/>
                    <a:pt x="7613" y="0"/>
                    <a:pt x="72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3"/>
            <p:cNvSpPr/>
            <p:nvPr/>
          </p:nvSpPr>
          <p:spPr>
            <a:xfrm>
              <a:off x="5669400" y="3484300"/>
              <a:ext cx="198025" cy="356700"/>
            </a:xfrm>
            <a:custGeom>
              <a:rect b="b" l="l" r="r" t="t"/>
              <a:pathLst>
                <a:path extrusionOk="0" h="14268" w="7921">
                  <a:moveTo>
                    <a:pt x="7216" y="1"/>
                  </a:moveTo>
                  <a:cubicBezTo>
                    <a:pt x="7207" y="1"/>
                    <a:pt x="7199" y="1"/>
                    <a:pt x="7190" y="2"/>
                  </a:cubicBezTo>
                  <a:cubicBezTo>
                    <a:pt x="6848" y="24"/>
                    <a:pt x="6528" y="412"/>
                    <a:pt x="6254" y="778"/>
                  </a:cubicBezTo>
                  <a:cubicBezTo>
                    <a:pt x="3470" y="4498"/>
                    <a:pt x="2420" y="10067"/>
                    <a:pt x="0" y="14267"/>
                  </a:cubicBezTo>
                  <a:cubicBezTo>
                    <a:pt x="1849" y="13195"/>
                    <a:pt x="3378" y="11757"/>
                    <a:pt x="4634" y="9908"/>
                  </a:cubicBezTo>
                  <a:cubicBezTo>
                    <a:pt x="5889" y="8013"/>
                    <a:pt x="6848" y="5731"/>
                    <a:pt x="7601" y="2969"/>
                  </a:cubicBezTo>
                  <a:cubicBezTo>
                    <a:pt x="7761" y="2353"/>
                    <a:pt x="7921" y="1713"/>
                    <a:pt x="7898" y="1097"/>
                  </a:cubicBezTo>
                  <a:cubicBezTo>
                    <a:pt x="7875" y="516"/>
                    <a:pt x="7613" y="1"/>
                    <a:pt x="72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2" name="Google Shape;1732;p13"/>
          <p:cNvSpPr/>
          <p:nvPr/>
        </p:nvSpPr>
        <p:spPr>
          <a:xfrm>
            <a:off x="4774288" y="4674100"/>
            <a:ext cx="167800" cy="951375"/>
          </a:xfrm>
          <a:custGeom>
            <a:rect b="b" l="l" r="r" t="t"/>
            <a:pathLst>
              <a:path extrusionOk="0" h="38055" w="6712">
                <a:moveTo>
                  <a:pt x="1" y="0"/>
                </a:moveTo>
                <a:lnTo>
                  <a:pt x="1" y="0"/>
                </a:lnTo>
                <a:cubicBezTo>
                  <a:pt x="549" y="1370"/>
                  <a:pt x="1074" y="2762"/>
                  <a:pt x="1553" y="4154"/>
                </a:cubicBezTo>
                <a:cubicBezTo>
                  <a:pt x="2991" y="8400"/>
                  <a:pt x="4086" y="12851"/>
                  <a:pt x="4566" y="17507"/>
                </a:cubicBezTo>
                <a:cubicBezTo>
                  <a:pt x="5159" y="23054"/>
                  <a:pt x="4817" y="28806"/>
                  <a:pt x="3881" y="34535"/>
                </a:cubicBezTo>
                <a:cubicBezTo>
                  <a:pt x="3698" y="35699"/>
                  <a:pt x="3516" y="36840"/>
                  <a:pt x="3310" y="38004"/>
                </a:cubicBezTo>
                <a:cubicBezTo>
                  <a:pt x="3396" y="38038"/>
                  <a:pt x="3485" y="38054"/>
                  <a:pt x="3576" y="38054"/>
                </a:cubicBezTo>
                <a:cubicBezTo>
                  <a:pt x="3972" y="38054"/>
                  <a:pt x="4402" y="37755"/>
                  <a:pt x="4680" y="37365"/>
                </a:cubicBezTo>
                <a:cubicBezTo>
                  <a:pt x="5000" y="36886"/>
                  <a:pt x="5159" y="36292"/>
                  <a:pt x="5273" y="35722"/>
                </a:cubicBezTo>
                <a:cubicBezTo>
                  <a:pt x="6711" y="29239"/>
                  <a:pt x="6209" y="23008"/>
                  <a:pt x="5365" y="16891"/>
                </a:cubicBezTo>
                <a:cubicBezTo>
                  <a:pt x="4611" y="11344"/>
                  <a:pt x="3037" y="5912"/>
                  <a:pt x="937" y="1073"/>
                </a:cubicBezTo>
                <a:cubicBezTo>
                  <a:pt x="731" y="594"/>
                  <a:pt x="480" y="91"/>
                  <a:pt x="1" y="0"/>
                </a:cubicBezTo>
                <a:close/>
              </a:path>
            </a:pathLst>
          </a:custGeom>
          <a:solidFill>
            <a:srgbClr val="217E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3" name="Google Shape;1733;p13"/>
          <p:cNvGrpSpPr/>
          <p:nvPr/>
        </p:nvGrpSpPr>
        <p:grpSpPr>
          <a:xfrm>
            <a:off x="5084138" y="4599775"/>
            <a:ext cx="411450" cy="661525"/>
            <a:chOff x="5837150" y="3173200"/>
            <a:chExt cx="411450" cy="661525"/>
          </a:xfrm>
        </p:grpSpPr>
        <p:sp>
          <p:nvSpPr>
            <p:cNvPr id="1734" name="Google Shape;1734;p13"/>
            <p:cNvSpPr/>
            <p:nvPr/>
          </p:nvSpPr>
          <p:spPr>
            <a:xfrm>
              <a:off x="5927900" y="3525400"/>
              <a:ext cx="198600" cy="94750"/>
            </a:xfrm>
            <a:custGeom>
              <a:rect b="b" l="l" r="r" t="t"/>
              <a:pathLst>
                <a:path extrusionOk="0" h="3790" w="7944">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3"/>
            <p:cNvSpPr/>
            <p:nvPr/>
          </p:nvSpPr>
          <p:spPr>
            <a:xfrm>
              <a:off x="5972975" y="3462075"/>
              <a:ext cx="162650" cy="77500"/>
            </a:xfrm>
            <a:custGeom>
              <a:rect b="b" l="l" r="r" t="t"/>
              <a:pathLst>
                <a:path extrusionOk="0" h="3100" w="6506">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3"/>
            <p:cNvSpPr/>
            <p:nvPr/>
          </p:nvSpPr>
          <p:spPr>
            <a:xfrm>
              <a:off x="6015200" y="3387900"/>
              <a:ext cx="163225" cy="77500"/>
            </a:xfrm>
            <a:custGeom>
              <a:rect b="b" l="l" r="r" t="t"/>
              <a:pathLst>
                <a:path extrusionOk="0" h="3100" w="6529">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3"/>
            <p:cNvSpPr/>
            <p:nvPr/>
          </p:nvSpPr>
          <p:spPr>
            <a:xfrm>
              <a:off x="6071125" y="3318275"/>
              <a:ext cx="163225" cy="77525"/>
            </a:xfrm>
            <a:custGeom>
              <a:rect b="b" l="l" r="r" t="t"/>
              <a:pathLst>
                <a:path extrusionOk="0" h="3101" w="6529">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3"/>
            <p:cNvSpPr/>
            <p:nvPr/>
          </p:nvSpPr>
          <p:spPr>
            <a:xfrm>
              <a:off x="6128175" y="3267600"/>
              <a:ext cx="105600" cy="65525"/>
            </a:xfrm>
            <a:custGeom>
              <a:rect b="b" l="l" r="r" t="t"/>
              <a:pathLst>
                <a:path extrusionOk="0" h="2621" w="4224">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3"/>
            <p:cNvSpPr/>
            <p:nvPr/>
          </p:nvSpPr>
          <p:spPr>
            <a:xfrm>
              <a:off x="6153850" y="3236925"/>
              <a:ext cx="88475" cy="54075"/>
            </a:xfrm>
            <a:custGeom>
              <a:rect b="b" l="l" r="r" t="t"/>
              <a:pathLst>
                <a:path extrusionOk="0" h="2163" w="3539">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3"/>
            <p:cNvSpPr/>
            <p:nvPr/>
          </p:nvSpPr>
          <p:spPr>
            <a:xfrm>
              <a:off x="6159575" y="3186625"/>
              <a:ext cx="46250" cy="98000"/>
            </a:xfrm>
            <a:custGeom>
              <a:rect b="b" l="l" r="r" t="t"/>
              <a:pathLst>
                <a:path extrusionOk="0" h="3920" w="185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3"/>
            <p:cNvSpPr/>
            <p:nvPr/>
          </p:nvSpPr>
          <p:spPr>
            <a:xfrm>
              <a:off x="6158425" y="3195575"/>
              <a:ext cx="90175" cy="87350"/>
            </a:xfrm>
            <a:custGeom>
              <a:rect b="b" l="l" r="r" t="t"/>
              <a:pathLst>
                <a:path extrusionOk="0" h="3494" w="3607">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3"/>
            <p:cNvSpPr/>
            <p:nvPr/>
          </p:nvSpPr>
          <p:spPr>
            <a:xfrm>
              <a:off x="6113925" y="3173200"/>
              <a:ext cx="37100" cy="143375"/>
            </a:xfrm>
            <a:custGeom>
              <a:rect b="b" l="l" r="r" t="t"/>
              <a:pathLst>
                <a:path extrusionOk="0" h="5735" w="1484">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3"/>
            <p:cNvSpPr/>
            <p:nvPr/>
          </p:nvSpPr>
          <p:spPr>
            <a:xfrm>
              <a:off x="6064850" y="3179275"/>
              <a:ext cx="50800" cy="194375"/>
            </a:xfrm>
            <a:custGeom>
              <a:rect b="b" l="l" r="r" t="t"/>
              <a:pathLst>
                <a:path extrusionOk="0" h="7775" w="2032">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3"/>
            <p:cNvSpPr/>
            <p:nvPr/>
          </p:nvSpPr>
          <p:spPr>
            <a:xfrm>
              <a:off x="5997500" y="3245675"/>
              <a:ext cx="57675" cy="223850"/>
            </a:xfrm>
            <a:custGeom>
              <a:rect b="b" l="l" r="r" t="t"/>
              <a:pathLst>
                <a:path extrusionOk="0" h="8954" w="2307">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3"/>
            <p:cNvSpPr/>
            <p:nvPr/>
          </p:nvSpPr>
          <p:spPr>
            <a:xfrm>
              <a:off x="5942725" y="3249675"/>
              <a:ext cx="61075" cy="273475"/>
            </a:xfrm>
            <a:custGeom>
              <a:rect b="b" l="l" r="r" t="t"/>
              <a:pathLst>
                <a:path extrusionOk="0" h="10939" w="2443">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3"/>
            <p:cNvSpPr/>
            <p:nvPr/>
          </p:nvSpPr>
          <p:spPr>
            <a:xfrm>
              <a:off x="5892500" y="3322450"/>
              <a:ext cx="61100" cy="273175"/>
            </a:xfrm>
            <a:custGeom>
              <a:rect b="b" l="l" r="r" t="t"/>
              <a:pathLst>
                <a:path extrusionOk="0" h="10927" w="2444">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3"/>
            <p:cNvSpPr/>
            <p:nvPr/>
          </p:nvSpPr>
          <p:spPr>
            <a:xfrm>
              <a:off x="5837150" y="3263575"/>
              <a:ext cx="352125" cy="571150"/>
            </a:xfrm>
            <a:custGeom>
              <a:rect b="b" l="l" r="r" t="t"/>
              <a:pathLst>
                <a:path extrusionOk="0" h="22846" w="14085">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 name="Google Shape;1748;p13"/>
          <p:cNvGrpSpPr/>
          <p:nvPr/>
        </p:nvGrpSpPr>
        <p:grpSpPr>
          <a:xfrm flipH="1" rot="1929287">
            <a:off x="5202880" y="4545480"/>
            <a:ext cx="742963" cy="770113"/>
            <a:chOff x="5796650" y="3313950"/>
            <a:chExt cx="742975" cy="770125"/>
          </a:xfrm>
        </p:grpSpPr>
        <p:sp>
          <p:nvSpPr>
            <p:cNvPr id="1749" name="Google Shape;1749;p13"/>
            <p:cNvSpPr/>
            <p:nvPr/>
          </p:nvSpPr>
          <p:spPr>
            <a:xfrm>
              <a:off x="5982675" y="3751000"/>
              <a:ext cx="295050" cy="100350"/>
            </a:xfrm>
            <a:custGeom>
              <a:rect b="b" l="l" r="r" t="t"/>
              <a:pathLst>
                <a:path extrusionOk="0" h="4014" w="11802">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3"/>
            <p:cNvSpPr/>
            <p:nvPr/>
          </p:nvSpPr>
          <p:spPr>
            <a:xfrm>
              <a:off x="6065975" y="3674275"/>
              <a:ext cx="241975" cy="82225"/>
            </a:xfrm>
            <a:custGeom>
              <a:rect b="b" l="l" r="r" t="t"/>
              <a:pathLst>
                <a:path extrusionOk="0" h="3289" w="9679">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3"/>
            <p:cNvSpPr/>
            <p:nvPr/>
          </p:nvSpPr>
          <p:spPr>
            <a:xfrm>
              <a:off x="6145875" y="3590425"/>
              <a:ext cx="241975" cy="82625"/>
            </a:xfrm>
            <a:custGeom>
              <a:rect b="b" l="l" r="r" t="t"/>
              <a:pathLst>
                <a:path extrusionOk="0" h="3305" w="9679">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3"/>
            <p:cNvSpPr/>
            <p:nvPr/>
          </p:nvSpPr>
          <p:spPr>
            <a:xfrm>
              <a:off x="6242875" y="3515675"/>
              <a:ext cx="241975" cy="82200"/>
            </a:xfrm>
            <a:custGeom>
              <a:rect b="b" l="l" r="r" t="t"/>
              <a:pathLst>
                <a:path extrusionOk="0" h="3288" w="9679">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3"/>
            <p:cNvSpPr/>
            <p:nvPr/>
          </p:nvSpPr>
          <p:spPr>
            <a:xfrm>
              <a:off x="6336475" y="3454075"/>
              <a:ext cx="160925" cy="70425"/>
            </a:xfrm>
            <a:custGeom>
              <a:rect b="b" l="l" r="r" t="t"/>
              <a:pathLst>
                <a:path extrusionOk="0" h="2817" w="6437">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3"/>
            <p:cNvSpPr/>
            <p:nvPr/>
          </p:nvSpPr>
          <p:spPr>
            <a:xfrm>
              <a:off x="6383825" y="3417950"/>
              <a:ext cx="134700" cy="58200"/>
            </a:xfrm>
            <a:custGeom>
              <a:rect b="b" l="l" r="r" t="t"/>
              <a:pathLst>
                <a:path extrusionOk="0" h="2328" w="5388">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3"/>
            <p:cNvSpPr/>
            <p:nvPr/>
          </p:nvSpPr>
          <p:spPr>
            <a:xfrm>
              <a:off x="6394100" y="3346450"/>
              <a:ext cx="87325" cy="115075"/>
            </a:xfrm>
            <a:custGeom>
              <a:rect b="b" l="l" r="r" t="t"/>
              <a:pathLst>
                <a:path extrusionOk="0" h="4603" w="3493">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3"/>
            <p:cNvSpPr/>
            <p:nvPr/>
          </p:nvSpPr>
          <p:spPr>
            <a:xfrm>
              <a:off x="6390100" y="3367550"/>
              <a:ext cx="149525" cy="91125"/>
            </a:xfrm>
            <a:custGeom>
              <a:rect b="b" l="l" r="r" t="t"/>
              <a:pathLst>
                <a:path extrusionOk="0" h="3645" w="5981">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3"/>
            <p:cNvSpPr/>
            <p:nvPr/>
          </p:nvSpPr>
          <p:spPr>
            <a:xfrm>
              <a:off x="6328475" y="3316575"/>
              <a:ext cx="78775" cy="176900"/>
            </a:xfrm>
            <a:custGeom>
              <a:rect b="b" l="l" r="r" t="t"/>
              <a:pathLst>
                <a:path extrusionOk="0" h="7076" w="3151">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3"/>
            <p:cNvSpPr/>
            <p:nvPr/>
          </p:nvSpPr>
          <p:spPr>
            <a:xfrm>
              <a:off x="6248575" y="3313950"/>
              <a:ext cx="101600" cy="241725"/>
            </a:xfrm>
            <a:custGeom>
              <a:rect b="b" l="l" r="r" t="t"/>
              <a:pathLst>
                <a:path extrusionOk="0" h="9669" w="4064">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3"/>
            <p:cNvSpPr/>
            <p:nvPr/>
          </p:nvSpPr>
          <p:spPr>
            <a:xfrm>
              <a:off x="6128750" y="3384400"/>
              <a:ext cx="124425" cy="276275"/>
            </a:xfrm>
            <a:custGeom>
              <a:rect b="b" l="l" r="r" t="t"/>
              <a:pathLst>
                <a:path extrusionOk="0" h="11051" w="4977">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3"/>
            <p:cNvSpPr/>
            <p:nvPr/>
          </p:nvSpPr>
          <p:spPr>
            <a:xfrm>
              <a:off x="6049425" y="3374325"/>
              <a:ext cx="112450" cy="345700"/>
            </a:xfrm>
            <a:custGeom>
              <a:rect b="b" l="l" r="r" t="t"/>
              <a:pathLst>
                <a:path extrusionOk="0" h="13828" w="4498">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3"/>
            <p:cNvSpPr/>
            <p:nvPr/>
          </p:nvSpPr>
          <p:spPr>
            <a:xfrm>
              <a:off x="5959275" y="3454225"/>
              <a:ext cx="112450" cy="345675"/>
            </a:xfrm>
            <a:custGeom>
              <a:rect b="b" l="l" r="r" t="t"/>
              <a:pathLst>
                <a:path extrusionOk="0" h="13827" w="4498">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3"/>
            <p:cNvSpPr/>
            <p:nvPr/>
          </p:nvSpPr>
          <p:spPr>
            <a:xfrm>
              <a:off x="5796650" y="3440775"/>
              <a:ext cx="641975" cy="643300"/>
            </a:xfrm>
            <a:custGeom>
              <a:rect b="b" l="l" r="r" t="t"/>
              <a:pathLst>
                <a:path extrusionOk="0" h="25732" w="25679">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 name="Google Shape;1763;p13"/>
          <p:cNvGrpSpPr/>
          <p:nvPr/>
        </p:nvGrpSpPr>
        <p:grpSpPr>
          <a:xfrm rot="-1355261">
            <a:off x="4310675" y="4719818"/>
            <a:ext cx="411453" cy="661530"/>
            <a:chOff x="5837150" y="3173200"/>
            <a:chExt cx="411450" cy="661525"/>
          </a:xfrm>
        </p:grpSpPr>
        <p:sp>
          <p:nvSpPr>
            <p:cNvPr id="1764" name="Google Shape;1764;p13"/>
            <p:cNvSpPr/>
            <p:nvPr/>
          </p:nvSpPr>
          <p:spPr>
            <a:xfrm>
              <a:off x="5927900" y="3525400"/>
              <a:ext cx="198600" cy="94750"/>
            </a:xfrm>
            <a:custGeom>
              <a:rect b="b" l="l" r="r" t="t"/>
              <a:pathLst>
                <a:path extrusionOk="0" h="3790" w="7944">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3"/>
            <p:cNvSpPr/>
            <p:nvPr/>
          </p:nvSpPr>
          <p:spPr>
            <a:xfrm>
              <a:off x="5972975" y="3462075"/>
              <a:ext cx="162650" cy="77500"/>
            </a:xfrm>
            <a:custGeom>
              <a:rect b="b" l="l" r="r" t="t"/>
              <a:pathLst>
                <a:path extrusionOk="0" h="3100" w="6506">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3"/>
            <p:cNvSpPr/>
            <p:nvPr/>
          </p:nvSpPr>
          <p:spPr>
            <a:xfrm>
              <a:off x="6015200" y="3387900"/>
              <a:ext cx="163225" cy="77500"/>
            </a:xfrm>
            <a:custGeom>
              <a:rect b="b" l="l" r="r" t="t"/>
              <a:pathLst>
                <a:path extrusionOk="0" h="3100" w="6529">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3"/>
            <p:cNvSpPr/>
            <p:nvPr/>
          </p:nvSpPr>
          <p:spPr>
            <a:xfrm>
              <a:off x="6071125" y="3318275"/>
              <a:ext cx="163225" cy="77525"/>
            </a:xfrm>
            <a:custGeom>
              <a:rect b="b" l="l" r="r" t="t"/>
              <a:pathLst>
                <a:path extrusionOk="0" h="3101" w="6529">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3"/>
            <p:cNvSpPr/>
            <p:nvPr/>
          </p:nvSpPr>
          <p:spPr>
            <a:xfrm>
              <a:off x="6128175" y="3267600"/>
              <a:ext cx="105600" cy="65525"/>
            </a:xfrm>
            <a:custGeom>
              <a:rect b="b" l="l" r="r" t="t"/>
              <a:pathLst>
                <a:path extrusionOk="0" h="2621" w="4224">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3"/>
            <p:cNvSpPr/>
            <p:nvPr/>
          </p:nvSpPr>
          <p:spPr>
            <a:xfrm>
              <a:off x="6153850" y="3236925"/>
              <a:ext cx="88475" cy="54075"/>
            </a:xfrm>
            <a:custGeom>
              <a:rect b="b" l="l" r="r" t="t"/>
              <a:pathLst>
                <a:path extrusionOk="0" h="2163" w="3539">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3"/>
            <p:cNvSpPr/>
            <p:nvPr/>
          </p:nvSpPr>
          <p:spPr>
            <a:xfrm>
              <a:off x="6159575" y="3186625"/>
              <a:ext cx="46250" cy="98000"/>
            </a:xfrm>
            <a:custGeom>
              <a:rect b="b" l="l" r="r" t="t"/>
              <a:pathLst>
                <a:path extrusionOk="0" h="3920" w="185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3"/>
            <p:cNvSpPr/>
            <p:nvPr/>
          </p:nvSpPr>
          <p:spPr>
            <a:xfrm>
              <a:off x="6158425" y="3195575"/>
              <a:ext cx="90175" cy="87350"/>
            </a:xfrm>
            <a:custGeom>
              <a:rect b="b" l="l" r="r" t="t"/>
              <a:pathLst>
                <a:path extrusionOk="0" h="3494" w="3607">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3"/>
            <p:cNvSpPr/>
            <p:nvPr/>
          </p:nvSpPr>
          <p:spPr>
            <a:xfrm>
              <a:off x="6113925" y="3173200"/>
              <a:ext cx="37100" cy="143375"/>
            </a:xfrm>
            <a:custGeom>
              <a:rect b="b" l="l" r="r" t="t"/>
              <a:pathLst>
                <a:path extrusionOk="0" h="5735" w="1484">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3"/>
            <p:cNvSpPr/>
            <p:nvPr/>
          </p:nvSpPr>
          <p:spPr>
            <a:xfrm>
              <a:off x="6064850" y="3179275"/>
              <a:ext cx="50800" cy="194375"/>
            </a:xfrm>
            <a:custGeom>
              <a:rect b="b" l="l" r="r" t="t"/>
              <a:pathLst>
                <a:path extrusionOk="0" h="7775" w="2032">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3"/>
            <p:cNvSpPr/>
            <p:nvPr/>
          </p:nvSpPr>
          <p:spPr>
            <a:xfrm>
              <a:off x="5997500" y="3245675"/>
              <a:ext cx="57675" cy="223850"/>
            </a:xfrm>
            <a:custGeom>
              <a:rect b="b" l="l" r="r" t="t"/>
              <a:pathLst>
                <a:path extrusionOk="0" h="8954" w="2307">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3"/>
            <p:cNvSpPr/>
            <p:nvPr/>
          </p:nvSpPr>
          <p:spPr>
            <a:xfrm>
              <a:off x="5942725" y="3249675"/>
              <a:ext cx="61075" cy="273475"/>
            </a:xfrm>
            <a:custGeom>
              <a:rect b="b" l="l" r="r" t="t"/>
              <a:pathLst>
                <a:path extrusionOk="0" h="10939" w="2443">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3"/>
            <p:cNvSpPr/>
            <p:nvPr/>
          </p:nvSpPr>
          <p:spPr>
            <a:xfrm>
              <a:off x="5892500" y="3322450"/>
              <a:ext cx="61100" cy="273175"/>
            </a:xfrm>
            <a:custGeom>
              <a:rect b="b" l="l" r="r" t="t"/>
              <a:pathLst>
                <a:path extrusionOk="0" h="10927" w="2444">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3"/>
            <p:cNvSpPr/>
            <p:nvPr/>
          </p:nvSpPr>
          <p:spPr>
            <a:xfrm>
              <a:off x="5837150" y="3263575"/>
              <a:ext cx="352125" cy="571150"/>
            </a:xfrm>
            <a:custGeom>
              <a:rect b="b" l="l" r="r" t="t"/>
              <a:pathLst>
                <a:path extrusionOk="0" h="22846" w="14085">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 name="Google Shape;1778;p13"/>
          <p:cNvGrpSpPr/>
          <p:nvPr/>
        </p:nvGrpSpPr>
        <p:grpSpPr>
          <a:xfrm>
            <a:off x="8426790" y="3654756"/>
            <a:ext cx="2506462" cy="1803274"/>
            <a:chOff x="4827150" y="2632375"/>
            <a:chExt cx="1863125" cy="1340425"/>
          </a:xfrm>
        </p:grpSpPr>
        <p:sp>
          <p:nvSpPr>
            <p:cNvPr id="1779" name="Google Shape;1779;p13"/>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0" name="Google Shape;1780;p13"/>
            <p:cNvGrpSpPr/>
            <p:nvPr/>
          </p:nvGrpSpPr>
          <p:grpSpPr>
            <a:xfrm>
              <a:off x="4827150" y="2632375"/>
              <a:ext cx="1863125" cy="1274825"/>
              <a:chOff x="4827150" y="2632375"/>
              <a:chExt cx="1863125" cy="1274825"/>
            </a:xfrm>
          </p:grpSpPr>
          <p:sp>
            <p:nvSpPr>
              <p:cNvPr id="1781" name="Google Shape;1781;p13"/>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3"/>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3"/>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3"/>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3"/>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6" name="Google Shape;1786;p13"/>
          <p:cNvGrpSpPr/>
          <p:nvPr/>
        </p:nvGrpSpPr>
        <p:grpSpPr>
          <a:xfrm>
            <a:off x="5637648" y="3703497"/>
            <a:ext cx="4762599" cy="1836593"/>
            <a:chOff x="6443175" y="3669288"/>
            <a:chExt cx="3880550" cy="1496450"/>
          </a:xfrm>
        </p:grpSpPr>
        <p:sp>
          <p:nvSpPr>
            <p:cNvPr id="1787" name="Google Shape;1787;p13"/>
            <p:cNvSpPr/>
            <p:nvPr/>
          </p:nvSpPr>
          <p:spPr>
            <a:xfrm>
              <a:off x="7753575" y="3973663"/>
              <a:ext cx="2570150" cy="1191500"/>
            </a:xfrm>
            <a:custGeom>
              <a:rect b="b" l="l" r="r" t="t"/>
              <a:pathLst>
                <a:path extrusionOk="0" h="47660" w="102806">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3"/>
            <p:cNvSpPr/>
            <p:nvPr/>
          </p:nvSpPr>
          <p:spPr>
            <a:xfrm>
              <a:off x="8238600" y="3669288"/>
              <a:ext cx="2085125" cy="1496450"/>
            </a:xfrm>
            <a:custGeom>
              <a:rect b="b" l="l" r="r" t="t"/>
              <a:pathLst>
                <a:path extrusionOk="0" h="59858" w="83405">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3"/>
            <p:cNvSpPr/>
            <p:nvPr/>
          </p:nvSpPr>
          <p:spPr>
            <a:xfrm>
              <a:off x="8222075" y="3691463"/>
              <a:ext cx="1652575" cy="1462300"/>
            </a:xfrm>
            <a:custGeom>
              <a:rect b="b" l="l" r="r" t="t"/>
              <a:pathLst>
                <a:path extrusionOk="0" h="58492" w="66103">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3"/>
            <p:cNvSpPr/>
            <p:nvPr/>
          </p:nvSpPr>
          <p:spPr>
            <a:xfrm>
              <a:off x="8059425" y="3687738"/>
              <a:ext cx="838300" cy="1471650"/>
            </a:xfrm>
            <a:custGeom>
              <a:rect b="b" l="l" r="r" t="t"/>
              <a:pathLst>
                <a:path extrusionOk="0" h="58866" w="33532">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3"/>
            <p:cNvSpPr/>
            <p:nvPr/>
          </p:nvSpPr>
          <p:spPr>
            <a:xfrm>
              <a:off x="6443175" y="4736725"/>
              <a:ext cx="2029175" cy="406200"/>
            </a:xfrm>
            <a:custGeom>
              <a:rect b="b" l="l" r="r" t="t"/>
              <a:pathLst>
                <a:path extrusionOk="0" h="16248" w="81167">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3"/>
            <p:cNvSpPr/>
            <p:nvPr/>
          </p:nvSpPr>
          <p:spPr>
            <a:xfrm>
              <a:off x="6497013" y="4794525"/>
              <a:ext cx="2029175" cy="364875"/>
            </a:xfrm>
            <a:custGeom>
              <a:rect b="b" l="l" r="r" t="t"/>
              <a:pathLst>
                <a:path extrusionOk="0" h="14595" w="81167">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3"/>
            <p:cNvSpPr/>
            <p:nvPr/>
          </p:nvSpPr>
          <p:spPr>
            <a:xfrm>
              <a:off x="9798150" y="3995563"/>
              <a:ext cx="511300" cy="1009825"/>
            </a:xfrm>
            <a:custGeom>
              <a:rect b="b" l="l" r="r" t="t"/>
              <a:pathLst>
                <a:path extrusionOk="0" h="40393" w="20452">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 name="Google Shape;1794;p13"/>
          <p:cNvGrpSpPr/>
          <p:nvPr/>
        </p:nvGrpSpPr>
        <p:grpSpPr>
          <a:xfrm>
            <a:off x="5870347" y="4070340"/>
            <a:ext cx="2360632" cy="1796379"/>
            <a:chOff x="0" y="3611325"/>
            <a:chExt cx="1754725" cy="1335300"/>
          </a:xfrm>
        </p:grpSpPr>
        <p:sp>
          <p:nvSpPr>
            <p:cNvPr id="1795" name="Google Shape;1795;p13"/>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3"/>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7" name="Google Shape;1797;p13"/>
          <p:cNvSpPr txBox="1"/>
          <p:nvPr>
            <p:ph idx="15" type="title"/>
          </p:nvPr>
        </p:nvSpPr>
        <p:spPr>
          <a:xfrm>
            <a:off x="720000" y="5395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
    <p:spTree>
      <p:nvGrpSpPr>
        <p:cNvPr id="1798" name="Shape 1798"/>
        <p:cNvGrpSpPr/>
        <p:nvPr/>
      </p:nvGrpSpPr>
      <p:grpSpPr>
        <a:xfrm>
          <a:off x="0" y="0"/>
          <a:ext cx="0" cy="0"/>
          <a:chOff x="0" y="0"/>
          <a:chExt cx="0" cy="0"/>
        </a:xfrm>
      </p:grpSpPr>
      <p:sp>
        <p:nvSpPr>
          <p:cNvPr id="1799" name="Google Shape;1799;p14"/>
          <p:cNvSpPr txBox="1"/>
          <p:nvPr>
            <p:ph idx="1" type="subTitle"/>
          </p:nvPr>
        </p:nvSpPr>
        <p:spPr>
          <a:xfrm>
            <a:off x="2106750" y="3202500"/>
            <a:ext cx="4872900" cy="468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rgbClr val="365A12"/>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00" name="Google Shape;1800;p14"/>
          <p:cNvSpPr/>
          <p:nvPr/>
        </p:nvSpPr>
        <p:spPr>
          <a:xfrm>
            <a:off x="847575" y="3044161"/>
            <a:ext cx="608782" cy="926811"/>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4"/>
          <p:cNvSpPr/>
          <p:nvPr/>
        </p:nvSpPr>
        <p:spPr>
          <a:xfrm>
            <a:off x="4917475" y="-497828"/>
            <a:ext cx="4307989" cy="2962068"/>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4"/>
          <p:cNvSpPr/>
          <p:nvPr/>
        </p:nvSpPr>
        <p:spPr>
          <a:xfrm>
            <a:off x="90012" y="-114515"/>
            <a:ext cx="3136237" cy="4349273"/>
          </a:xfrm>
          <a:custGeom>
            <a:rect b="b" l="l" r="r" t="t"/>
            <a:pathLst>
              <a:path extrusionOk="0" h="149280" w="107645">
                <a:moveTo>
                  <a:pt x="60788" y="0"/>
                </a:moveTo>
                <a:cubicBezTo>
                  <a:pt x="60551" y="0"/>
                  <a:pt x="60305" y="65"/>
                  <a:pt x="60054" y="207"/>
                </a:cubicBezTo>
                <a:cubicBezTo>
                  <a:pt x="59210" y="686"/>
                  <a:pt x="59027" y="1805"/>
                  <a:pt x="58936" y="2786"/>
                </a:cubicBezTo>
                <a:cubicBezTo>
                  <a:pt x="58707" y="5480"/>
                  <a:pt x="58456" y="8196"/>
                  <a:pt x="58228" y="10889"/>
                </a:cubicBezTo>
                <a:cubicBezTo>
                  <a:pt x="57635" y="8493"/>
                  <a:pt x="57018" y="6073"/>
                  <a:pt x="56425" y="3654"/>
                </a:cubicBezTo>
                <a:cubicBezTo>
                  <a:pt x="54941" y="3836"/>
                  <a:pt x="53481" y="4019"/>
                  <a:pt x="51997" y="4179"/>
                </a:cubicBezTo>
                <a:cubicBezTo>
                  <a:pt x="55033" y="9383"/>
                  <a:pt x="54850" y="15888"/>
                  <a:pt x="53617" y="21777"/>
                </a:cubicBezTo>
                <a:cubicBezTo>
                  <a:pt x="52339" y="27780"/>
                  <a:pt x="49692" y="33760"/>
                  <a:pt x="46564" y="39033"/>
                </a:cubicBezTo>
                <a:cubicBezTo>
                  <a:pt x="43346" y="44442"/>
                  <a:pt x="38713" y="48482"/>
                  <a:pt x="34627" y="53230"/>
                </a:cubicBezTo>
                <a:lnTo>
                  <a:pt x="34627" y="53230"/>
                </a:lnTo>
                <a:cubicBezTo>
                  <a:pt x="35996" y="49327"/>
                  <a:pt x="36179" y="44990"/>
                  <a:pt x="35152" y="40973"/>
                </a:cubicBezTo>
                <a:cubicBezTo>
                  <a:pt x="34832" y="39718"/>
                  <a:pt x="34399" y="38485"/>
                  <a:pt x="34147" y="37207"/>
                </a:cubicBezTo>
                <a:cubicBezTo>
                  <a:pt x="32846" y="30633"/>
                  <a:pt x="37503" y="25292"/>
                  <a:pt x="39329" y="19312"/>
                </a:cubicBezTo>
                <a:cubicBezTo>
                  <a:pt x="39557" y="18536"/>
                  <a:pt x="39762" y="17691"/>
                  <a:pt x="39466" y="16938"/>
                </a:cubicBezTo>
                <a:cubicBezTo>
                  <a:pt x="39250" y="16345"/>
                  <a:pt x="38640" y="15866"/>
                  <a:pt x="38033" y="15866"/>
                </a:cubicBezTo>
                <a:cubicBezTo>
                  <a:pt x="37869" y="15866"/>
                  <a:pt x="37704" y="15901"/>
                  <a:pt x="37548" y="15979"/>
                </a:cubicBezTo>
                <a:cubicBezTo>
                  <a:pt x="38621" y="19974"/>
                  <a:pt x="36727" y="24105"/>
                  <a:pt x="34901" y="27803"/>
                </a:cubicBezTo>
                <a:cubicBezTo>
                  <a:pt x="33531" y="30542"/>
                  <a:pt x="30016" y="37458"/>
                  <a:pt x="32869" y="40425"/>
                </a:cubicBezTo>
                <a:cubicBezTo>
                  <a:pt x="31020" y="38508"/>
                  <a:pt x="29948" y="35929"/>
                  <a:pt x="29856" y="33281"/>
                </a:cubicBezTo>
                <a:cubicBezTo>
                  <a:pt x="29751" y="33257"/>
                  <a:pt x="29646" y="33245"/>
                  <a:pt x="29543" y="33245"/>
                </a:cubicBezTo>
                <a:cubicBezTo>
                  <a:pt x="28572" y="33245"/>
                  <a:pt x="27725" y="34258"/>
                  <a:pt x="27642" y="35289"/>
                </a:cubicBezTo>
                <a:cubicBezTo>
                  <a:pt x="27528" y="36408"/>
                  <a:pt x="28076" y="37481"/>
                  <a:pt x="28601" y="38462"/>
                </a:cubicBezTo>
                <a:cubicBezTo>
                  <a:pt x="29742" y="40676"/>
                  <a:pt x="31157" y="42913"/>
                  <a:pt x="31796" y="45333"/>
                </a:cubicBezTo>
                <a:cubicBezTo>
                  <a:pt x="33621" y="52199"/>
                  <a:pt x="28082" y="57059"/>
                  <a:pt x="27005" y="63491"/>
                </a:cubicBezTo>
                <a:lnTo>
                  <a:pt x="27005" y="63491"/>
                </a:lnTo>
                <a:cubicBezTo>
                  <a:pt x="27571" y="60094"/>
                  <a:pt x="26111" y="56719"/>
                  <a:pt x="24561" y="53618"/>
                </a:cubicBezTo>
                <a:cubicBezTo>
                  <a:pt x="20178" y="44899"/>
                  <a:pt x="20224" y="35997"/>
                  <a:pt x="26136" y="27803"/>
                </a:cubicBezTo>
                <a:cubicBezTo>
                  <a:pt x="28898" y="23945"/>
                  <a:pt x="32276" y="20544"/>
                  <a:pt x="34969" y="16641"/>
                </a:cubicBezTo>
                <a:cubicBezTo>
                  <a:pt x="37640" y="12738"/>
                  <a:pt x="39694" y="8105"/>
                  <a:pt x="39306" y="3380"/>
                </a:cubicBezTo>
                <a:cubicBezTo>
                  <a:pt x="37001" y="3151"/>
                  <a:pt x="34695" y="2923"/>
                  <a:pt x="32390" y="2718"/>
                </a:cubicBezTo>
                <a:cubicBezTo>
                  <a:pt x="32206" y="2697"/>
                  <a:pt x="32022" y="2677"/>
                  <a:pt x="31843" y="2677"/>
                </a:cubicBezTo>
                <a:cubicBezTo>
                  <a:pt x="31621" y="2677"/>
                  <a:pt x="31405" y="2708"/>
                  <a:pt x="31203" y="2809"/>
                </a:cubicBezTo>
                <a:cubicBezTo>
                  <a:pt x="30769" y="3037"/>
                  <a:pt x="30541" y="3494"/>
                  <a:pt x="30358" y="3928"/>
                </a:cubicBezTo>
                <a:cubicBezTo>
                  <a:pt x="28624" y="7922"/>
                  <a:pt x="27916" y="12464"/>
                  <a:pt x="25177" y="15865"/>
                </a:cubicBezTo>
                <a:cubicBezTo>
                  <a:pt x="26843" y="12487"/>
                  <a:pt x="27231" y="8515"/>
                  <a:pt x="26273" y="4886"/>
                </a:cubicBezTo>
                <a:cubicBezTo>
                  <a:pt x="26181" y="4544"/>
                  <a:pt x="26044" y="4156"/>
                  <a:pt x="25771" y="3928"/>
                </a:cubicBezTo>
                <a:cubicBezTo>
                  <a:pt x="25497" y="3699"/>
                  <a:pt x="25131" y="3654"/>
                  <a:pt x="24789" y="3608"/>
                </a:cubicBezTo>
                <a:cubicBezTo>
                  <a:pt x="24171" y="3541"/>
                  <a:pt x="23550" y="3507"/>
                  <a:pt x="22928" y="3507"/>
                </a:cubicBezTo>
                <a:cubicBezTo>
                  <a:pt x="21435" y="3507"/>
                  <a:pt x="19939" y="3701"/>
                  <a:pt x="18489" y="4087"/>
                </a:cubicBezTo>
                <a:cubicBezTo>
                  <a:pt x="18492" y="4087"/>
                  <a:pt x="18495" y="4086"/>
                  <a:pt x="18498" y="4086"/>
                </a:cubicBezTo>
                <a:cubicBezTo>
                  <a:pt x="18963" y="4086"/>
                  <a:pt x="20361" y="13131"/>
                  <a:pt x="20338" y="13993"/>
                </a:cubicBezTo>
                <a:cubicBezTo>
                  <a:pt x="20247" y="16664"/>
                  <a:pt x="19197" y="19700"/>
                  <a:pt x="17941" y="22074"/>
                </a:cubicBezTo>
                <a:cubicBezTo>
                  <a:pt x="16869" y="19837"/>
                  <a:pt x="15796" y="17577"/>
                  <a:pt x="14723" y="15340"/>
                </a:cubicBezTo>
                <a:cubicBezTo>
                  <a:pt x="14289" y="14427"/>
                  <a:pt x="13810" y="13468"/>
                  <a:pt x="12966" y="12921"/>
                </a:cubicBezTo>
                <a:cubicBezTo>
                  <a:pt x="12605" y="12687"/>
                  <a:pt x="12158" y="12561"/>
                  <a:pt x="11724" y="12561"/>
                </a:cubicBezTo>
                <a:cubicBezTo>
                  <a:pt x="11141" y="12561"/>
                  <a:pt x="10583" y="12788"/>
                  <a:pt x="10295" y="13286"/>
                </a:cubicBezTo>
                <a:cubicBezTo>
                  <a:pt x="17165" y="20978"/>
                  <a:pt x="15522" y="28876"/>
                  <a:pt x="13513" y="37937"/>
                </a:cubicBezTo>
                <a:cubicBezTo>
                  <a:pt x="13513" y="37937"/>
                  <a:pt x="4201" y="12807"/>
                  <a:pt x="4201" y="12807"/>
                </a:cubicBezTo>
                <a:lnTo>
                  <a:pt x="1" y="16801"/>
                </a:lnTo>
                <a:cubicBezTo>
                  <a:pt x="1484" y="22302"/>
                  <a:pt x="2945" y="27803"/>
                  <a:pt x="4406" y="33304"/>
                </a:cubicBezTo>
                <a:cubicBezTo>
                  <a:pt x="5251" y="36476"/>
                  <a:pt x="6757" y="40014"/>
                  <a:pt x="7077" y="43301"/>
                </a:cubicBezTo>
                <a:cubicBezTo>
                  <a:pt x="7670" y="49076"/>
                  <a:pt x="6392" y="53892"/>
                  <a:pt x="8857" y="59621"/>
                </a:cubicBezTo>
                <a:cubicBezTo>
                  <a:pt x="10455" y="63342"/>
                  <a:pt x="12920" y="66743"/>
                  <a:pt x="13719" y="70714"/>
                </a:cubicBezTo>
                <a:cubicBezTo>
                  <a:pt x="14404" y="74070"/>
                  <a:pt x="13810" y="77562"/>
                  <a:pt x="13217" y="80940"/>
                </a:cubicBezTo>
                <a:cubicBezTo>
                  <a:pt x="11619" y="89887"/>
                  <a:pt x="7739" y="102053"/>
                  <a:pt x="7168" y="113215"/>
                </a:cubicBezTo>
                <a:cubicBezTo>
                  <a:pt x="6848" y="119743"/>
                  <a:pt x="7647" y="125906"/>
                  <a:pt x="10729" y="130882"/>
                </a:cubicBezTo>
                <a:cubicBezTo>
                  <a:pt x="13628" y="135629"/>
                  <a:pt x="18626" y="138642"/>
                  <a:pt x="23146" y="141655"/>
                </a:cubicBezTo>
                <a:cubicBezTo>
                  <a:pt x="24264" y="142408"/>
                  <a:pt x="25725" y="143116"/>
                  <a:pt x="26661" y="144075"/>
                </a:cubicBezTo>
                <a:cubicBezTo>
                  <a:pt x="27460" y="144873"/>
                  <a:pt x="27916" y="145969"/>
                  <a:pt x="28806" y="146745"/>
                </a:cubicBezTo>
                <a:cubicBezTo>
                  <a:pt x="30621" y="148391"/>
                  <a:pt x="34084" y="149280"/>
                  <a:pt x="37148" y="149280"/>
                </a:cubicBezTo>
                <a:cubicBezTo>
                  <a:pt x="38631" y="149280"/>
                  <a:pt x="40022" y="149072"/>
                  <a:pt x="41086" y="148640"/>
                </a:cubicBezTo>
                <a:cubicBezTo>
                  <a:pt x="35312" y="144417"/>
                  <a:pt x="31774" y="137592"/>
                  <a:pt x="30655" y="130516"/>
                </a:cubicBezTo>
                <a:cubicBezTo>
                  <a:pt x="30176" y="127367"/>
                  <a:pt x="30107" y="124171"/>
                  <a:pt x="30062" y="120975"/>
                </a:cubicBezTo>
                <a:cubicBezTo>
                  <a:pt x="29902" y="111982"/>
                  <a:pt x="29765" y="102921"/>
                  <a:pt x="30906" y="93973"/>
                </a:cubicBezTo>
                <a:cubicBezTo>
                  <a:pt x="32025" y="84957"/>
                  <a:pt x="34969" y="76900"/>
                  <a:pt x="38598" y="68637"/>
                </a:cubicBezTo>
                <a:cubicBezTo>
                  <a:pt x="41611" y="61858"/>
                  <a:pt x="46724" y="56083"/>
                  <a:pt x="52864" y="51906"/>
                </a:cubicBezTo>
                <a:cubicBezTo>
                  <a:pt x="61994" y="45721"/>
                  <a:pt x="72608" y="41954"/>
                  <a:pt x="76922" y="30953"/>
                </a:cubicBezTo>
                <a:cubicBezTo>
                  <a:pt x="78451" y="27027"/>
                  <a:pt x="81989" y="23740"/>
                  <a:pt x="85185" y="21161"/>
                </a:cubicBezTo>
                <a:cubicBezTo>
                  <a:pt x="88997" y="18079"/>
                  <a:pt x="93493" y="15956"/>
                  <a:pt x="97647" y="13332"/>
                </a:cubicBezTo>
                <a:cubicBezTo>
                  <a:pt x="101802" y="10707"/>
                  <a:pt x="105773" y="7374"/>
                  <a:pt x="107645" y="2832"/>
                </a:cubicBezTo>
                <a:cubicBezTo>
                  <a:pt x="107257" y="2467"/>
                  <a:pt x="106846" y="2101"/>
                  <a:pt x="106435" y="1736"/>
                </a:cubicBezTo>
                <a:cubicBezTo>
                  <a:pt x="104678" y="5183"/>
                  <a:pt x="102098" y="8196"/>
                  <a:pt x="98971" y="10478"/>
                </a:cubicBezTo>
                <a:lnTo>
                  <a:pt x="102167" y="5890"/>
                </a:lnTo>
                <a:cubicBezTo>
                  <a:pt x="102486" y="5434"/>
                  <a:pt x="102829" y="4932"/>
                  <a:pt x="102897" y="4384"/>
                </a:cubicBezTo>
                <a:cubicBezTo>
                  <a:pt x="102943" y="3813"/>
                  <a:pt x="102601" y="3174"/>
                  <a:pt x="102053" y="3083"/>
                </a:cubicBezTo>
                <a:cubicBezTo>
                  <a:pt x="98971" y="9999"/>
                  <a:pt x="92945" y="15523"/>
                  <a:pt x="85778" y="17965"/>
                </a:cubicBezTo>
                <a:cubicBezTo>
                  <a:pt x="86532" y="16481"/>
                  <a:pt x="92489" y="1006"/>
                  <a:pt x="91393" y="686"/>
                </a:cubicBezTo>
                <a:cubicBezTo>
                  <a:pt x="90686" y="504"/>
                  <a:pt x="89978" y="298"/>
                  <a:pt x="89248" y="93"/>
                </a:cubicBezTo>
                <a:cubicBezTo>
                  <a:pt x="88495" y="7945"/>
                  <a:pt x="85961" y="15614"/>
                  <a:pt x="81875" y="22370"/>
                </a:cubicBezTo>
                <a:cubicBezTo>
                  <a:pt x="82651" y="18125"/>
                  <a:pt x="83427" y="13879"/>
                  <a:pt x="84203" y="9611"/>
                </a:cubicBezTo>
                <a:cubicBezTo>
                  <a:pt x="84386" y="8584"/>
                  <a:pt x="84569" y="7443"/>
                  <a:pt x="84112" y="6484"/>
                </a:cubicBezTo>
                <a:cubicBezTo>
                  <a:pt x="83794" y="5847"/>
                  <a:pt x="83063" y="5402"/>
                  <a:pt x="82387" y="5402"/>
                </a:cubicBezTo>
                <a:cubicBezTo>
                  <a:pt x="82045" y="5402"/>
                  <a:pt x="81717" y="5516"/>
                  <a:pt x="81464" y="5776"/>
                </a:cubicBezTo>
                <a:cubicBezTo>
                  <a:pt x="81738" y="10821"/>
                  <a:pt x="80894" y="15888"/>
                  <a:pt x="79159" y="20636"/>
                </a:cubicBezTo>
                <a:cubicBezTo>
                  <a:pt x="76694" y="27301"/>
                  <a:pt x="72106" y="33578"/>
                  <a:pt x="66537" y="37983"/>
                </a:cubicBezTo>
                <a:cubicBezTo>
                  <a:pt x="60511" y="42730"/>
                  <a:pt x="53161" y="45401"/>
                  <a:pt x="46701" y="49532"/>
                </a:cubicBezTo>
                <a:cubicBezTo>
                  <a:pt x="49463" y="45812"/>
                  <a:pt x="50833" y="41886"/>
                  <a:pt x="52956" y="37914"/>
                </a:cubicBezTo>
                <a:cubicBezTo>
                  <a:pt x="53869" y="36180"/>
                  <a:pt x="54896" y="34513"/>
                  <a:pt x="55923" y="32824"/>
                </a:cubicBezTo>
                <a:cubicBezTo>
                  <a:pt x="61561" y="23626"/>
                  <a:pt x="64482" y="14815"/>
                  <a:pt x="63410" y="3768"/>
                </a:cubicBezTo>
                <a:cubicBezTo>
                  <a:pt x="63235" y="2116"/>
                  <a:pt x="62149" y="0"/>
                  <a:pt x="6078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4"/>
          <p:cNvSpPr/>
          <p:nvPr/>
        </p:nvSpPr>
        <p:spPr>
          <a:xfrm>
            <a:off x="-64847" y="2759208"/>
            <a:ext cx="8967523" cy="2892401"/>
          </a:xfrm>
          <a:custGeom>
            <a:rect b="b" l="l" r="r" t="t"/>
            <a:pathLst>
              <a:path extrusionOk="0" h="81213" w="28534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4"/>
          <p:cNvSpPr/>
          <p:nvPr/>
        </p:nvSpPr>
        <p:spPr>
          <a:xfrm>
            <a:off x="876169" y="759210"/>
            <a:ext cx="2266383" cy="2090844"/>
          </a:xfrm>
          <a:custGeom>
            <a:rect b="b" l="l" r="r" t="t"/>
            <a:pathLst>
              <a:path extrusionOk="0" h="71764" w="77789">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5" name="Google Shape;1805;p14"/>
          <p:cNvGrpSpPr/>
          <p:nvPr/>
        </p:nvGrpSpPr>
        <p:grpSpPr>
          <a:xfrm>
            <a:off x="5488575" y="0"/>
            <a:ext cx="3674252" cy="5430612"/>
            <a:chOff x="5488575" y="0"/>
            <a:chExt cx="3674252" cy="5430612"/>
          </a:xfrm>
        </p:grpSpPr>
        <p:sp>
          <p:nvSpPr>
            <p:cNvPr id="1806" name="Google Shape;1806;p14"/>
            <p:cNvSpPr/>
            <p:nvPr/>
          </p:nvSpPr>
          <p:spPr>
            <a:xfrm>
              <a:off x="5488575" y="0"/>
              <a:ext cx="3674252" cy="5430612"/>
            </a:xfrm>
            <a:custGeom>
              <a:rect b="b" l="l" r="r" t="t"/>
              <a:pathLst>
                <a:path extrusionOk="0" h="180419" w="116912">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4"/>
            <p:cNvSpPr/>
            <p:nvPr/>
          </p:nvSpPr>
          <p:spPr>
            <a:xfrm>
              <a:off x="7806288" y="2"/>
              <a:ext cx="1327120" cy="4964363"/>
            </a:xfrm>
            <a:custGeom>
              <a:rect b="b" l="l" r="r" t="t"/>
              <a:pathLst>
                <a:path extrusionOk="0" h="182900" w="42228">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8" name="Google Shape;1808;p14"/>
          <p:cNvSpPr/>
          <p:nvPr/>
        </p:nvSpPr>
        <p:spPr>
          <a:xfrm>
            <a:off x="602009" y="4349650"/>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4"/>
          <p:cNvSpPr/>
          <p:nvPr/>
        </p:nvSpPr>
        <p:spPr>
          <a:xfrm>
            <a:off x="1516176" y="3870063"/>
            <a:ext cx="1097543" cy="1154389"/>
          </a:xfrm>
          <a:custGeom>
            <a:rect b="b" l="l" r="r" t="t"/>
            <a:pathLst>
              <a:path extrusionOk="0" h="32413" w="34923">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4"/>
          <p:cNvSpPr/>
          <p:nvPr/>
        </p:nvSpPr>
        <p:spPr>
          <a:xfrm>
            <a:off x="1306712" y="4309874"/>
            <a:ext cx="983492" cy="620271"/>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4"/>
          <p:cNvSpPr/>
          <p:nvPr/>
        </p:nvSpPr>
        <p:spPr>
          <a:xfrm>
            <a:off x="6418421" y="-62622"/>
            <a:ext cx="1193748" cy="1580486"/>
          </a:xfrm>
          <a:custGeom>
            <a:rect b="b" l="l" r="r" t="t"/>
            <a:pathLst>
              <a:path extrusionOk="0" h="54247" w="40973">
                <a:moveTo>
                  <a:pt x="10269" y="41924"/>
                </a:moveTo>
                <a:cubicBezTo>
                  <a:pt x="10045" y="41974"/>
                  <a:pt x="9829" y="42057"/>
                  <a:pt x="9633" y="42172"/>
                </a:cubicBezTo>
                <a:cubicBezTo>
                  <a:pt x="9504" y="42340"/>
                  <a:pt x="9634" y="42423"/>
                  <a:pt x="9812" y="42423"/>
                </a:cubicBezTo>
                <a:cubicBezTo>
                  <a:pt x="10044" y="42423"/>
                  <a:pt x="10359" y="42283"/>
                  <a:pt x="10295" y="42012"/>
                </a:cubicBezTo>
                <a:cubicBezTo>
                  <a:pt x="10288" y="41982"/>
                  <a:pt x="10280" y="41953"/>
                  <a:pt x="10269" y="41924"/>
                </a:cubicBezTo>
                <a:close/>
                <a:moveTo>
                  <a:pt x="19676" y="0"/>
                </a:moveTo>
                <a:cubicBezTo>
                  <a:pt x="18918" y="0"/>
                  <a:pt x="18134" y="213"/>
                  <a:pt x="17485" y="584"/>
                </a:cubicBezTo>
                <a:cubicBezTo>
                  <a:pt x="16047" y="1429"/>
                  <a:pt x="15043" y="2821"/>
                  <a:pt x="13856" y="3985"/>
                </a:cubicBezTo>
                <a:cubicBezTo>
                  <a:pt x="12793" y="5048"/>
                  <a:pt x="11419" y="5964"/>
                  <a:pt x="9964" y="5964"/>
                </a:cubicBezTo>
                <a:cubicBezTo>
                  <a:pt x="9794" y="5964"/>
                  <a:pt x="9622" y="5952"/>
                  <a:pt x="9450" y="5925"/>
                </a:cubicBezTo>
                <a:cubicBezTo>
                  <a:pt x="8638" y="5792"/>
                  <a:pt x="7721" y="5402"/>
                  <a:pt x="6953" y="5402"/>
                </a:cubicBezTo>
                <a:cubicBezTo>
                  <a:pt x="6533" y="5402"/>
                  <a:pt x="6157" y="5518"/>
                  <a:pt x="5867" y="5857"/>
                </a:cubicBezTo>
                <a:cubicBezTo>
                  <a:pt x="5205" y="6610"/>
                  <a:pt x="5684" y="7888"/>
                  <a:pt x="5091" y="8687"/>
                </a:cubicBezTo>
                <a:cubicBezTo>
                  <a:pt x="4338" y="9692"/>
                  <a:pt x="2283" y="9555"/>
                  <a:pt x="2215" y="10787"/>
                </a:cubicBezTo>
                <a:cubicBezTo>
                  <a:pt x="2192" y="11289"/>
                  <a:pt x="2580" y="11700"/>
                  <a:pt x="2945" y="12065"/>
                </a:cubicBezTo>
                <a:cubicBezTo>
                  <a:pt x="3607" y="12704"/>
                  <a:pt x="4269" y="13366"/>
                  <a:pt x="4931" y="14028"/>
                </a:cubicBezTo>
                <a:cubicBezTo>
                  <a:pt x="5276" y="14374"/>
                  <a:pt x="5703" y="14740"/>
                  <a:pt x="6193" y="14740"/>
                </a:cubicBezTo>
                <a:cubicBezTo>
                  <a:pt x="6221" y="14740"/>
                  <a:pt x="6249" y="14738"/>
                  <a:pt x="6278" y="14736"/>
                </a:cubicBezTo>
                <a:cubicBezTo>
                  <a:pt x="6643" y="14690"/>
                  <a:pt x="6940" y="14439"/>
                  <a:pt x="7282" y="14348"/>
                </a:cubicBezTo>
                <a:cubicBezTo>
                  <a:pt x="7390" y="14315"/>
                  <a:pt x="7503" y="14300"/>
                  <a:pt x="7616" y="14300"/>
                </a:cubicBezTo>
                <a:cubicBezTo>
                  <a:pt x="8528" y="14300"/>
                  <a:pt x="9501" y="15286"/>
                  <a:pt x="8994" y="16037"/>
                </a:cubicBezTo>
                <a:cubicBezTo>
                  <a:pt x="8994" y="16790"/>
                  <a:pt x="8994" y="17543"/>
                  <a:pt x="8971" y="18297"/>
                </a:cubicBezTo>
                <a:cubicBezTo>
                  <a:pt x="8948" y="19438"/>
                  <a:pt x="8903" y="20693"/>
                  <a:pt x="8149" y="21561"/>
                </a:cubicBezTo>
                <a:cubicBezTo>
                  <a:pt x="6962" y="22930"/>
                  <a:pt x="4497" y="22862"/>
                  <a:pt x="3721" y="24482"/>
                </a:cubicBezTo>
                <a:cubicBezTo>
                  <a:pt x="2671" y="26696"/>
                  <a:pt x="5981" y="29390"/>
                  <a:pt x="4657" y="31444"/>
                </a:cubicBezTo>
                <a:cubicBezTo>
                  <a:pt x="4543" y="31413"/>
                  <a:pt x="4429" y="31398"/>
                  <a:pt x="4315" y="31398"/>
                </a:cubicBezTo>
                <a:cubicBezTo>
                  <a:pt x="3268" y="31398"/>
                  <a:pt x="2307" y="32647"/>
                  <a:pt x="2740" y="33635"/>
                </a:cubicBezTo>
                <a:cubicBezTo>
                  <a:pt x="2481" y="33547"/>
                  <a:pt x="2206" y="33504"/>
                  <a:pt x="1931" y="33504"/>
                </a:cubicBezTo>
                <a:cubicBezTo>
                  <a:pt x="1209" y="33504"/>
                  <a:pt x="480" y="33798"/>
                  <a:pt x="1" y="34343"/>
                </a:cubicBezTo>
                <a:cubicBezTo>
                  <a:pt x="800" y="34640"/>
                  <a:pt x="1598" y="34936"/>
                  <a:pt x="2397" y="35256"/>
                </a:cubicBezTo>
                <a:cubicBezTo>
                  <a:pt x="2123" y="35621"/>
                  <a:pt x="1827" y="36009"/>
                  <a:pt x="1530" y="36374"/>
                </a:cubicBezTo>
                <a:cubicBezTo>
                  <a:pt x="1903" y="36076"/>
                  <a:pt x="2375" y="35934"/>
                  <a:pt x="2851" y="35934"/>
                </a:cubicBezTo>
                <a:cubicBezTo>
                  <a:pt x="3541" y="35934"/>
                  <a:pt x="4239" y="36232"/>
                  <a:pt x="4657" y="36785"/>
                </a:cubicBezTo>
                <a:lnTo>
                  <a:pt x="6689" y="34092"/>
                </a:lnTo>
                <a:cubicBezTo>
                  <a:pt x="7062" y="34733"/>
                  <a:pt x="7798" y="35124"/>
                  <a:pt x="8536" y="35124"/>
                </a:cubicBezTo>
                <a:cubicBezTo>
                  <a:pt x="8745" y="35124"/>
                  <a:pt x="8953" y="35093"/>
                  <a:pt x="9154" y="35028"/>
                </a:cubicBezTo>
                <a:lnTo>
                  <a:pt x="9154" y="35028"/>
                </a:lnTo>
                <a:cubicBezTo>
                  <a:pt x="8652" y="35918"/>
                  <a:pt x="8857" y="37127"/>
                  <a:pt x="9587" y="37812"/>
                </a:cubicBezTo>
                <a:cubicBezTo>
                  <a:pt x="8925" y="38109"/>
                  <a:pt x="8263" y="38383"/>
                  <a:pt x="7602" y="38657"/>
                </a:cubicBezTo>
                <a:cubicBezTo>
                  <a:pt x="8422" y="38951"/>
                  <a:pt x="9185" y="39440"/>
                  <a:pt x="9800" y="40051"/>
                </a:cubicBezTo>
                <a:lnTo>
                  <a:pt x="9800" y="40051"/>
                </a:lnTo>
                <a:cubicBezTo>
                  <a:pt x="9789" y="40050"/>
                  <a:pt x="9779" y="40049"/>
                  <a:pt x="9767" y="40049"/>
                </a:cubicBezTo>
                <a:cubicBezTo>
                  <a:pt x="9512" y="40049"/>
                  <a:pt x="9145" y="40540"/>
                  <a:pt x="9336" y="40871"/>
                </a:cubicBezTo>
                <a:cubicBezTo>
                  <a:pt x="9594" y="41278"/>
                  <a:pt x="10113" y="41484"/>
                  <a:pt x="10269" y="41924"/>
                </a:cubicBezTo>
                <a:lnTo>
                  <a:pt x="10269" y="41924"/>
                </a:lnTo>
                <a:cubicBezTo>
                  <a:pt x="10435" y="41888"/>
                  <a:pt x="10605" y="41869"/>
                  <a:pt x="10774" y="41869"/>
                </a:cubicBezTo>
                <a:cubicBezTo>
                  <a:pt x="11151" y="41869"/>
                  <a:pt x="11526" y="41961"/>
                  <a:pt x="11847" y="42149"/>
                </a:cubicBezTo>
                <a:cubicBezTo>
                  <a:pt x="11254" y="43267"/>
                  <a:pt x="11208" y="44637"/>
                  <a:pt x="11733" y="45778"/>
                </a:cubicBezTo>
                <a:cubicBezTo>
                  <a:pt x="11440" y="46004"/>
                  <a:pt x="11062" y="46122"/>
                  <a:pt x="10689" y="46122"/>
                </a:cubicBezTo>
                <a:cubicBezTo>
                  <a:pt x="10422" y="46122"/>
                  <a:pt x="10158" y="46062"/>
                  <a:pt x="9930" y="45938"/>
                </a:cubicBezTo>
                <a:lnTo>
                  <a:pt x="9930" y="45938"/>
                </a:lnTo>
                <a:cubicBezTo>
                  <a:pt x="10249" y="46440"/>
                  <a:pt x="10592" y="46965"/>
                  <a:pt x="10934" y="47467"/>
                </a:cubicBezTo>
                <a:cubicBezTo>
                  <a:pt x="10553" y="47330"/>
                  <a:pt x="10152" y="47264"/>
                  <a:pt x="9750" y="47264"/>
                </a:cubicBezTo>
                <a:cubicBezTo>
                  <a:pt x="8683" y="47264"/>
                  <a:pt x="7613" y="47728"/>
                  <a:pt x="6917" y="48540"/>
                </a:cubicBezTo>
                <a:cubicBezTo>
                  <a:pt x="7533" y="48997"/>
                  <a:pt x="8172" y="49453"/>
                  <a:pt x="8788" y="49910"/>
                </a:cubicBezTo>
                <a:cubicBezTo>
                  <a:pt x="8492" y="50320"/>
                  <a:pt x="8195" y="50754"/>
                  <a:pt x="7898" y="51188"/>
                </a:cubicBezTo>
                <a:cubicBezTo>
                  <a:pt x="8184" y="51062"/>
                  <a:pt x="8492" y="51000"/>
                  <a:pt x="8803" y="51000"/>
                </a:cubicBezTo>
                <a:cubicBezTo>
                  <a:pt x="9114" y="51000"/>
                  <a:pt x="9428" y="51062"/>
                  <a:pt x="9724" y="51188"/>
                </a:cubicBezTo>
                <a:cubicBezTo>
                  <a:pt x="9679" y="52215"/>
                  <a:pt x="9633" y="53219"/>
                  <a:pt x="9610" y="54246"/>
                </a:cubicBezTo>
                <a:cubicBezTo>
                  <a:pt x="11299" y="52489"/>
                  <a:pt x="12943" y="50663"/>
                  <a:pt x="14495" y="48768"/>
                </a:cubicBezTo>
                <a:lnTo>
                  <a:pt x="14495" y="48768"/>
                </a:lnTo>
                <a:cubicBezTo>
                  <a:pt x="14237" y="49888"/>
                  <a:pt x="15399" y="50926"/>
                  <a:pt x="16566" y="50926"/>
                </a:cubicBezTo>
                <a:cubicBezTo>
                  <a:pt x="16636" y="50926"/>
                  <a:pt x="16707" y="50922"/>
                  <a:pt x="16777" y="50914"/>
                </a:cubicBezTo>
                <a:cubicBezTo>
                  <a:pt x="17987" y="50800"/>
                  <a:pt x="18946" y="49841"/>
                  <a:pt x="19608" y="48814"/>
                </a:cubicBezTo>
                <a:cubicBezTo>
                  <a:pt x="20110" y="48038"/>
                  <a:pt x="20498" y="47171"/>
                  <a:pt x="21251" y="46623"/>
                </a:cubicBezTo>
                <a:cubicBezTo>
                  <a:pt x="21592" y="46385"/>
                  <a:pt x="22032" y="46250"/>
                  <a:pt x="22450" y="46250"/>
                </a:cubicBezTo>
                <a:cubicBezTo>
                  <a:pt x="22957" y="46250"/>
                  <a:pt x="23433" y="46447"/>
                  <a:pt x="23671" y="46897"/>
                </a:cubicBezTo>
                <a:cubicBezTo>
                  <a:pt x="23283" y="47399"/>
                  <a:pt x="22872" y="47901"/>
                  <a:pt x="22461" y="48403"/>
                </a:cubicBezTo>
                <a:cubicBezTo>
                  <a:pt x="22744" y="48250"/>
                  <a:pt x="23048" y="48187"/>
                  <a:pt x="23358" y="48187"/>
                </a:cubicBezTo>
                <a:cubicBezTo>
                  <a:pt x="23972" y="48187"/>
                  <a:pt x="24608" y="48435"/>
                  <a:pt x="25154" y="48723"/>
                </a:cubicBezTo>
                <a:cubicBezTo>
                  <a:pt x="25982" y="49170"/>
                  <a:pt x="26809" y="49705"/>
                  <a:pt x="27722" y="49705"/>
                </a:cubicBezTo>
                <a:cubicBezTo>
                  <a:pt x="27741" y="49705"/>
                  <a:pt x="27760" y="49705"/>
                  <a:pt x="27779" y="49704"/>
                </a:cubicBezTo>
                <a:cubicBezTo>
                  <a:pt x="28738" y="49704"/>
                  <a:pt x="29696" y="48723"/>
                  <a:pt x="29286" y="47878"/>
                </a:cubicBezTo>
                <a:lnTo>
                  <a:pt x="29286" y="47878"/>
                </a:lnTo>
                <a:cubicBezTo>
                  <a:pt x="29879" y="48289"/>
                  <a:pt x="30518" y="48677"/>
                  <a:pt x="31180" y="49019"/>
                </a:cubicBezTo>
                <a:cubicBezTo>
                  <a:pt x="32047" y="48243"/>
                  <a:pt x="32162" y="46965"/>
                  <a:pt x="32504" y="45870"/>
                </a:cubicBezTo>
                <a:cubicBezTo>
                  <a:pt x="33257" y="43473"/>
                  <a:pt x="35448" y="41601"/>
                  <a:pt x="37914" y="41236"/>
                </a:cubicBezTo>
                <a:cubicBezTo>
                  <a:pt x="37548" y="40460"/>
                  <a:pt x="37183" y="39684"/>
                  <a:pt x="36818" y="38908"/>
                </a:cubicBezTo>
                <a:lnTo>
                  <a:pt x="36818" y="38908"/>
                </a:lnTo>
                <a:cubicBezTo>
                  <a:pt x="36855" y="38929"/>
                  <a:pt x="36883" y="38938"/>
                  <a:pt x="36903" y="38938"/>
                </a:cubicBezTo>
                <a:cubicBezTo>
                  <a:pt x="37080" y="38938"/>
                  <a:pt x="36656" y="38186"/>
                  <a:pt x="36841" y="37858"/>
                </a:cubicBezTo>
                <a:cubicBezTo>
                  <a:pt x="37001" y="37561"/>
                  <a:pt x="37389" y="37470"/>
                  <a:pt x="37731" y="37356"/>
                </a:cubicBezTo>
                <a:cubicBezTo>
                  <a:pt x="39443" y="36831"/>
                  <a:pt x="40744" y="35165"/>
                  <a:pt x="40835" y="33361"/>
                </a:cubicBezTo>
                <a:cubicBezTo>
                  <a:pt x="40972" y="31124"/>
                  <a:pt x="39397" y="29161"/>
                  <a:pt x="37617" y="27815"/>
                </a:cubicBezTo>
                <a:cubicBezTo>
                  <a:pt x="37115" y="27427"/>
                  <a:pt x="36544" y="27039"/>
                  <a:pt x="36293" y="26445"/>
                </a:cubicBezTo>
                <a:cubicBezTo>
                  <a:pt x="35722" y="25121"/>
                  <a:pt x="37023" y="23775"/>
                  <a:pt x="37366" y="22382"/>
                </a:cubicBezTo>
                <a:cubicBezTo>
                  <a:pt x="37799" y="20602"/>
                  <a:pt x="36727" y="18867"/>
                  <a:pt x="35745" y="17338"/>
                </a:cubicBezTo>
                <a:cubicBezTo>
                  <a:pt x="34764" y="15809"/>
                  <a:pt x="33805" y="13937"/>
                  <a:pt x="34490" y="12248"/>
                </a:cubicBezTo>
                <a:cubicBezTo>
                  <a:pt x="35015" y="10924"/>
                  <a:pt x="36521" y="9646"/>
                  <a:pt x="35859" y="8390"/>
                </a:cubicBezTo>
                <a:cubicBezTo>
                  <a:pt x="35788" y="8382"/>
                  <a:pt x="35718" y="8378"/>
                  <a:pt x="35650" y="8378"/>
                </a:cubicBezTo>
                <a:cubicBezTo>
                  <a:pt x="34792" y="8378"/>
                  <a:pt x="34118" y="9012"/>
                  <a:pt x="33463" y="9646"/>
                </a:cubicBezTo>
                <a:cubicBezTo>
                  <a:pt x="32938" y="10148"/>
                  <a:pt x="32390" y="10673"/>
                  <a:pt x="31682" y="10878"/>
                </a:cubicBezTo>
                <a:cubicBezTo>
                  <a:pt x="31522" y="10925"/>
                  <a:pt x="31353" y="10948"/>
                  <a:pt x="31183" y="10948"/>
                </a:cubicBezTo>
                <a:cubicBezTo>
                  <a:pt x="30605" y="10948"/>
                  <a:pt x="30028" y="10678"/>
                  <a:pt x="29833" y="10148"/>
                </a:cubicBezTo>
                <a:cubicBezTo>
                  <a:pt x="29559" y="9486"/>
                  <a:pt x="29970" y="8710"/>
                  <a:pt x="29765" y="8025"/>
                </a:cubicBezTo>
                <a:cubicBezTo>
                  <a:pt x="29534" y="7179"/>
                  <a:pt x="28573" y="6851"/>
                  <a:pt x="27648" y="6851"/>
                </a:cubicBezTo>
                <a:cubicBezTo>
                  <a:pt x="27476" y="6851"/>
                  <a:pt x="27305" y="6863"/>
                  <a:pt x="27140" y="6884"/>
                </a:cubicBezTo>
                <a:cubicBezTo>
                  <a:pt x="26554" y="6962"/>
                  <a:pt x="25931" y="7092"/>
                  <a:pt x="25335" y="7092"/>
                </a:cubicBezTo>
                <a:cubicBezTo>
                  <a:pt x="24885" y="7092"/>
                  <a:pt x="24451" y="7018"/>
                  <a:pt x="24059" y="6793"/>
                </a:cubicBezTo>
                <a:cubicBezTo>
                  <a:pt x="22255" y="5743"/>
                  <a:pt x="23283" y="2730"/>
                  <a:pt x="22027" y="1041"/>
                </a:cubicBezTo>
                <a:cubicBezTo>
                  <a:pt x="21476" y="315"/>
                  <a:pt x="20596" y="0"/>
                  <a:pt x="1967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4"/>
          <p:cNvSpPr/>
          <p:nvPr/>
        </p:nvSpPr>
        <p:spPr>
          <a:xfrm>
            <a:off x="5085373" y="441570"/>
            <a:ext cx="470851" cy="998223"/>
          </a:xfrm>
          <a:custGeom>
            <a:rect b="b" l="l" r="r" t="t"/>
            <a:pathLst>
              <a:path extrusionOk="0" h="34262" w="16161">
                <a:moveTo>
                  <a:pt x="571" y="6483"/>
                </a:moveTo>
                <a:cubicBezTo>
                  <a:pt x="587" y="6519"/>
                  <a:pt x="603" y="6556"/>
                  <a:pt x="619" y="6592"/>
                </a:cubicBezTo>
                <a:lnTo>
                  <a:pt x="619" y="6592"/>
                </a:lnTo>
                <a:cubicBezTo>
                  <a:pt x="603" y="6556"/>
                  <a:pt x="587" y="6519"/>
                  <a:pt x="571" y="6483"/>
                </a:cubicBezTo>
                <a:close/>
                <a:moveTo>
                  <a:pt x="16161" y="0"/>
                </a:moveTo>
                <a:cubicBezTo>
                  <a:pt x="13970" y="3607"/>
                  <a:pt x="11299" y="6962"/>
                  <a:pt x="8286" y="9907"/>
                </a:cubicBezTo>
                <a:cubicBezTo>
                  <a:pt x="8674" y="6734"/>
                  <a:pt x="9062" y="3538"/>
                  <a:pt x="9450" y="366"/>
                </a:cubicBezTo>
                <a:lnTo>
                  <a:pt x="9450" y="366"/>
                </a:lnTo>
                <a:cubicBezTo>
                  <a:pt x="6529" y="7304"/>
                  <a:pt x="4680" y="14700"/>
                  <a:pt x="4018" y="22187"/>
                </a:cubicBezTo>
                <a:cubicBezTo>
                  <a:pt x="3927" y="16840"/>
                  <a:pt x="2757" y="11493"/>
                  <a:pt x="619" y="6592"/>
                </a:cubicBezTo>
                <a:lnTo>
                  <a:pt x="619" y="6592"/>
                </a:lnTo>
                <a:cubicBezTo>
                  <a:pt x="1902" y="9553"/>
                  <a:pt x="2190" y="12799"/>
                  <a:pt x="2055" y="16001"/>
                </a:cubicBezTo>
                <a:cubicBezTo>
                  <a:pt x="1964" y="18489"/>
                  <a:pt x="1735" y="20977"/>
                  <a:pt x="1644" y="23465"/>
                </a:cubicBezTo>
                <a:cubicBezTo>
                  <a:pt x="1598" y="25108"/>
                  <a:pt x="1461" y="26957"/>
                  <a:pt x="252" y="28098"/>
                </a:cubicBezTo>
                <a:cubicBezTo>
                  <a:pt x="160" y="28190"/>
                  <a:pt x="69" y="28281"/>
                  <a:pt x="46" y="28395"/>
                </a:cubicBezTo>
                <a:cubicBezTo>
                  <a:pt x="1" y="28555"/>
                  <a:pt x="69" y="28692"/>
                  <a:pt x="160" y="28829"/>
                </a:cubicBezTo>
                <a:cubicBezTo>
                  <a:pt x="1118" y="30653"/>
                  <a:pt x="2099" y="32455"/>
                  <a:pt x="3079" y="34256"/>
                </a:cubicBezTo>
                <a:lnTo>
                  <a:pt x="3079" y="34256"/>
                </a:lnTo>
                <a:cubicBezTo>
                  <a:pt x="1714" y="31744"/>
                  <a:pt x="3197" y="26955"/>
                  <a:pt x="3949" y="24401"/>
                </a:cubicBezTo>
                <a:cubicBezTo>
                  <a:pt x="4931" y="21114"/>
                  <a:pt x="6346" y="17941"/>
                  <a:pt x="8195" y="15042"/>
                </a:cubicBezTo>
                <a:cubicBezTo>
                  <a:pt x="11231" y="10226"/>
                  <a:pt x="13627" y="5113"/>
                  <a:pt x="16161" y="0"/>
                </a:cubicBezTo>
                <a:close/>
                <a:moveTo>
                  <a:pt x="3079" y="34256"/>
                </a:moveTo>
                <a:cubicBezTo>
                  <a:pt x="3080" y="34258"/>
                  <a:pt x="3081" y="34259"/>
                  <a:pt x="3082" y="34261"/>
                </a:cubicBezTo>
                <a:cubicBezTo>
                  <a:pt x="3081" y="34259"/>
                  <a:pt x="3080" y="34258"/>
                  <a:pt x="3079" y="34256"/>
                </a:cubicBezTo>
                <a:close/>
              </a:path>
            </a:pathLst>
          </a:custGeom>
          <a:solidFill>
            <a:srgbClr val="61C9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4"/>
          <p:cNvSpPr/>
          <p:nvPr/>
        </p:nvSpPr>
        <p:spPr>
          <a:xfrm>
            <a:off x="6325291" y="137197"/>
            <a:ext cx="1151153" cy="1548642"/>
          </a:xfrm>
          <a:custGeom>
            <a:rect b="b" l="l" r="r" t="t"/>
            <a:pathLst>
              <a:path extrusionOk="0" h="53154" w="39511">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4" name="Google Shape;1814;p14"/>
          <p:cNvGrpSpPr/>
          <p:nvPr/>
        </p:nvGrpSpPr>
        <p:grpSpPr>
          <a:xfrm>
            <a:off x="-522554" y="392364"/>
            <a:ext cx="3349039" cy="4572010"/>
            <a:chOff x="-313779" y="-3697236"/>
            <a:chExt cx="3349039" cy="4572010"/>
          </a:xfrm>
        </p:grpSpPr>
        <p:sp>
          <p:nvSpPr>
            <p:cNvPr id="1815" name="Google Shape;1815;p14"/>
            <p:cNvSpPr/>
            <p:nvPr/>
          </p:nvSpPr>
          <p:spPr>
            <a:xfrm>
              <a:off x="-313779" y="-3697236"/>
              <a:ext cx="3349039" cy="4572010"/>
            </a:xfrm>
            <a:custGeom>
              <a:rect b="b" l="l" r="r" t="t"/>
              <a:pathLst>
                <a:path extrusionOk="0" h="156925" w="114949">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4"/>
            <p:cNvSpPr/>
            <p:nvPr/>
          </p:nvSpPr>
          <p:spPr>
            <a:xfrm>
              <a:off x="-313779" y="-2950418"/>
              <a:ext cx="2686014" cy="3821609"/>
            </a:xfrm>
            <a:custGeom>
              <a:rect b="b" l="l" r="r" t="t"/>
              <a:pathLst>
                <a:path extrusionOk="0" h="131169" w="92192">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7" name="Google Shape;1817;p14"/>
          <p:cNvSpPr/>
          <p:nvPr/>
        </p:nvSpPr>
        <p:spPr>
          <a:xfrm>
            <a:off x="23244" y="-39636"/>
            <a:ext cx="7701575" cy="2305627"/>
          </a:xfrm>
          <a:custGeom>
            <a:rect b="b" l="l" r="r" t="t"/>
            <a:pathLst>
              <a:path extrusionOk="0" h="79136" w="264341">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4"/>
          <p:cNvSpPr/>
          <p:nvPr/>
        </p:nvSpPr>
        <p:spPr>
          <a:xfrm>
            <a:off x="27905" y="-236961"/>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4"/>
          <p:cNvSpPr/>
          <p:nvPr/>
        </p:nvSpPr>
        <p:spPr>
          <a:xfrm>
            <a:off x="5229349" y="-330650"/>
            <a:ext cx="2047608" cy="1221660"/>
          </a:xfrm>
          <a:custGeom>
            <a:rect b="b" l="l" r="r" t="t"/>
            <a:pathLst>
              <a:path extrusionOk="0" h="41931" w="7028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4"/>
          <p:cNvSpPr/>
          <p:nvPr/>
        </p:nvSpPr>
        <p:spPr>
          <a:xfrm>
            <a:off x="-44233" y="-55922"/>
            <a:ext cx="1357982" cy="806369"/>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4"/>
          <p:cNvSpPr/>
          <p:nvPr/>
        </p:nvSpPr>
        <p:spPr>
          <a:xfrm>
            <a:off x="3829470" y="-61516"/>
            <a:ext cx="1778284" cy="860590"/>
          </a:xfrm>
          <a:custGeom>
            <a:rect b="b" l="l" r="r" t="t"/>
            <a:pathLst>
              <a:path extrusionOk="0" h="29538" w="61036">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2" name="Google Shape;1822;p14"/>
          <p:cNvGrpSpPr/>
          <p:nvPr/>
        </p:nvGrpSpPr>
        <p:grpSpPr>
          <a:xfrm>
            <a:off x="7636082" y="9109"/>
            <a:ext cx="1589402" cy="2208142"/>
            <a:chOff x="6690382" y="-4766279"/>
            <a:chExt cx="1589402" cy="2208142"/>
          </a:xfrm>
        </p:grpSpPr>
        <p:sp>
          <p:nvSpPr>
            <p:cNvPr id="1823" name="Google Shape;1823;p14"/>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4"/>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4"/>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4"/>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4"/>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4"/>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4"/>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4"/>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4"/>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4"/>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4"/>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4"/>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4"/>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4"/>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4"/>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 name="Google Shape;1838;p14"/>
          <p:cNvGrpSpPr/>
          <p:nvPr/>
        </p:nvGrpSpPr>
        <p:grpSpPr>
          <a:xfrm flipH="1" rot="5400000">
            <a:off x="7191319" y="-344761"/>
            <a:ext cx="1589402" cy="2208142"/>
            <a:chOff x="6690382" y="-4766279"/>
            <a:chExt cx="1589402" cy="2208142"/>
          </a:xfrm>
        </p:grpSpPr>
        <p:sp>
          <p:nvSpPr>
            <p:cNvPr id="1839" name="Google Shape;1839;p14"/>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4"/>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4"/>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4"/>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4"/>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4"/>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4"/>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4"/>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4"/>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4"/>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4"/>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4"/>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4"/>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4"/>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4"/>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 name="Google Shape;1854;p14"/>
          <p:cNvGrpSpPr/>
          <p:nvPr/>
        </p:nvGrpSpPr>
        <p:grpSpPr>
          <a:xfrm>
            <a:off x="-125125" y="3044149"/>
            <a:ext cx="2205865" cy="1902268"/>
            <a:chOff x="-125125" y="3044149"/>
            <a:chExt cx="2205865" cy="1902268"/>
          </a:xfrm>
        </p:grpSpPr>
        <p:sp>
          <p:nvSpPr>
            <p:cNvPr id="1855" name="Google Shape;1855;p14"/>
            <p:cNvSpPr/>
            <p:nvPr/>
          </p:nvSpPr>
          <p:spPr>
            <a:xfrm>
              <a:off x="-125125" y="3044149"/>
              <a:ext cx="2205865" cy="1902268"/>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4"/>
            <p:cNvSpPr/>
            <p:nvPr/>
          </p:nvSpPr>
          <p:spPr>
            <a:xfrm>
              <a:off x="-124402" y="3107544"/>
              <a:ext cx="2134839" cy="1784418"/>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 name="Google Shape;1857;p14"/>
          <p:cNvGrpSpPr/>
          <p:nvPr/>
        </p:nvGrpSpPr>
        <p:grpSpPr>
          <a:xfrm>
            <a:off x="-33294" y="3093405"/>
            <a:ext cx="9805721" cy="2133485"/>
            <a:chOff x="-33294" y="3093405"/>
            <a:chExt cx="9805721" cy="2133485"/>
          </a:xfrm>
        </p:grpSpPr>
        <p:grpSp>
          <p:nvGrpSpPr>
            <p:cNvPr id="1858" name="Google Shape;1858;p14"/>
            <p:cNvGrpSpPr/>
            <p:nvPr/>
          </p:nvGrpSpPr>
          <p:grpSpPr>
            <a:xfrm>
              <a:off x="6008092" y="3448642"/>
              <a:ext cx="3333990" cy="1775787"/>
              <a:chOff x="6846292" y="3448642"/>
              <a:chExt cx="3333990" cy="1775787"/>
            </a:xfrm>
          </p:grpSpPr>
          <p:sp>
            <p:nvSpPr>
              <p:cNvPr id="1859" name="Google Shape;1859;p14"/>
              <p:cNvSpPr/>
              <p:nvPr/>
            </p:nvSpPr>
            <p:spPr>
              <a:xfrm>
                <a:off x="6846292" y="3527019"/>
                <a:ext cx="3230936" cy="1697411"/>
              </a:xfrm>
              <a:custGeom>
                <a:rect b="b" l="l" r="r" t="t"/>
                <a:pathLst>
                  <a:path extrusionOk="0" h="47660" w="102806">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4"/>
              <p:cNvSpPr/>
              <p:nvPr/>
            </p:nvSpPr>
            <p:spPr>
              <a:xfrm>
                <a:off x="9537526" y="3448642"/>
                <a:ext cx="642755" cy="1438597"/>
              </a:xfrm>
              <a:custGeom>
                <a:rect b="b" l="l" r="r" t="t"/>
                <a:pathLst>
                  <a:path extrusionOk="0" h="40393" w="20452">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1" name="Google Shape;1861;p14"/>
            <p:cNvSpPr/>
            <p:nvPr/>
          </p:nvSpPr>
          <p:spPr>
            <a:xfrm>
              <a:off x="7151217" y="3093405"/>
              <a:ext cx="2621211" cy="2131843"/>
            </a:xfrm>
            <a:custGeom>
              <a:rect b="b" l="l" r="r" t="t"/>
              <a:pathLst>
                <a:path extrusionOk="0" h="59858" w="83405">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4"/>
            <p:cNvSpPr/>
            <p:nvPr/>
          </p:nvSpPr>
          <p:spPr>
            <a:xfrm>
              <a:off x="6980956" y="3124995"/>
              <a:ext cx="2077452" cy="2083193"/>
            </a:xfrm>
            <a:custGeom>
              <a:rect b="b" l="l" r="r" t="t"/>
              <a:pathLst>
                <a:path extrusionOk="0" h="58492" w="66103">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4"/>
            <p:cNvSpPr/>
            <p:nvPr/>
          </p:nvSpPr>
          <p:spPr>
            <a:xfrm>
              <a:off x="6925976" y="3119689"/>
              <a:ext cx="1053827" cy="2096513"/>
            </a:xfrm>
            <a:custGeom>
              <a:rect b="b" l="l" r="r" t="t"/>
              <a:pathLst>
                <a:path extrusionOk="0" h="58866" w="33532">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4"/>
            <p:cNvSpPr/>
            <p:nvPr/>
          </p:nvSpPr>
          <p:spPr>
            <a:xfrm>
              <a:off x="-33294" y="4546893"/>
              <a:ext cx="8141137" cy="677896"/>
            </a:xfrm>
            <a:custGeom>
              <a:rect b="b" l="l" r="r" t="t"/>
              <a:pathLst>
                <a:path extrusionOk="0" h="19034" w="259045">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4"/>
            <p:cNvSpPr/>
            <p:nvPr/>
          </p:nvSpPr>
          <p:spPr>
            <a:xfrm>
              <a:off x="-33294" y="4341571"/>
              <a:ext cx="2453356" cy="885246"/>
            </a:xfrm>
            <a:custGeom>
              <a:rect b="b" l="l" r="r" t="t"/>
              <a:pathLst>
                <a:path extrusionOk="0" h="24856" w="78064">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4"/>
            <p:cNvSpPr/>
            <p:nvPr/>
          </p:nvSpPr>
          <p:spPr>
            <a:xfrm>
              <a:off x="37010" y="4321200"/>
              <a:ext cx="1617636" cy="882112"/>
            </a:xfrm>
            <a:custGeom>
              <a:rect b="b" l="l" r="r" t="t"/>
              <a:pathLst>
                <a:path extrusionOk="0" h="24768" w="51472">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4"/>
            <p:cNvSpPr/>
            <p:nvPr/>
          </p:nvSpPr>
          <p:spPr>
            <a:xfrm>
              <a:off x="5962977" y="4647398"/>
              <a:ext cx="2550876" cy="578673"/>
            </a:xfrm>
            <a:custGeom>
              <a:rect b="b" l="l" r="r" t="t"/>
              <a:pathLst>
                <a:path extrusionOk="0" h="16248" w="81167">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4"/>
            <p:cNvSpPr/>
            <p:nvPr/>
          </p:nvSpPr>
          <p:spPr>
            <a:xfrm>
              <a:off x="5962977" y="4707089"/>
              <a:ext cx="2550876" cy="519801"/>
            </a:xfrm>
            <a:custGeom>
              <a:rect b="b" l="l" r="r" t="t"/>
              <a:pathLst>
                <a:path extrusionOk="0" h="14595" w="81167">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4"/>
            <p:cNvSpPr/>
            <p:nvPr/>
          </p:nvSpPr>
          <p:spPr>
            <a:xfrm>
              <a:off x="2280147" y="4449699"/>
              <a:ext cx="1942597" cy="695953"/>
            </a:xfrm>
            <a:custGeom>
              <a:rect b="b" l="l" r="r" t="t"/>
              <a:pathLst>
                <a:path extrusionOk="0" h="19541" w="61812">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0" name="Google Shape;1870;p14"/>
          <p:cNvSpPr/>
          <p:nvPr/>
        </p:nvSpPr>
        <p:spPr>
          <a:xfrm>
            <a:off x="7005657" y="1170756"/>
            <a:ext cx="1621334" cy="2499754"/>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4"/>
          <p:cNvSpPr txBox="1"/>
          <p:nvPr>
            <p:ph type="title"/>
          </p:nvPr>
        </p:nvSpPr>
        <p:spPr>
          <a:xfrm>
            <a:off x="2135525" y="1417700"/>
            <a:ext cx="4872900" cy="196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10000">
                <a:solidFill>
                  <a:schemeClr val="dk1"/>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1872" name="Shape 1872"/>
        <p:cNvGrpSpPr/>
        <p:nvPr/>
      </p:nvGrpSpPr>
      <p:grpSpPr>
        <a:xfrm>
          <a:off x="0" y="0"/>
          <a:ext cx="0" cy="0"/>
          <a:chOff x="0" y="0"/>
          <a:chExt cx="0" cy="0"/>
        </a:xfrm>
      </p:grpSpPr>
      <p:sp>
        <p:nvSpPr>
          <p:cNvPr id="1873" name="Google Shape;1873;p15"/>
          <p:cNvSpPr txBox="1"/>
          <p:nvPr>
            <p:ph type="title"/>
          </p:nvPr>
        </p:nvSpPr>
        <p:spPr>
          <a:xfrm>
            <a:off x="2719975" y="3100750"/>
            <a:ext cx="4520700" cy="531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2800">
                <a:solidFill>
                  <a:schemeClr val="dk1"/>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874" name="Google Shape;1874;p15"/>
          <p:cNvSpPr txBox="1"/>
          <p:nvPr>
            <p:ph idx="1" type="subTitle"/>
          </p:nvPr>
        </p:nvSpPr>
        <p:spPr>
          <a:xfrm>
            <a:off x="1933375" y="1622350"/>
            <a:ext cx="5307300" cy="1478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20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
        <p:nvSpPr>
          <p:cNvPr id="1875" name="Google Shape;1875;p15"/>
          <p:cNvSpPr/>
          <p:nvPr/>
        </p:nvSpPr>
        <p:spPr>
          <a:xfrm flipH="1">
            <a:off x="277815" y="2397641"/>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5"/>
          <p:cNvSpPr/>
          <p:nvPr/>
        </p:nvSpPr>
        <p:spPr>
          <a:xfrm flipH="1">
            <a:off x="7541773" y="1917050"/>
            <a:ext cx="4011782" cy="2155907"/>
          </a:xfrm>
          <a:custGeom>
            <a:rect b="b" l="l" r="r" t="t"/>
            <a:pathLst>
              <a:path extrusionOk="0" h="90366" w="168156">
                <a:moveTo>
                  <a:pt x="4475" y="0"/>
                </a:moveTo>
                <a:lnTo>
                  <a:pt x="4475" y="0"/>
                </a:lnTo>
                <a:cubicBezTo>
                  <a:pt x="1736" y="2077"/>
                  <a:pt x="823" y="5798"/>
                  <a:pt x="731" y="9221"/>
                </a:cubicBezTo>
                <a:cubicBezTo>
                  <a:pt x="1" y="35174"/>
                  <a:pt x="937" y="61377"/>
                  <a:pt x="937" y="87375"/>
                </a:cubicBezTo>
                <a:lnTo>
                  <a:pt x="937" y="88311"/>
                </a:lnTo>
                <a:cubicBezTo>
                  <a:pt x="937" y="88311"/>
                  <a:pt x="168155" y="90365"/>
                  <a:pt x="168155" y="90365"/>
                </a:cubicBezTo>
                <a:cubicBezTo>
                  <a:pt x="161855" y="90274"/>
                  <a:pt x="153684" y="86074"/>
                  <a:pt x="147704" y="84271"/>
                </a:cubicBezTo>
                <a:cubicBezTo>
                  <a:pt x="146197" y="83837"/>
                  <a:pt x="130470" y="80003"/>
                  <a:pt x="131452" y="78382"/>
                </a:cubicBezTo>
                <a:cubicBezTo>
                  <a:pt x="132114" y="77264"/>
                  <a:pt x="132799" y="76145"/>
                  <a:pt x="133461" y="75004"/>
                </a:cubicBezTo>
                <a:cubicBezTo>
                  <a:pt x="133317" y="74998"/>
                  <a:pt x="133173" y="74995"/>
                  <a:pt x="133029" y="74995"/>
                </a:cubicBezTo>
                <a:cubicBezTo>
                  <a:pt x="131026" y="74995"/>
                  <a:pt x="129024" y="75584"/>
                  <a:pt x="127321" y="76670"/>
                </a:cubicBezTo>
                <a:cubicBezTo>
                  <a:pt x="129923" y="73589"/>
                  <a:pt x="133073" y="70964"/>
                  <a:pt x="136542" y="68955"/>
                </a:cubicBezTo>
                <a:lnTo>
                  <a:pt x="136542" y="68955"/>
                </a:lnTo>
                <a:cubicBezTo>
                  <a:pt x="130881" y="69161"/>
                  <a:pt x="125266" y="70987"/>
                  <a:pt x="120564" y="74159"/>
                </a:cubicBezTo>
                <a:cubicBezTo>
                  <a:pt x="126271" y="67038"/>
                  <a:pt x="135949" y="64755"/>
                  <a:pt x="144896" y="62907"/>
                </a:cubicBezTo>
                <a:cubicBezTo>
                  <a:pt x="143106" y="60610"/>
                  <a:pt x="140361" y="59843"/>
                  <a:pt x="137394" y="59843"/>
                </a:cubicBezTo>
                <a:cubicBezTo>
                  <a:pt x="134876" y="59843"/>
                  <a:pt x="132198" y="60396"/>
                  <a:pt x="129809" y="61035"/>
                </a:cubicBezTo>
                <a:cubicBezTo>
                  <a:pt x="137250" y="57588"/>
                  <a:pt x="144691" y="54119"/>
                  <a:pt x="152132" y="50672"/>
                </a:cubicBezTo>
                <a:cubicBezTo>
                  <a:pt x="150433" y="48753"/>
                  <a:pt x="148088" y="48034"/>
                  <a:pt x="145556" y="48034"/>
                </a:cubicBezTo>
                <a:cubicBezTo>
                  <a:pt x="142577" y="48034"/>
                  <a:pt x="139339" y="49029"/>
                  <a:pt x="136588" y="50238"/>
                </a:cubicBezTo>
                <a:cubicBezTo>
                  <a:pt x="131961" y="52244"/>
                  <a:pt x="127493" y="54591"/>
                  <a:pt x="123208" y="57234"/>
                </a:cubicBezTo>
                <a:lnTo>
                  <a:pt x="123208" y="57234"/>
                </a:lnTo>
                <a:cubicBezTo>
                  <a:pt x="125208" y="55994"/>
                  <a:pt x="126870" y="52927"/>
                  <a:pt x="128827" y="51403"/>
                </a:cubicBezTo>
                <a:cubicBezTo>
                  <a:pt x="131132" y="49599"/>
                  <a:pt x="133666" y="48139"/>
                  <a:pt x="136268" y="46838"/>
                </a:cubicBezTo>
                <a:cubicBezTo>
                  <a:pt x="141449" y="44258"/>
                  <a:pt x="147589" y="43391"/>
                  <a:pt x="152132" y="39693"/>
                </a:cubicBezTo>
                <a:cubicBezTo>
                  <a:pt x="153250" y="38780"/>
                  <a:pt x="154369" y="37548"/>
                  <a:pt x="154232" y="36087"/>
                </a:cubicBezTo>
                <a:cubicBezTo>
                  <a:pt x="154072" y="34603"/>
                  <a:pt x="152634" y="33553"/>
                  <a:pt x="151196" y="33074"/>
                </a:cubicBezTo>
                <a:cubicBezTo>
                  <a:pt x="150219" y="32760"/>
                  <a:pt x="149209" y="32618"/>
                  <a:pt x="148194" y="32618"/>
                </a:cubicBezTo>
                <a:cubicBezTo>
                  <a:pt x="145957" y="32618"/>
                  <a:pt x="143694" y="33308"/>
                  <a:pt x="141700" y="34375"/>
                </a:cubicBezTo>
                <a:cubicBezTo>
                  <a:pt x="138825" y="35950"/>
                  <a:pt x="136428" y="38255"/>
                  <a:pt x="134077" y="40538"/>
                </a:cubicBezTo>
                <a:cubicBezTo>
                  <a:pt x="136085" y="34900"/>
                  <a:pt x="144782" y="34398"/>
                  <a:pt x="147293" y="28988"/>
                </a:cubicBezTo>
                <a:cubicBezTo>
                  <a:pt x="147955" y="27527"/>
                  <a:pt x="147955" y="25519"/>
                  <a:pt x="146631" y="24629"/>
                </a:cubicBezTo>
                <a:cubicBezTo>
                  <a:pt x="146163" y="24313"/>
                  <a:pt x="145626" y="24190"/>
                  <a:pt x="145069" y="24190"/>
                </a:cubicBezTo>
                <a:cubicBezTo>
                  <a:pt x="144295" y="24190"/>
                  <a:pt x="143480" y="24428"/>
                  <a:pt x="142750" y="24720"/>
                </a:cubicBezTo>
                <a:cubicBezTo>
                  <a:pt x="140210" y="25703"/>
                  <a:pt x="137839" y="27137"/>
                  <a:pt x="135766" y="28922"/>
                </a:cubicBezTo>
                <a:lnTo>
                  <a:pt x="135766" y="28922"/>
                </a:lnTo>
                <a:cubicBezTo>
                  <a:pt x="137974" y="26334"/>
                  <a:pt x="139759" y="23388"/>
                  <a:pt x="141039" y="20246"/>
                </a:cubicBezTo>
                <a:cubicBezTo>
                  <a:pt x="141997" y="17895"/>
                  <a:pt x="142591" y="15019"/>
                  <a:pt x="141061" y="13010"/>
                </a:cubicBezTo>
                <a:cubicBezTo>
                  <a:pt x="140171" y="11827"/>
                  <a:pt x="138738" y="11289"/>
                  <a:pt x="137253" y="11289"/>
                </a:cubicBezTo>
                <a:cubicBezTo>
                  <a:pt x="135960" y="11289"/>
                  <a:pt x="134626" y="11696"/>
                  <a:pt x="133575" y="12440"/>
                </a:cubicBezTo>
                <a:cubicBezTo>
                  <a:pt x="131292" y="14038"/>
                  <a:pt x="130060" y="16708"/>
                  <a:pt x="129124" y="19333"/>
                </a:cubicBezTo>
                <a:cubicBezTo>
                  <a:pt x="127937" y="22574"/>
                  <a:pt x="127047" y="25907"/>
                  <a:pt x="126453" y="29308"/>
                </a:cubicBezTo>
                <a:cubicBezTo>
                  <a:pt x="127092" y="24537"/>
                  <a:pt x="126156" y="19584"/>
                  <a:pt x="123828" y="15361"/>
                </a:cubicBezTo>
                <a:cubicBezTo>
                  <a:pt x="123509" y="14768"/>
                  <a:pt x="123121" y="14152"/>
                  <a:pt x="122482" y="13901"/>
                </a:cubicBezTo>
                <a:cubicBezTo>
                  <a:pt x="122297" y="13831"/>
                  <a:pt x="122117" y="13799"/>
                  <a:pt x="121943" y="13799"/>
                </a:cubicBezTo>
                <a:cubicBezTo>
                  <a:pt x="120632" y="13799"/>
                  <a:pt x="119650" y="15625"/>
                  <a:pt x="119469" y="17096"/>
                </a:cubicBezTo>
                <a:cubicBezTo>
                  <a:pt x="118510" y="24788"/>
                  <a:pt x="122390" y="32686"/>
                  <a:pt x="120473" y="40173"/>
                </a:cubicBezTo>
                <a:cubicBezTo>
                  <a:pt x="120724" y="33553"/>
                  <a:pt x="118578" y="26843"/>
                  <a:pt x="114470" y="21616"/>
                </a:cubicBezTo>
                <a:cubicBezTo>
                  <a:pt x="113945" y="20931"/>
                  <a:pt x="113351" y="20269"/>
                  <a:pt x="112530" y="19972"/>
                </a:cubicBezTo>
                <a:cubicBezTo>
                  <a:pt x="112319" y="19894"/>
                  <a:pt x="112089" y="19855"/>
                  <a:pt x="111858" y="19855"/>
                </a:cubicBezTo>
                <a:cubicBezTo>
                  <a:pt x="111217" y="19855"/>
                  <a:pt x="110574" y="20154"/>
                  <a:pt x="110339" y="20725"/>
                </a:cubicBezTo>
                <a:cubicBezTo>
                  <a:pt x="110019" y="21479"/>
                  <a:pt x="110430" y="22300"/>
                  <a:pt x="110864" y="22985"/>
                </a:cubicBezTo>
                <a:cubicBezTo>
                  <a:pt x="114242" y="28303"/>
                  <a:pt x="115748" y="31704"/>
                  <a:pt x="115885" y="37958"/>
                </a:cubicBezTo>
                <a:cubicBezTo>
                  <a:pt x="116045" y="43779"/>
                  <a:pt x="114242" y="47910"/>
                  <a:pt x="112119" y="53206"/>
                </a:cubicBezTo>
                <a:cubicBezTo>
                  <a:pt x="111685" y="50718"/>
                  <a:pt x="109608" y="48664"/>
                  <a:pt x="107211" y="48047"/>
                </a:cubicBezTo>
                <a:cubicBezTo>
                  <a:pt x="106702" y="47911"/>
                  <a:pt x="106179" y="47839"/>
                  <a:pt x="105653" y="47839"/>
                </a:cubicBezTo>
                <a:cubicBezTo>
                  <a:pt x="105473" y="47839"/>
                  <a:pt x="105292" y="47847"/>
                  <a:pt x="105112" y="47865"/>
                </a:cubicBezTo>
                <a:cubicBezTo>
                  <a:pt x="100820" y="48253"/>
                  <a:pt x="99405" y="53023"/>
                  <a:pt x="96278" y="55009"/>
                </a:cubicBezTo>
                <a:cubicBezTo>
                  <a:pt x="96768" y="53441"/>
                  <a:pt x="96921" y="48121"/>
                  <a:pt x="94456" y="48121"/>
                </a:cubicBezTo>
                <a:cubicBezTo>
                  <a:pt x="94050" y="48121"/>
                  <a:pt x="93573" y="48266"/>
                  <a:pt x="93014" y="48595"/>
                </a:cubicBezTo>
                <a:cubicBezTo>
                  <a:pt x="95616" y="45742"/>
                  <a:pt x="95502" y="46198"/>
                  <a:pt x="98994" y="45285"/>
                </a:cubicBezTo>
                <a:cubicBezTo>
                  <a:pt x="100136" y="44989"/>
                  <a:pt x="101163" y="43596"/>
                  <a:pt x="100432" y="42638"/>
                </a:cubicBezTo>
                <a:cubicBezTo>
                  <a:pt x="100677" y="42548"/>
                  <a:pt x="100943" y="42537"/>
                  <a:pt x="101211" y="42537"/>
                </a:cubicBezTo>
                <a:cubicBezTo>
                  <a:pt x="101290" y="42537"/>
                  <a:pt x="101369" y="42538"/>
                  <a:pt x="101448" y="42538"/>
                </a:cubicBezTo>
                <a:cubicBezTo>
                  <a:pt x="101575" y="42538"/>
                  <a:pt x="101702" y="42536"/>
                  <a:pt x="101825" y="42524"/>
                </a:cubicBezTo>
                <a:cubicBezTo>
                  <a:pt x="102281" y="42455"/>
                  <a:pt x="102783" y="42136"/>
                  <a:pt x="102761" y="41679"/>
                </a:cubicBezTo>
                <a:cubicBezTo>
                  <a:pt x="102715" y="41131"/>
                  <a:pt x="102007" y="40949"/>
                  <a:pt x="101459" y="40903"/>
                </a:cubicBezTo>
                <a:cubicBezTo>
                  <a:pt x="100432" y="40834"/>
                  <a:pt x="99382" y="40766"/>
                  <a:pt x="98332" y="40698"/>
                </a:cubicBezTo>
                <a:cubicBezTo>
                  <a:pt x="99725" y="39214"/>
                  <a:pt x="102190" y="39990"/>
                  <a:pt x="104176" y="39533"/>
                </a:cubicBezTo>
                <a:cubicBezTo>
                  <a:pt x="104883" y="39351"/>
                  <a:pt x="105682" y="38598"/>
                  <a:pt x="105226" y="38004"/>
                </a:cubicBezTo>
                <a:lnTo>
                  <a:pt x="105226" y="38004"/>
                </a:lnTo>
                <a:cubicBezTo>
                  <a:pt x="105503" y="38036"/>
                  <a:pt x="105791" y="38073"/>
                  <a:pt x="106069" y="38073"/>
                </a:cubicBezTo>
                <a:cubicBezTo>
                  <a:pt x="106387" y="38073"/>
                  <a:pt x="106693" y="38025"/>
                  <a:pt x="106960" y="37867"/>
                </a:cubicBezTo>
                <a:cubicBezTo>
                  <a:pt x="107485" y="37593"/>
                  <a:pt x="107736" y="36794"/>
                  <a:pt x="107303" y="36406"/>
                </a:cubicBezTo>
                <a:lnTo>
                  <a:pt x="107303" y="36406"/>
                </a:lnTo>
                <a:cubicBezTo>
                  <a:pt x="106846" y="36593"/>
                  <a:pt x="106351" y="36686"/>
                  <a:pt x="105854" y="36686"/>
                </a:cubicBezTo>
                <a:cubicBezTo>
                  <a:pt x="105260" y="36686"/>
                  <a:pt x="104665" y="36553"/>
                  <a:pt x="104130" y="36292"/>
                </a:cubicBezTo>
                <a:cubicBezTo>
                  <a:pt x="104952" y="36132"/>
                  <a:pt x="105819" y="35927"/>
                  <a:pt x="106481" y="35402"/>
                </a:cubicBezTo>
                <a:cubicBezTo>
                  <a:pt x="107143" y="34877"/>
                  <a:pt x="107508" y="33873"/>
                  <a:pt x="107074" y="33142"/>
                </a:cubicBezTo>
                <a:cubicBezTo>
                  <a:pt x="107919" y="33028"/>
                  <a:pt x="108239" y="31773"/>
                  <a:pt x="107714" y="31088"/>
                </a:cubicBezTo>
                <a:cubicBezTo>
                  <a:pt x="107336" y="30595"/>
                  <a:pt x="106710" y="30374"/>
                  <a:pt x="106073" y="30374"/>
                </a:cubicBezTo>
                <a:cubicBezTo>
                  <a:pt x="105826" y="30374"/>
                  <a:pt x="105576" y="30408"/>
                  <a:pt x="105340" y="30472"/>
                </a:cubicBezTo>
                <a:cubicBezTo>
                  <a:pt x="104495" y="30700"/>
                  <a:pt x="103765" y="31202"/>
                  <a:pt x="103012" y="31636"/>
                </a:cubicBezTo>
                <a:cubicBezTo>
                  <a:pt x="102337" y="32024"/>
                  <a:pt x="101590" y="32358"/>
                  <a:pt x="100818" y="32358"/>
                </a:cubicBezTo>
                <a:cubicBezTo>
                  <a:pt x="100728" y="32358"/>
                  <a:pt x="100637" y="32353"/>
                  <a:pt x="100546" y="32343"/>
                </a:cubicBezTo>
                <a:cubicBezTo>
                  <a:pt x="102213" y="32001"/>
                  <a:pt x="103742" y="31134"/>
                  <a:pt x="104883" y="29878"/>
                </a:cubicBezTo>
                <a:cubicBezTo>
                  <a:pt x="105317" y="29399"/>
                  <a:pt x="105705" y="28828"/>
                  <a:pt x="105682" y="28189"/>
                </a:cubicBezTo>
                <a:cubicBezTo>
                  <a:pt x="105662" y="27626"/>
                  <a:pt x="105198" y="27062"/>
                  <a:pt x="104666" y="27062"/>
                </a:cubicBezTo>
                <a:cubicBezTo>
                  <a:pt x="104595" y="27062"/>
                  <a:pt x="104522" y="27072"/>
                  <a:pt x="104450" y="27094"/>
                </a:cubicBezTo>
                <a:cubicBezTo>
                  <a:pt x="105157" y="26340"/>
                  <a:pt x="105796" y="25382"/>
                  <a:pt x="105705" y="24332"/>
                </a:cubicBezTo>
                <a:cubicBezTo>
                  <a:pt x="105599" y="23121"/>
                  <a:pt x="105120" y="22694"/>
                  <a:pt x="104505" y="22694"/>
                </a:cubicBezTo>
                <a:cubicBezTo>
                  <a:pt x="103392" y="22694"/>
                  <a:pt x="101834" y="24089"/>
                  <a:pt x="101231" y="24765"/>
                </a:cubicBezTo>
                <a:cubicBezTo>
                  <a:pt x="100501" y="25610"/>
                  <a:pt x="99565" y="26295"/>
                  <a:pt x="98515" y="26706"/>
                </a:cubicBezTo>
                <a:cubicBezTo>
                  <a:pt x="99839" y="25656"/>
                  <a:pt x="103993" y="19858"/>
                  <a:pt x="100934" y="18534"/>
                </a:cubicBezTo>
                <a:cubicBezTo>
                  <a:pt x="100805" y="18475"/>
                  <a:pt x="100676" y="18449"/>
                  <a:pt x="100548" y="18449"/>
                </a:cubicBezTo>
                <a:cubicBezTo>
                  <a:pt x="99937" y="18449"/>
                  <a:pt x="99368" y="19059"/>
                  <a:pt x="98972" y="19607"/>
                </a:cubicBezTo>
                <a:cubicBezTo>
                  <a:pt x="98492" y="20246"/>
                  <a:pt x="98013" y="20885"/>
                  <a:pt x="97556" y="21524"/>
                </a:cubicBezTo>
                <a:cubicBezTo>
                  <a:pt x="97762" y="20840"/>
                  <a:pt x="97990" y="20132"/>
                  <a:pt x="98195" y="19447"/>
                </a:cubicBezTo>
                <a:cubicBezTo>
                  <a:pt x="98492" y="18557"/>
                  <a:pt x="98766" y="17621"/>
                  <a:pt x="98492" y="16731"/>
                </a:cubicBezTo>
                <a:cubicBezTo>
                  <a:pt x="98293" y="16026"/>
                  <a:pt x="97594" y="15436"/>
                  <a:pt x="96903" y="15436"/>
                </a:cubicBezTo>
                <a:cubicBezTo>
                  <a:pt x="96721" y="15436"/>
                  <a:pt x="96541" y="15477"/>
                  <a:pt x="96369" y="15567"/>
                </a:cubicBezTo>
                <a:cubicBezTo>
                  <a:pt x="95890" y="15818"/>
                  <a:pt x="95639" y="16366"/>
                  <a:pt x="95434" y="16891"/>
                </a:cubicBezTo>
                <a:cubicBezTo>
                  <a:pt x="94589" y="18968"/>
                  <a:pt x="93699" y="21022"/>
                  <a:pt x="92740" y="23054"/>
                </a:cubicBezTo>
                <a:cubicBezTo>
                  <a:pt x="92512" y="23556"/>
                  <a:pt x="92170" y="24126"/>
                  <a:pt x="91645" y="24172"/>
                </a:cubicBezTo>
                <a:cubicBezTo>
                  <a:pt x="92033" y="22780"/>
                  <a:pt x="92421" y="21387"/>
                  <a:pt x="92809" y="20018"/>
                </a:cubicBezTo>
                <a:cubicBezTo>
                  <a:pt x="93037" y="19196"/>
                  <a:pt x="93265" y="18329"/>
                  <a:pt x="93037" y="17507"/>
                </a:cubicBezTo>
                <a:cubicBezTo>
                  <a:pt x="92843" y="16828"/>
                  <a:pt x="92187" y="16214"/>
                  <a:pt x="91503" y="16214"/>
                </a:cubicBezTo>
                <a:cubicBezTo>
                  <a:pt x="91383" y="16214"/>
                  <a:pt x="91262" y="16233"/>
                  <a:pt x="91142" y="16275"/>
                </a:cubicBezTo>
                <a:cubicBezTo>
                  <a:pt x="90663" y="16434"/>
                  <a:pt x="90366" y="16891"/>
                  <a:pt x="90115" y="17324"/>
                </a:cubicBezTo>
                <a:cubicBezTo>
                  <a:pt x="88837" y="19698"/>
                  <a:pt x="88860" y="22529"/>
                  <a:pt x="88883" y="25222"/>
                </a:cubicBezTo>
                <a:cubicBezTo>
                  <a:pt x="88518" y="23579"/>
                  <a:pt x="88152" y="21935"/>
                  <a:pt x="87468" y="20406"/>
                </a:cubicBezTo>
                <a:cubicBezTo>
                  <a:pt x="87331" y="20132"/>
                  <a:pt x="87171" y="19812"/>
                  <a:pt x="86874" y="19721"/>
                </a:cubicBezTo>
                <a:cubicBezTo>
                  <a:pt x="86804" y="19696"/>
                  <a:pt x="86737" y="19685"/>
                  <a:pt x="86671" y="19685"/>
                </a:cubicBezTo>
                <a:cubicBezTo>
                  <a:pt x="86140" y="19685"/>
                  <a:pt x="85771" y="20455"/>
                  <a:pt x="85710" y="21045"/>
                </a:cubicBezTo>
                <a:cubicBezTo>
                  <a:pt x="85629" y="21908"/>
                  <a:pt x="85674" y="22749"/>
                  <a:pt x="85790" y="23580"/>
                </a:cubicBezTo>
                <a:lnTo>
                  <a:pt x="85790" y="23580"/>
                </a:lnTo>
                <a:cubicBezTo>
                  <a:pt x="85477" y="22591"/>
                  <a:pt x="85068" y="21633"/>
                  <a:pt x="84569" y="20725"/>
                </a:cubicBezTo>
                <a:cubicBezTo>
                  <a:pt x="84226" y="20132"/>
                  <a:pt x="83770" y="19493"/>
                  <a:pt x="83108" y="19424"/>
                </a:cubicBezTo>
                <a:cubicBezTo>
                  <a:pt x="83058" y="19418"/>
                  <a:pt x="83008" y="19415"/>
                  <a:pt x="82958" y="19415"/>
                </a:cubicBezTo>
                <a:cubicBezTo>
                  <a:pt x="82315" y="19415"/>
                  <a:pt x="81768" y="19951"/>
                  <a:pt x="81556" y="20566"/>
                </a:cubicBezTo>
                <a:cubicBezTo>
                  <a:pt x="81350" y="21228"/>
                  <a:pt x="81442" y="21935"/>
                  <a:pt x="81579" y="22620"/>
                </a:cubicBezTo>
                <a:cubicBezTo>
                  <a:pt x="82078" y="25215"/>
                  <a:pt x="82961" y="27723"/>
                  <a:pt x="84198" y="30068"/>
                </a:cubicBezTo>
                <a:lnTo>
                  <a:pt x="84198" y="30068"/>
                </a:lnTo>
                <a:cubicBezTo>
                  <a:pt x="83524" y="29164"/>
                  <a:pt x="82500" y="28525"/>
                  <a:pt x="81373" y="28372"/>
                </a:cubicBezTo>
                <a:lnTo>
                  <a:pt x="81373" y="28372"/>
                </a:lnTo>
                <a:cubicBezTo>
                  <a:pt x="81716" y="30358"/>
                  <a:pt x="82674" y="32229"/>
                  <a:pt x="84112" y="33645"/>
                </a:cubicBezTo>
                <a:cubicBezTo>
                  <a:pt x="83520" y="33180"/>
                  <a:pt x="82726" y="32716"/>
                  <a:pt x="82013" y="32716"/>
                </a:cubicBezTo>
                <a:cubicBezTo>
                  <a:pt x="81709" y="32716"/>
                  <a:pt x="81420" y="32801"/>
                  <a:pt x="81168" y="33005"/>
                </a:cubicBezTo>
                <a:cubicBezTo>
                  <a:pt x="81647" y="33736"/>
                  <a:pt x="82104" y="34466"/>
                  <a:pt x="82583" y="35197"/>
                </a:cubicBezTo>
                <a:cubicBezTo>
                  <a:pt x="82291" y="34859"/>
                  <a:pt x="81834" y="34676"/>
                  <a:pt x="81378" y="34676"/>
                </a:cubicBezTo>
                <a:cubicBezTo>
                  <a:pt x="81157" y="34676"/>
                  <a:pt x="80936" y="34719"/>
                  <a:pt x="80734" y="34809"/>
                </a:cubicBezTo>
                <a:cubicBezTo>
                  <a:pt x="81624" y="35630"/>
                  <a:pt x="82514" y="36429"/>
                  <a:pt x="83405" y="37228"/>
                </a:cubicBezTo>
                <a:cubicBezTo>
                  <a:pt x="82971" y="37182"/>
                  <a:pt x="75827" y="36429"/>
                  <a:pt x="76009" y="36110"/>
                </a:cubicBezTo>
                <a:cubicBezTo>
                  <a:pt x="76260" y="35653"/>
                  <a:pt x="79296" y="30335"/>
                  <a:pt x="79296" y="30335"/>
                </a:cubicBezTo>
                <a:cubicBezTo>
                  <a:pt x="79254" y="30332"/>
                  <a:pt x="79211" y="30331"/>
                  <a:pt x="79169" y="30331"/>
                </a:cubicBezTo>
                <a:cubicBezTo>
                  <a:pt x="78459" y="30331"/>
                  <a:pt x="77763" y="30687"/>
                  <a:pt x="77310" y="31225"/>
                </a:cubicBezTo>
                <a:cubicBezTo>
                  <a:pt x="77744" y="30312"/>
                  <a:pt x="78520" y="29604"/>
                  <a:pt x="79182" y="28828"/>
                </a:cubicBezTo>
                <a:cubicBezTo>
                  <a:pt x="79867" y="28075"/>
                  <a:pt x="80483" y="27162"/>
                  <a:pt x="80460" y="26135"/>
                </a:cubicBezTo>
                <a:cubicBezTo>
                  <a:pt x="80460" y="25206"/>
                  <a:pt x="79695" y="24277"/>
                  <a:pt x="78805" y="24277"/>
                </a:cubicBezTo>
                <a:cubicBezTo>
                  <a:pt x="78711" y="24277"/>
                  <a:pt x="78616" y="24287"/>
                  <a:pt x="78520" y="24309"/>
                </a:cubicBezTo>
                <a:cubicBezTo>
                  <a:pt x="78041" y="24423"/>
                  <a:pt x="77676" y="24788"/>
                  <a:pt x="77356" y="25131"/>
                </a:cubicBezTo>
                <a:cubicBezTo>
                  <a:pt x="74868" y="27710"/>
                  <a:pt x="72471" y="30837"/>
                  <a:pt x="68956" y="31453"/>
                </a:cubicBezTo>
                <a:cubicBezTo>
                  <a:pt x="71558" y="30015"/>
                  <a:pt x="73887" y="28121"/>
                  <a:pt x="75849" y="25884"/>
                </a:cubicBezTo>
                <a:cubicBezTo>
                  <a:pt x="77493" y="23989"/>
                  <a:pt x="78452" y="21958"/>
                  <a:pt x="78931" y="19516"/>
                </a:cubicBezTo>
                <a:cubicBezTo>
                  <a:pt x="79022" y="19036"/>
                  <a:pt x="79045" y="18511"/>
                  <a:pt x="78862" y="18078"/>
                </a:cubicBezTo>
                <a:cubicBezTo>
                  <a:pt x="78678" y="17669"/>
                  <a:pt x="78275" y="17333"/>
                  <a:pt x="77832" y="17333"/>
                </a:cubicBezTo>
                <a:cubicBezTo>
                  <a:pt x="77780" y="17333"/>
                  <a:pt x="77728" y="17338"/>
                  <a:pt x="77676" y="17347"/>
                </a:cubicBezTo>
                <a:cubicBezTo>
                  <a:pt x="77265" y="17439"/>
                  <a:pt x="76968" y="17804"/>
                  <a:pt x="76717" y="18169"/>
                </a:cubicBezTo>
                <a:lnTo>
                  <a:pt x="73818" y="22186"/>
                </a:lnTo>
                <a:cubicBezTo>
                  <a:pt x="74754" y="20794"/>
                  <a:pt x="75256" y="19105"/>
                  <a:pt x="75233" y="17416"/>
                </a:cubicBezTo>
                <a:cubicBezTo>
                  <a:pt x="75233" y="16959"/>
                  <a:pt x="75142" y="16411"/>
                  <a:pt x="74731" y="16229"/>
                </a:cubicBezTo>
                <a:cubicBezTo>
                  <a:pt x="74643" y="16188"/>
                  <a:pt x="74550" y="16169"/>
                  <a:pt x="74457" y="16169"/>
                </a:cubicBezTo>
                <a:cubicBezTo>
                  <a:pt x="74189" y="16169"/>
                  <a:pt x="73919" y="16322"/>
                  <a:pt x="73750" y="16526"/>
                </a:cubicBezTo>
                <a:cubicBezTo>
                  <a:pt x="73498" y="16799"/>
                  <a:pt x="73384" y="17165"/>
                  <a:pt x="73293" y="17507"/>
                </a:cubicBezTo>
                <a:cubicBezTo>
                  <a:pt x="71855" y="22346"/>
                  <a:pt x="68842" y="26432"/>
                  <a:pt x="65099" y="29787"/>
                </a:cubicBezTo>
                <a:cubicBezTo>
                  <a:pt x="69595" y="24674"/>
                  <a:pt x="72517" y="18215"/>
                  <a:pt x="73384" y="11458"/>
                </a:cubicBezTo>
                <a:cubicBezTo>
                  <a:pt x="73544" y="10180"/>
                  <a:pt x="73293" y="8445"/>
                  <a:pt x="72038" y="8286"/>
                </a:cubicBezTo>
                <a:cubicBezTo>
                  <a:pt x="71980" y="8278"/>
                  <a:pt x="71923" y="8274"/>
                  <a:pt x="71867" y="8274"/>
                </a:cubicBezTo>
                <a:cubicBezTo>
                  <a:pt x="71075" y="8274"/>
                  <a:pt x="70411" y="8996"/>
                  <a:pt x="70006" y="9678"/>
                </a:cubicBezTo>
                <a:cubicBezTo>
                  <a:pt x="68591" y="11983"/>
                  <a:pt x="68180" y="14722"/>
                  <a:pt x="67495" y="17324"/>
                </a:cubicBezTo>
                <a:cubicBezTo>
                  <a:pt x="66126" y="22551"/>
                  <a:pt x="63569" y="27436"/>
                  <a:pt x="60100" y="31567"/>
                </a:cubicBezTo>
                <a:cubicBezTo>
                  <a:pt x="62200" y="28440"/>
                  <a:pt x="63524" y="24811"/>
                  <a:pt x="63935" y="21068"/>
                </a:cubicBezTo>
                <a:cubicBezTo>
                  <a:pt x="64209" y="18671"/>
                  <a:pt x="64094" y="16160"/>
                  <a:pt x="63022" y="13992"/>
                </a:cubicBezTo>
                <a:cubicBezTo>
                  <a:pt x="62839" y="13627"/>
                  <a:pt x="62588" y="13239"/>
                  <a:pt x="62223" y="13056"/>
                </a:cubicBezTo>
                <a:cubicBezTo>
                  <a:pt x="62077" y="12990"/>
                  <a:pt x="61932" y="12960"/>
                  <a:pt x="61789" y="12960"/>
                </a:cubicBezTo>
                <a:cubicBezTo>
                  <a:pt x="60994" y="12960"/>
                  <a:pt x="60280" y="13894"/>
                  <a:pt x="60009" y="14745"/>
                </a:cubicBezTo>
                <a:cubicBezTo>
                  <a:pt x="59210" y="17233"/>
                  <a:pt x="59507" y="19995"/>
                  <a:pt x="58936" y="22506"/>
                </a:cubicBezTo>
                <a:cubicBezTo>
                  <a:pt x="58251" y="25496"/>
                  <a:pt x="57658" y="28258"/>
                  <a:pt x="57909" y="31385"/>
                </a:cubicBezTo>
                <a:cubicBezTo>
                  <a:pt x="57064" y="28395"/>
                  <a:pt x="56676" y="25290"/>
                  <a:pt x="56768" y="22209"/>
                </a:cubicBezTo>
                <a:lnTo>
                  <a:pt x="56768" y="22209"/>
                </a:lnTo>
                <a:cubicBezTo>
                  <a:pt x="55626" y="25838"/>
                  <a:pt x="56174" y="29764"/>
                  <a:pt x="56768" y="33508"/>
                </a:cubicBezTo>
                <a:cubicBezTo>
                  <a:pt x="56402" y="31202"/>
                  <a:pt x="55147" y="26546"/>
                  <a:pt x="53504" y="24834"/>
                </a:cubicBezTo>
                <a:cubicBezTo>
                  <a:pt x="51929" y="23191"/>
                  <a:pt x="48984" y="22848"/>
                  <a:pt x="46884" y="22141"/>
                </a:cubicBezTo>
                <a:cubicBezTo>
                  <a:pt x="44373" y="22141"/>
                  <a:pt x="40927" y="20109"/>
                  <a:pt x="38553" y="19173"/>
                </a:cubicBezTo>
                <a:cubicBezTo>
                  <a:pt x="35220" y="17872"/>
                  <a:pt x="31888" y="16571"/>
                  <a:pt x="28555" y="15247"/>
                </a:cubicBezTo>
                <a:cubicBezTo>
                  <a:pt x="27830" y="14961"/>
                  <a:pt x="27061" y="14675"/>
                  <a:pt x="26292" y="14675"/>
                </a:cubicBezTo>
                <a:cubicBezTo>
                  <a:pt x="26263" y="14675"/>
                  <a:pt x="26234" y="14676"/>
                  <a:pt x="26204" y="14677"/>
                </a:cubicBezTo>
                <a:cubicBezTo>
                  <a:pt x="23146" y="14814"/>
                  <a:pt x="18992" y="20315"/>
                  <a:pt x="17668" y="22780"/>
                </a:cubicBezTo>
                <a:cubicBezTo>
                  <a:pt x="15591" y="26637"/>
                  <a:pt x="14952" y="31179"/>
                  <a:pt x="14404" y="35471"/>
                </a:cubicBezTo>
                <a:cubicBezTo>
                  <a:pt x="12943" y="29148"/>
                  <a:pt x="14107" y="22278"/>
                  <a:pt x="17554" y="16799"/>
                </a:cubicBezTo>
                <a:lnTo>
                  <a:pt x="17554" y="16799"/>
                </a:lnTo>
                <a:cubicBezTo>
                  <a:pt x="15134" y="18078"/>
                  <a:pt x="13217" y="20292"/>
                  <a:pt x="12281" y="22871"/>
                </a:cubicBezTo>
                <a:cubicBezTo>
                  <a:pt x="12738" y="20954"/>
                  <a:pt x="13217" y="19014"/>
                  <a:pt x="13673" y="17073"/>
                </a:cubicBezTo>
                <a:lnTo>
                  <a:pt x="13673" y="17073"/>
                </a:lnTo>
                <a:cubicBezTo>
                  <a:pt x="12418" y="18968"/>
                  <a:pt x="11345" y="20999"/>
                  <a:pt x="10478" y="23122"/>
                </a:cubicBezTo>
                <a:cubicBezTo>
                  <a:pt x="10752" y="19630"/>
                  <a:pt x="11505" y="16206"/>
                  <a:pt x="12738" y="12919"/>
                </a:cubicBezTo>
                <a:lnTo>
                  <a:pt x="12738" y="12919"/>
                </a:lnTo>
                <a:cubicBezTo>
                  <a:pt x="11430" y="14362"/>
                  <a:pt x="10501" y="16183"/>
                  <a:pt x="10127" y="18097"/>
                </a:cubicBezTo>
                <a:lnTo>
                  <a:pt x="10127" y="18097"/>
                </a:lnTo>
                <a:cubicBezTo>
                  <a:pt x="11074" y="13144"/>
                  <a:pt x="11389" y="8078"/>
                  <a:pt x="11048" y="3036"/>
                </a:cubicBezTo>
                <a:lnTo>
                  <a:pt x="11048" y="3036"/>
                </a:lnTo>
                <a:cubicBezTo>
                  <a:pt x="11185" y="6779"/>
                  <a:pt x="10501" y="10545"/>
                  <a:pt x="9063" y="13992"/>
                </a:cubicBezTo>
                <a:cubicBezTo>
                  <a:pt x="9291" y="10203"/>
                  <a:pt x="9382" y="6414"/>
                  <a:pt x="9314" y="2625"/>
                </a:cubicBezTo>
                <a:lnTo>
                  <a:pt x="9314" y="2625"/>
                </a:lnTo>
                <a:cubicBezTo>
                  <a:pt x="8743" y="5181"/>
                  <a:pt x="7967" y="7715"/>
                  <a:pt x="7031" y="10180"/>
                </a:cubicBezTo>
                <a:cubicBezTo>
                  <a:pt x="6689" y="6825"/>
                  <a:pt x="6529" y="3447"/>
                  <a:pt x="6598" y="46"/>
                </a:cubicBezTo>
                <a:lnTo>
                  <a:pt x="6598" y="46"/>
                </a:lnTo>
                <a:cubicBezTo>
                  <a:pt x="4886" y="2785"/>
                  <a:pt x="4680" y="6163"/>
                  <a:pt x="4543" y="9358"/>
                </a:cubicBezTo>
                <a:cubicBezTo>
                  <a:pt x="4110" y="6254"/>
                  <a:pt x="4087" y="3104"/>
                  <a:pt x="4475"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7" name="Google Shape;1877;p15"/>
          <p:cNvGrpSpPr/>
          <p:nvPr/>
        </p:nvGrpSpPr>
        <p:grpSpPr>
          <a:xfrm>
            <a:off x="-293954" y="392364"/>
            <a:ext cx="3349039" cy="4572010"/>
            <a:chOff x="-8979" y="-3697236"/>
            <a:chExt cx="3349039" cy="4572010"/>
          </a:xfrm>
        </p:grpSpPr>
        <p:sp>
          <p:nvSpPr>
            <p:cNvPr id="1878" name="Google Shape;1878;p15"/>
            <p:cNvSpPr/>
            <p:nvPr/>
          </p:nvSpPr>
          <p:spPr>
            <a:xfrm>
              <a:off x="-8979" y="-3697236"/>
              <a:ext cx="3349039" cy="4572010"/>
            </a:xfrm>
            <a:custGeom>
              <a:rect b="b" l="l" r="r" t="t"/>
              <a:pathLst>
                <a:path extrusionOk="0" h="156925" w="114949">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5"/>
            <p:cNvSpPr/>
            <p:nvPr/>
          </p:nvSpPr>
          <p:spPr>
            <a:xfrm>
              <a:off x="-8979" y="-2950418"/>
              <a:ext cx="2686014" cy="3821609"/>
            </a:xfrm>
            <a:custGeom>
              <a:rect b="b" l="l" r="r" t="t"/>
              <a:pathLst>
                <a:path extrusionOk="0" h="131169" w="92192">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0" name="Google Shape;1880;p15"/>
          <p:cNvSpPr/>
          <p:nvPr/>
        </p:nvSpPr>
        <p:spPr>
          <a:xfrm>
            <a:off x="-401144" y="-39636"/>
            <a:ext cx="7701575" cy="2305627"/>
          </a:xfrm>
          <a:custGeom>
            <a:rect b="b" l="l" r="r" t="t"/>
            <a:pathLst>
              <a:path extrusionOk="0" h="79136" w="264341">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5"/>
          <p:cNvSpPr/>
          <p:nvPr/>
        </p:nvSpPr>
        <p:spPr>
          <a:xfrm>
            <a:off x="-48295" y="-39636"/>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2" name="Google Shape;1882;p15"/>
          <p:cNvGrpSpPr/>
          <p:nvPr/>
        </p:nvGrpSpPr>
        <p:grpSpPr>
          <a:xfrm>
            <a:off x="327013" y="1869013"/>
            <a:ext cx="1109900" cy="1185825"/>
            <a:chOff x="454950" y="2869750"/>
            <a:chExt cx="1109900" cy="1185825"/>
          </a:xfrm>
        </p:grpSpPr>
        <p:sp>
          <p:nvSpPr>
            <p:cNvPr id="1883" name="Google Shape;1883;p15"/>
            <p:cNvSpPr/>
            <p:nvPr/>
          </p:nvSpPr>
          <p:spPr>
            <a:xfrm>
              <a:off x="454950" y="3726850"/>
              <a:ext cx="470800" cy="328725"/>
            </a:xfrm>
            <a:custGeom>
              <a:rect b="b" l="l" r="r" t="t"/>
              <a:pathLst>
                <a:path extrusionOk="0" h="13149" w="18832">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5"/>
            <p:cNvSpPr/>
            <p:nvPr/>
          </p:nvSpPr>
          <p:spPr>
            <a:xfrm>
              <a:off x="711175" y="3498025"/>
              <a:ext cx="215725" cy="210575"/>
            </a:xfrm>
            <a:custGeom>
              <a:rect b="b" l="l" r="r" t="t"/>
              <a:pathLst>
                <a:path extrusionOk="0" h="8423" w="8629">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5"/>
            <p:cNvSpPr/>
            <p:nvPr/>
          </p:nvSpPr>
          <p:spPr>
            <a:xfrm>
              <a:off x="978800" y="3383800"/>
              <a:ext cx="109575" cy="132050"/>
            </a:xfrm>
            <a:custGeom>
              <a:rect b="b" l="l" r="r" t="t"/>
              <a:pathLst>
                <a:path extrusionOk="0" h="5282" w="4383">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5"/>
            <p:cNvSpPr/>
            <p:nvPr/>
          </p:nvSpPr>
          <p:spPr>
            <a:xfrm>
              <a:off x="874950" y="3357925"/>
              <a:ext cx="139550" cy="126425"/>
            </a:xfrm>
            <a:custGeom>
              <a:rect b="b" l="l" r="r" t="t"/>
              <a:pathLst>
                <a:path extrusionOk="0" h="5057" w="5582">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5"/>
            <p:cNvSpPr/>
            <p:nvPr/>
          </p:nvSpPr>
          <p:spPr>
            <a:xfrm>
              <a:off x="990775" y="3326500"/>
              <a:ext cx="114150" cy="99075"/>
            </a:xfrm>
            <a:custGeom>
              <a:rect b="b" l="l" r="r" t="t"/>
              <a:pathLst>
                <a:path extrusionOk="0" h="3963" w="4566">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5"/>
            <p:cNvSpPr/>
            <p:nvPr/>
          </p:nvSpPr>
          <p:spPr>
            <a:xfrm>
              <a:off x="896625" y="3209850"/>
              <a:ext cx="121000" cy="143650"/>
            </a:xfrm>
            <a:custGeom>
              <a:rect b="b" l="l" r="r" t="t"/>
              <a:pathLst>
                <a:path extrusionOk="0" h="5746" w="484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5"/>
            <p:cNvSpPr/>
            <p:nvPr/>
          </p:nvSpPr>
          <p:spPr>
            <a:xfrm>
              <a:off x="1095775" y="3194450"/>
              <a:ext cx="103300" cy="84475"/>
            </a:xfrm>
            <a:custGeom>
              <a:rect b="b" l="l" r="r" t="t"/>
              <a:pathLst>
                <a:path extrusionOk="0" h="3379" w="4132">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5"/>
            <p:cNvSpPr/>
            <p:nvPr/>
          </p:nvSpPr>
          <p:spPr>
            <a:xfrm>
              <a:off x="1059250" y="3331975"/>
              <a:ext cx="123850" cy="123275"/>
            </a:xfrm>
            <a:custGeom>
              <a:rect b="b" l="l" r="r" t="t"/>
              <a:pathLst>
                <a:path extrusionOk="0" h="4931" w="4954">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5"/>
            <p:cNvSpPr/>
            <p:nvPr/>
          </p:nvSpPr>
          <p:spPr>
            <a:xfrm>
              <a:off x="1018750" y="3192175"/>
              <a:ext cx="87600" cy="116125"/>
            </a:xfrm>
            <a:custGeom>
              <a:rect b="b" l="l" r="r" t="t"/>
              <a:pathLst>
                <a:path extrusionOk="0" h="4645" w="3504">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5"/>
            <p:cNvSpPr/>
            <p:nvPr/>
          </p:nvSpPr>
          <p:spPr>
            <a:xfrm>
              <a:off x="1124300" y="3276625"/>
              <a:ext cx="110150" cy="126700"/>
            </a:xfrm>
            <a:custGeom>
              <a:rect b="b" l="l" r="r" t="t"/>
              <a:pathLst>
                <a:path extrusionOk="0" h="5068" w="4406">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5"/>
            <p:cNvSpPr/>
            <p:nvPr/>
          </p:nvSpPr>
          <p:spPr>
            <a:xfrm>
              <a:off x="1298925" y="3327325"/>
              <a:ext cx="174625" cy="138200"/>
            </a:xfrm>
            <a:custGeom>
              <a:rect b="b" l="l" r="r" t="t"/>
              <a:pathLst>
                <a:path extrusionOk="0" h="5528" w="6985">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5"/>
            <p:cNvSpPr/>
            <p:nvPr/>
          </p:nvSpPr>
          <p:spPr>
            <a:xfrm>
              <a:off x="1227600" y="3212700"/>
              <a:ext cx="186050" cy="156375"/>
            </a:xfrm>
            <a:custGeom>
              <a:rect b="b" l="l" r="r" t="t"/>
              <a:pathLst>
                <a:path extrusionOk="0" h="6255" w="7442">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5"/>
            <p:cNvSpPr/>
            <p:nvPr/>
          </p:nvSpPr>
          <p:spPr>
            <a:xfrm>
              <a:off x="1236150" y="3123125"/>
              <a:ext cx="168800" cy="116425"/>
            </a:xfrm>
            <a:custGeom>
              <a:rect b="b" l="l" r="r" t="t"/>
              <a:pathLst>
                <a:path extrusionOk="0" h="4657" w="6752">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5"/>
            <p:cNvSpPr/>
            <p:nvPr/>
          </p:nvSpPr>
          <p:spPr>
            <a:xfrm>
              <a:off x="1388500" y="3064350"/>
              <a:ext cx="176350" cy="175200"/>
            </a:xfrm>
            <a:custGeom>
              <a:rect b="b" l="l" r="r" t="t"/>
              <a:pathLst>
                <a:path extrusionOk="0" h="7008" w="7054">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5"/>
            <p:cNvSpPr/>
            <p:nvPr/>
          </p:nvSpPr>
          <p:spPr>
            <a:xfrm>
              <a:off x="1370250" y="2869750"/>
              <a:ext cx="176925" cy="175225"/>
            </a:xfrm>
            <a:custGeom>
              <a:rect b="b" l="l" r="r" t="t"/>
              <a:pathLst>
                <a:path extrusionOk="0" h="7009" w="7077">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5"/>
            <p:cNvSpPr/>
            <p:nvPr/>
          </p:nvSpPr>
          <p:spPr>
            <a:xfrm>
              <a:off x="1291500" y="2931375"/>
              <a:ext cx="161525" cy="119875"/>
            </a:xfrm>
            <a:custGeom>
              <a:rect b="b" l="l" r="r" t="t"/>
              <a:pathLst>
                <a:path extrusionOk="0" h="4795" w="6461">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9" name="Google Shape;1899;p15"/>
          <p:cNvSpPr/>
          <p:nvPr/>
        </p:nvSpPr>
        <p:spPr>
          <a:xfrm>
            <a:off x="-2" y="4072950"/>
            <a:ext cx="9874856" cy="1201654"/>
          </a:xfrm>
          <a:custGeom>
            <a:rect b="b" l="l" r="r" t="t"/>
            <a:pathLst>
              <a:path extrusionOk="0" h="45926" w="285318">
                <a:moveTo>
                  <a:pt x="285317" y="1"/>
                </a:moveTo>
                <a:lnTo>
                  <a:pt x="1" y="115"/>
                </a:lnTo>
                <a:lnTo>
                  <a:pt x="1" y="45925"/>
                </a:lnTo>
                <a:lnTo>
                  <a:pt x="285317" y="45925"/>
                </a:lnTo>
                <a:lnTo>
                  <a:pt x="2853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5"/>
          <p:cNvSpPr/>
          <p:nvPr/>
        </p:nvSpPr>
        <p:spPr>
          <a:xfrm>
            <a:off x="-748350" y="4060950"/>
            <a:ext cx="9109991" cy="1201612"/>
          </a:xfrm>
          <a:custGeom>
            <a:rect b="b" l="l" r="r" t="t"/>
            <a:pathLst>
              <a:path extrusionOk="0" h="46354" w="282897">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1" name="Google Shape;1901;p15"/>
          <p:cNvGrpSpPr/>
          <p:nvPr/>
        </p:nvGrpSpPr>
        <p:grpSpPr>
          <a:xfrm>
            <a:off x="5201488" y="4302875"/>
            <a:ext cx="959350" cy="382200"/>
            <a:chOff x="3293275" y="4615900"/>
            <a:chExt cx="959350" cy="382200"/>
          </a:xfrm>
        </p:grpSpPr>
        <p:sp>
          <p:nvSpPr>
            <p:cNvPr id="1902" name="Google Shape;1902;p15"/>
            <p:cNvSpPr/>
            <p:nvPr/>
          </p:nvSpPr>
          <p:spPr>
            <a:xfrm>
              <a:off x="3918775" y="4843850"/>
              <a:ext cx="333850" cy="154250"/>
            </a:xfrm>
            <a:custGeom>
              <a:rect b="b" l="l" r="r" t="t"/>
              <a:pathLst>
                <a:path extrusionOk="0" h="6170" w="13354">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5"/>
            <p:cNvSpPr/>
            <p:nvPr/>
          </p:nvSpPr>
          <p:spPr>
            <a:xfrm>
              <a:off x="3919350" y="4843200"/>
              <a:ext cx="328125" cy="147550"/>
            </a:xfrm>
            <a:custGeom>
              <a:rect b="b" l="l" r="r" t="t"/>
              <a:pathLst>
                <a:path extrusionOk="0" h="5902" w="13125">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5"/>
            <p:cNvSpPr/>
            <p:nvPr/>
          </p:nvSpPr>
          <p:spPr>
            <a:xfrm>
              <a:off x="3293275" y="4689125"/>
              <a:ext cx="475925" cy="167050"/>
            </a:xfrm>
            <a:custGeom>
              <a:rect b="b" l="l" r="r" t="t"/>
              <a:pathLst>
                <a:path extrusionOk="0" h="6682" w="19037">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5"/>
            <p:cNvSpPr/>
            <p:nvPr/>
          </p:nvSpPr>
          <p:spPr>
            <a:xfrm>
              <a:off x="3350350" y="4686600"/>
              <a:ext cx="408025" cy="158650"/>
            </a:xfrm>
            <a:custGeom>
              <a:rect b="b" l="l" r="r" t="t"/>
              <a:pathLst>
                <a:path extrusionOk="0" h="6346" w="16321">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5"/>
            <p:cNvSpPr/>
            <p:nvPr/>
          </p:nvSpPr>
          <p:spPr>
            <a:xfrm>
              <a:off x="3388000" y="4615900"/>
              <a:ext cx="240275" cy="144850"/>
            </a:xfrm>
            <a:custGeom>
              <a:rect b="b" l="l" r="r" t="t"/>
              <a:pathLst>
                <a:path extrusionOk="0" h="5794" w="9611">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5"/>
            <p:cNvSpPr/>
            <p:nvPr/>
          </p:nvSpPr>
          <p:spPr>
            <a:xfrm>
              <a:off x="3413125" y="4622725"/>
              <a:ext cx="196875" cy="137950"/>
            </a:xfrm>
            <a:custGeom>
              <a:rect b="b" l="l" r="r" t="t"/>
              <a:pathLst>
                <a:path extrusionOk="0" h="5518" w="7875">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8" name="Google Shape;1908;p15"/>
          <p:cNvSpPr/>
          <p:nvPr/>
        </p:nvSpPr>
        <p:spPr>
          <a:xfrm flipH="1">
            <a:off x="-373582" y="4034149"/>
            <a:ext cx="3885679" cy="574435"/>
          </a:xfrm>
          <a:custGeom>
            <a:rect b="b" l="l" r="r" t="t"/>
            <a:pathLst>
              <a:path extrusionOk="0" h="20361" w="137729">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5"/>
          <p:cNvSpPr/>
          <p:nvPr/>
        </p:nvSpPr>
        <p:spPr>
          <a:xfrm flipH="1">
            <a:off x="124211" y="4171429"/>
            <a:ext cx="2569425" cy="351076"/>
          </a:xfrm>
          <a:custGeom>
            <a:rect b="b" l="l" r="r" t="t"/>
            <a:pathLst>
              <a:path extrusionOk="0" h="12444" w="91074">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5"/>
          <p:cNvSpPr/>
          <p:nvPr/>
        </p:nvSpPr>
        <p:spPr>
          <a:xfrm flipH="1">
            <a:off x="-373569" y="2907246"/>
            <a:ext cx="2977717" cy="1434098"/>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1" name="Google Shape;1911;p15"/>
          <p:cNvGrpSpPr/>
          <p:nvPr/>
        </p:nvGrpSpPr>
        <p:grpSpPr>
          <a:xfrm flipH="1">
            <a:off x="8361650" y="3358588"/>
            <a:ext cx="1754725" cy="1335300"/>
            <a:chOff x="0" y="3611325"/>
            <a:chExt cx="1754725" cy="1335300"/>
          </a:xfrm>
        </p:grpSpPr>
        <p:sp>
          <p:nvSpPr>
            <p:cNvPr id="1912" name="Google Shape;1912;p15"/>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5"/>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4" name="Google Shape;1914;p15"/>
          <p:cNvSpPr/>
          <p:nvPr/>
        </p:nvSpPr>
        <p:spPr>
          <a:xfrm flipH="1">
            <a:off x="24185" y="4248001"/>
            <a:ext cx="1273766" cy="690811"/>
          </a:xfrm>
          <a:custGeom>
            <a:rect b="b" l="l" r="r" t="t"/>
            <a:pathLst>
              <a:path extrusionOk="0" h="24486" w="45149">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5"/>
          <p:cNvSpPr/>
          <p:nvPr/>
        </p:nvSpPr>
        <p:spPr>
          <a:xfrm flipH="1">
            <a:off x="-150946" y="3704326"/>
            <a:ext cx="544812" cy="1109569"/>
          </a:xfrm>
          <a:custGeom>
            <a:rect b="b" l="l" r="r" t="t"/>
            <a:pathLst>
              <a:path extrusionOk="0" h="39329" w="19311">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6" name="Google Shape;1916;p15"/>
          <p:cNvGrpSpPr/>
          <p:nvPr/>
        </p:nvGrpSpPr>
        <p:grpSpPr>
          <a:xfrm flipH="1">
            <a:off x="1482275" y="3925750"/>
            <a:ext cx="1754725" cy="1335300"/>
            <a:chOff x="0" y="3611325"/>
            <a:chExt cx="1754725" cy="1335300"/>
          </a:xfrm>
        </p:grpSpPr>
        <p:sp>
          <p:nvSpPr>
            <p:cNvPr id="1917" name="Google Shape;1917;p15"/>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5"/>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9" name="Google Shape;1919;p15"/>
          <p:cNvSpPr/>
          <p:nvPr/>
        </p:nvSpPr>
        <p:spPr>
          <a:xfrm>
            <a:off x="6791427" y="3844505"/>
            <a:ext cx="2496637" cy="1836634"/>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5"/>
          <p:cNvSpPr/>
          <p:nvPr/>
        </p:nvSpPr>
        <p:spPr>
          <a:xfrm flipH="1">
            <a:off x="741414" y="3862099"/>
            <a:ext cx="2221863" cy="1634498"/>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5"/>
          <p:cNvSpPr/>
          <p:nvPr/>
        </p:nvSpPr>
        <p:spPr>
          <a:xfrm>
            <a:off x="7139105" y="-143333"/>
            <a:ext cx="4520602" cy="2121524"/>
          </a:xfrm>
          <a:custGeom>
            <a:rect b="b" l="l" r="r" t="t"/>
            <a:pathLst>
              <a:path extrusionOk="0" h="75198" w="160234">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5"/>
          <p:cNvSpPr/>
          <p:nvPr/>
        </p:nvSpPr>
        <p:spPr>
          <a:xfrm>
            <a:off x="7167699" y="-39619"/>
            <a:ext cx="2047608" cy="1221660"/>
          </a:xfrm>
          <a:custGeom>
            <a:rect b="b" l="l" r="r" t="t"/>
            <a:pathLst>
              <a:path extrusionOk="0" h="41931" w="7028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5"/>
          <p:cNvSpPr/>
          <p:nvPr/>
        </p:nvSpPr>
        <p:spPr>
          <a:xfrm flipH="1">
            <a:off x="8240639" y="3844499"/>
            <a:ext cx="2221863" cy="1634498"/>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5"/>
          <p:cNvSpPr/>
          <p:nvPr/>
        </p:nvSpPr>
        <p:spPr>
          <a:xfrm flipH="1">
            <a:off x="-401159" y="2893351"/>
            <a:ext cx="2468961"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5"/>
          <p:cNvSpPr/>
          <p:nvPr/>
        </p:nvSpPr>
        <p:spPr>
          <a:xfrm flipH="1">
            <a:off x="75697" y="3669371"/>
            <a:ext cx="1515265" cy="713720"/>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5"/>
          <p:cNvSpPr/>
          <p:nvPr/>
        </p:nvSpPr>
        <p:spPr>
          <a:xfrm flipH="1">
            <a:off x="-164504" y="2907250"/>
            <a:ext cx="1710383" cy="1336116"/>
          </a:xfrm>
          <a:custGeom>
            <a:rect b="b" l="l" r="r" t="t"/>
            <a:pathLst>
              <a:path extrusionOk="0" h="47359" w="60625">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5"/>
          <p:cNvSpPr/>
          <p:nvPr/>
        </p:nvSpPr>
        <p:spPr>
          <a:xfrm flipH="1" rot="589025">
            <a:off x="-289779" y="4596301"/>
            <a:ext cx="1515162" cy="713671"/>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5"/>
          <p:cNvSpPr/>
          <p:nvPr/>
        </p:nvSpPr>
        <p:spPr>
          <a:xfrm flipH="1" rot="-2035852">
            <a:off x="-494847" y="4197430"/>
            <a:ext cx="1515217" cy="713697"/>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5"/>
          <p:cNvSpPr/>
          <p:nvPr/>
        </p:nvSpPr>
        <p:spPr>
          <a:xfrm flipH="1">
            <a:off x="5309449" y="-143319"/>
            <a:ext cx="2047608" cy="1221660"/>
          </a:xfrm>
          <a:custGeom>
            <a:rect b="b" l="l" r="r" t="t"/>
            <a:pathLst>
              <a:path extrusionOk="0" h="41931" w="7028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0" name="Google Shape;1930;p15"/>
          <p:cNvGrpSpPr/>
          <p:nvPr/>
        </p:nvGrpSpPr>
        <p:grpSpPr>
          <a:xfrm>
            <a:off x="4353913" y="4441825"/>
            <a:ext cx="339550" cy="146075"/>
            <a:chOff x="3170025" y="4972625"/>
            <a:chExt cx="339550" cy="146075"/>
          </a:xfrm>
        </p:grpSpPr>
        <p:sp>
          <p:nvSpPr>
            <p:cNvPr id="1931" name="Google Shape;1931;p15"/>
            <p:cNvSpPr/>
            <p:nvPr/>
          </p:nvSpPr>
          <p:spPr>
            <a:xfrm>
              <a:off x="3170025" y="4972625"/>
              <a:ext cx="338975" cy="146075"/>
            </a:xfrm>
            <a:custGeom>
              <a:rect b="b" l="l" r="r" t="t"/>
              <a:pathLst>
                <a:path extrusionOk="0" h="5843" w="13559">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5"/>
            <p:cNvSpPr/>
            <p:nvPr/>
          </p:nvSpPr>
          <p:spPr>
            <a:xfrm>
              <a:off x="3180300" y="4975175"/>
              <a:ext cx="329275" cy="143525"/>
            </a:xfrm>
            <a:custGeom>
              <a:rect b="b" l="l" r="r" t="t"/>
              <a:pathLst>
                <a:path extrusionOk="0" h="5741" w="13171">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
    <p:spTree>
      <p:nvGrpSpPr>
        <p:cNvPr id="1933" name="Shape 1933"/>
        <p:cNvGrpSpPr/>
        <p:nvPr/>
      </p:nvGrpSpPr>
      <p:grpSpPr>
        <a:xfrm>
          <a:off x="0" y="0"/>
          <a:ext cx="0" cy="0"/>
          <a:chOff x="0" y="0"/>
          <a:chExt cx="0" cy="0"/>
        </a:xfrm>
      </p:grpSpPr>
      <p:sp>
        <p:nvSpPr>
          <p:cNvPr id="1934" name="Google Shape;1934;p16"/>
          <p:cNvSpPr txBox="1"/>
          <p:nvPr>
            <p:ph type="title"/>
          </p:nvPr>
        </p:nvSpPr>
        <p:spPr>
          <a:xfrm>
            <a:off x="1405800" y="1175775"/>
            <a:ext cx="3161100" cy="1700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31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35" name="Google Shape;1935;p16"/>
          <p:cNvSpPr txBox="1"/>
          <p:nvPr>
            <p:ph idx="1" type="subTitle"/>
          </p:nvPr>
        </p:nvSpPr>
        <p:spPr>
          <a:xfrm>
            <a:off x="1405800" y="2876175"/>
            <a:ext cx="3161100" cy="1004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36" name="Google Shape;1936;p16"/>
          <p:cNvSpPr/>
          <p:nvPr/>
        </p:nvSpPr>
        <p:spPr>
          <a:xfrm>
            <a:off x="-1555075" y="4549075"/>
            <a:ext cx="9221342" cy="690628"/>
          </a:xfrm>
          <a:custGeom>
            <a:rect b="b" l="l" r="r" t="t"/>
            <a:pathLst>
              <a:path extrusionOk="0" h="20338" w="153478">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6"/>
          <p:cNvSpPr/>
          <p:nvPr/>
        </p:nvSpPr>
        <p:spPr>
          <a:xfrm flipH="1">
            <a:off x="-314235" y="2876179"/>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8" name="Google Shape;1938;p16"/>
          <p:cNvGrpSpPr/>
          <p:nvPr/>
        </p:nvGrpSpPr>
        <p:grpSpPr>
          <a:xfrm>
            <a:off x="7643721" y="431989"/>
            <a:ext cx="3349039" cy="4572010"/>
            <a:chOff x="-8979" y="-3697236"/>
            <a:chExt cx="3349039" cy="4572010"/>
          </a:xfrm>
        </p:grpSpPr>
        <p:sp>
          <p:nvSpPr>
            <p:cNvPr id="1939" name="Google Shape;1939;p16"/>
            <p:cNvSpPr/>
            <p:nvPr/>
          </p:nvSpPr>
          <p:spPr>
            <a:xfrm>
              <a:off x="-8979" y="-3697236"/>
              <a:ext cx="3349039" cy="4572010"/>
            </a:xfrm>
            <a:custGeom>
              <a:rect b="b" l="l" r="r" t="t"/>
              <a:pathLst>
                <a:path extrusionOk="0" h="156925" w="114949">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6"/>
            <p:cNvSpPr/>
            <p:nvPr/>
          </p:nvSpPr>
          <p:spPr>
            <a:xfrm>
              <a:off x="-8979" y="-2950418"/>
              <a:ext cx="2686014" cy="3821609"/>
            </a:xfrm>
            <a:custGeom>
              <a:rect b="b" l="l" r="r" t="t"/>
              <a:pathLst>
                <a:path extrusionOk="0" h="131169" w="92192">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1" name="Google Shape;1941;p16"/>
          <p:cNvSpPr/>
          <p:nvPr/>
        </p:nvSpPr>
        <p:spPr>
          <a:xfrm flipH="1">
            <a:off x="5250531" y="-11"/>
            <a:ext cx="7701575" cy="2305627"/>
          </a:xfrm>
          <a:custGeom>
            <a:rect b="b" l="l" r="r" t="t"/>
            <a:pathLst>
              <a:path extrusionOk="0" h="79136" w="264341">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6"/>
          <p:cNvSpPr/>
          <p:nvPr/>
        </p:nvSpPr>
        <p:spPr>
          <a:xfrm flipH="1">
            <a:off x="7347586" y="-11"/>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3" name="Google Shape;1943;p16"/>
          <p:cNvGrpSpPr/>
          <p:nvPr/>
        </p:nvGrpSpPr>
        <p:grpSpPr>
          <a:xfrm>
            <a:off x="8264688" y="1908638"/>
            <a:ext cx="1109900" cy="1185825"/>
            <a:chOff x="454950" y="2869750"/>
            <a:chExt cx="1109900" cy="1185825"/>
          </a:xfrm>
        </p:grpSpPr>
        <p:sp>
          <p:nvSpPr>
            <p:cNvPr id="1944" name="Google Shape;1944;p16"/>
            <p:cNvSpPr/>
            <p:nvPr/>
          </p:nvSpPr>
          <p:spPr>
            <a:xfrm>
              <a:off x="454950" y="3726850"/>
              <a:ext cx="470800" cy="328725"/>
            </a:xfrm>
            <a:custGeom>
              <a:rect b="b" l="l" r="r" t="t"/>
              <a:pathLst>
                <a:path extrusionOk="0" h="13149" w="18832">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6"/>
            <p:cNvSpPr/>
            <p:nvPr/>
          </p:nvSpPr>
          <p:spPr>
            <a:xfrm>
              <a:off x="711175" y="3498025"/>
              <a:ext cx="215725" cy="210575"/>
            </a:xfrm>
            <a:custGeom>
              <a:rect b="b" l="l" r="r" t="t"/>
              <a:pathLst>
                <a:path extrusionOk="0" h="8423" w="8629">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6"/>
            <p:cNvSpPr/>
            <p:nvPr/>
          </p:nvSpPr>
          <p:spPr>
            <a:xfrm>
              <a:off x="978800" y="3383800"/>
              <a:ext cx="109575" cy="132050"/>
            </a:xfrm>
            <a:custGeom>
              <a:rect b="b" l="l" r="r" t="t"/>
              <a:pathLst>
                <a:path extrusionOk="0" h="5282" w="4383">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6"/>
            <p:cNvSpPr/>
            <p:nvPr/>
          </p:nvSpPr>
          <p:spPr>
            <a:xfrm>
              <a:off x="874950" y="3357925"/>
              <a:ext cx="139550" cy="126425"/>
            </a:xfrm>
            <a:custGeom>
              <a:rect b="b" l="l" r="r" t="t"/>
              <a:pathLst>
                <a:path extrusionOk="0" h="5057" w="5582">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6"/>
            <p:cNvSpPr/>
            <p:nvPr/>
          </p:nvSpPr>
          <p:spPr>
            <a:xfrm>
              <a:off x="990775" y="3326500"/>
              <a:ext cx="114150" cy="99075"/>
            </a:xfrm>
            <a:custGeom>
              <a:rect b="b" l="l" r="r" t="t"/>
              <a:pathLst>
                <a:path extrusionOk="0" h="3963" w="4566">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6"/>
            <p:cNvSpPr/>
            <p:nvPr/>
          </p:nvSpPr>
          <p:spPr>
            <a:xfrm>
              <a:off x="896625" y="3209850"/>
              <a:ext cx="121000" cy="143650"/>
            </a:xfrm>
            <a:custGeom>
              <a:rect b="b" l="l" r="r" t="t"/>
              <a:pathLst>
                <a:path extrusionOk="0" h="5746" w="484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6"/>
            <p:cNvSpPr/>
            <p:nvPr/>
          </p:nvSpPr>
          <p:spPr>
            <a:xfrm>
              <a:off x="1095775" y="3194450"/>
              <a:ext cx="103300" cy="84475"/>
            </a:xfrm>
            <a:custGeom>
              <a:rect b="b" l="l" r="r" t="t"/>
              <a:pathLst>
                <a:path extrusionOk="0" h="3379" w="4132">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6"/>
            <p:cNvSpPr/>
            <p:nvPr/>
          </p:nvSpPr>
          <p:spPr>
            <a:xfrm>
              <a:off x="1059250" y="3331975"/>
              <a:ext cx="123850" cy="123275"/>
            </a:xfrm>
            <a:custGeom>
              <a:rect b="b" l="l" r="r" t="t"/>
              <a:pathLst>
                <a:path extrusionOk="0" h="4931" w="4954">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6"/>
            <p:cNvSpPr/>
            <p:nvPr/>
          </p:nvSpPr>
          <p:spPr>
            <a:xfrm>
              <a:off x="1018750" y="3192175"/>
              <a:ext cx="87600" cy="116125"/>
            </a:xfrm>
            <a:custGeom>
              <a:rect b="b" l="l" r="r" t="t"/>
              <a:pathLst>
                <a:path extrusionOk="0" h="4645" w="3504">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6"/>
            <p:cNvSpPr/>
            <p:nvPr/>
          </p:nvSpPr>
          <p:spPr>
            <a:xfrm>
              <a:off x="1124300" y="3276625"/>
              <a:ext cx="110150" cy="126700"/>
            </a:xfrm>
            <a:custGeom>
              <a:rect b="b" l="l" r="r" t="t"/>
              <a:pathLst>
                <a:path extrusionOk="0" h="5068" w="4406">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6"/>
            <p:cNvSpPr/>
            <p:nvPr/>
          </p:nvSpPr>
          <p:spPr>
            <a:xfrm>
              <a:off x="1298925" y="3327325"/>
              <a:ext cx="174625" cy="138200"/>
            </a:xfrm>
            <a:custGeom>
              <a:rect b="b" l="l" r="r" t="t"/>
              <a:pathLst>
                <a:path extrusionOk="0" h="5528" w="6985">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6"/>
            <p:cNvSpPr/>
            <p:nvPr/>
          </p:nvSpPr>
          <p:spPr>
            <a:xfrm>
              <a:off x="1227600" y="3212700"/>
              <a:ext cx="186050" cy="156375"/>
            </a:xfrm>
            <a:custGeom>
              <a:rect b="b" l="l" r="r" t="t"/>
              <a:pathLst>
                <a:path extrusionOk="0" h="6255" w="7442">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6"/>
            <p:cNvSpPr/>
            <p:nvPr/>
          </p:nvSpPr>
          <p:spPr>
            <a:xfrm>
              <a:off x="1236150" y="3123125"/>
              <a:ext cx="168800" cy="116425"/>
            </a:xfrm>
            <a:custGeom>
              <a:rect b="b" l="l" r="r" t="t"/>
              <a:pathLst>
                <a:path extrusionOk="0" h="4657" w="6752">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6"/>
            <p:cNvSpPr/>
            <p:nvPr/>
          </p:nvSpPr>
          <p:spPr>
            <a:xfrm>
              <a:off x="1388500" y="3064350"/>
              <a:ext cx="176350" cy="175200"/>
            </a:xfrm>
            <a:custGeom>
              <a:rect b="b" l="l" r="r" t="t"/>
              <a:pathLst>
                <a:path extrusionOk="0" h="7008" w="7054">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6"/>
            <p:cNvSpPr/>
            <p:nvPr/>
          </p:nvSpPr>
          <p:spPr>
            <a:xfrm>
              <a:off x="1370250" y="2869750"/>
              <a:ext cx="176925" cy="175225"/>
            </a:xfrm>
            <a:custGeom>
              <a:rect b="b" l="l" r="r" t="t"/>
              <a:pathLst>
                <a:path extrusionOk="0" h="7009" w="7077">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6"/>
            <p:cNvSpPr/>
            <p:nvPr/>
          </p:nvSpPr>
          <p:spPr>
            <a:xfrm>
              <a:off x="1291500" y="2931375"/>
              <a:ext cx="161525" cy="119875"/>
            </a:xfrm>
            <a:custGeom>
              <a:rect b="b" l="l" r="r" t="t"/>
              <a:pathLst>
                <a:path extrusionOk="0" h="4795" w="6461">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0" name="Google Shape;1960;p16"/>
          <p:cNvSpPr/>
          <p:nvPr/>
        </p:nvSpPr>
        <p:spPr>
          <a:xfrm flipH="1">
            <a:off x="7335493" y="4607174"/>
            <a:ext cx="3885679" cy="574435"/>
          </a:xfrm>
          <a:custGeom>
            <a:rect b="b" l="l" r="r" t="t"/>
            <a:pathLst>
              <a:path extrusionOk="0" h="20361" w="137729">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6"/>
          <p:cNvSpPr/>
          <p:nvPr/>
        </p:nvSpPr>
        <p:spPr>
          <a:xfrm flipH="1">
            <a:off x="7833286" y="4668254"/>
            <a:ext cx="2569425" cy="351076"/>
          </a:xfrm>
          <a:custGeom>
            <a:rect b="b" l="l" r="r" t="t"/>
            <a:pathLst>
              <a:path extrusionOk="0" h="12444" w="91074">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6"/>
          <p:cNvSpPr/>
          <p:nvPr/>
        </p:nvSpPr>
        <p:spPr>
          <a:xfrm>
            <a:off x="5902341" y="3757846"/>
            <a:ext cx="2977717" cy="1434098"/>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6"/>
          <p:cNvSpPr/>
          <p:nvPr/>
        </p:nvSpPr>
        <p:spPr>
          <a:xfrm flipH="1">
            <a:off x="7961860" y="4287626"/>
            <a:ext cx="1273766" cy="690811"/>
          </a:xfrm>
          <a:custGeom>
            <a:rect b="b" l="l" r="r" t="t"/>
            <a:pathLst>
              <a:path extrusionOk="0" h="24486" w="45149">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6"/>
          <p:cNvSpPr/>
          <p:nvPr/>
        </p:nvSpPr>
        <p:spPr>
          <a:xfrm>
            <a:off x="8790880" y="4033926"/>
            <a:ext cx="544812" cy="1109569"/>
          </a:xfrm>
          <a:custGeom>
            <a:rect b="b" l="l" r="r" t="t"/>
            <a:pathLst>
              <a:path extrusionOk="0" h="39329" w="19311">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6"/>
          <p:cNvSpPr/>
          <p:nvPr/>
        </p:nvSpPr>
        <p:spPr>
          <a:xfrm flipH="1">
            <a:off x="-683011" y="3657649"/>
            <a:ext cx="2221863" cy="1634498"/>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6"/>
          <p:cNvSpPr/>
          <p:nvPr/>
        </p:nvSpPr>
        <p:spPr>
          <a:xfrm>
            <a:off x="6522112" y="3833726"/>
            <a:ext cx="2468961"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6"/>
          <p:cNvSpPr/>
          <p:nvPr/>
        </p:nvSpPr>
        <p:spPr>
          <a:xfrm>
            <a:off x="7593784" y="3998971"/>
            <a:ext cx="1515265" cy="713720"/>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6"/>
          <p:cNvSpPr/>
          <p:nvPr/>
        </p:nvSpPr>
        <p:spPr>
          <a:xfrm>
            <a:off x="7496229" y="3376575"/>
            <a:ext cx="1710383" cy="1336116"/>
          </a:xfrm>
          <a:custGeom>
            <a:rect b="b" l="l" r="r" t="t"/>
            <a:pathLst>
              <a:path extrusionOk="0" h="47359" w="60625">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6"/>
          <p:cNvSpPr/>
          <p:nvPr/>
        </p:nvSpPr>
        <p:spPr>
          <a:xfrm rot="-589025">
            <a:off x="7593834" y="4537551"/>
            <a:ext cx="1515162" cy="713671"/>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6"/>
          <p:cNvSpPr/>
          <p:nvPr/>
        </p:nvSpPr>
        <p:spPr>
          <a:xfrm rot="2035852">
            <a:off x="7736453" y="4118055"/>
            <a:ext cx="1515217" cy="713697"/>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6"/>
          <p:cNvSpPr/>
          <p:nvPr/>
        </p:nvSpPr>
        <p:spPr>
          <a:xfrm rot="1818434">
            <a:off x="7863974" y="3216454"/>
            <a:ext cx="1710436" cy="1336157"/>
          </a:xfrm>
          <a:custGeom>
            <a:rect b="b" l="l" r="r" t="t"/>
            <a:pathLst>
              <a:path extrusionOk="0" h="47359" w="60625">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2" name="Google Shape;1972;p16"/>
          <p:cNvGrpSpPr/>
          <p:nvPr/>
        </p:nvGrpSpPr>
        <p:grpSpPr>
          <a:xfrm flipH="1">
            <a:off x="384075" y="4035888"/>
            <a:ext cx="1754725" cy="1335300"/>
            <a:chOff x="0" y="3611325"/>
            <a:chExt cx="1754725" cy="1335300"/>
          </a:xfrm>
        </p:grpSpPr>
        <p:sp>
          <p:nvSpPr>
            <p:cNvPr id="1973" name="Google Shape;1973;p16"/>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6"/>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5" name="Google Shape;1975;p16"/>
          <p:cNvSpPr/>
          <p:nvPr/>
        </p:nvSpPr>
        <p:spPr>
          <a:xfrm flipH="1" rot="2297280">
            <a:off x="4125778" y="4434414"/>
            <a:ext cx="930867" cy="861199"/>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6"/>
          <p:cNvSpPr/>
          <p:nvPr/>
        </p:nvSpPr>
        <p:spPr>
          <a:xfrm flipH="1" rot="5400000">
            <a:off x="2660166" y="4609552"/>
            <a:ext cx="930854" cy="86118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6"/>
          <p:cNvSpPr/>
          <p:nvPr/>
        </p:nvSpPr>
        <p:spPr>
          <a:xfrm flipH="1" rot="591793">
            <a:off x="1631483" y="4247449"/>
            <a:ext cx="1289160" cy="119267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6"/>
          <p:cNvSpPr/>
          <p:nvPr/>
        </p:nvSpPr>
        <p:spPr>
          <a:xfrm flipH="1" rot="5400000">
            <a:off x="3268155" y="4194071"/>
            <a:ext cx="1289190" cy="1192704"/>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6"/>
          <p:cNvSpPr/>
          <p:nvPr/>
        </p:nvSpPr>
        <p:spPr>
          <a:xfrm>
            <a:off x="4962840" y="4156389"/>
            <a:ext cx="1366275" cy="1268078"/>
          </a:xfrm>
          <a:custGeom>
            <a:rect b="b" l="l" r="r" t="t"/>
            <a:pathLst>
              <a:path extrusionOk="0" h="32413" w="34923">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6"/>
          <p:cNvSpPr/>
          <p:nvPr/>
        </p:nvSpPr>
        <p:spPr>
          <a:xfrm>
            <a:off x="4702086" y="4639519"/>
            <a:ext cx="1224300" cy="681357"/>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6"/>
          <p:cNvSpPr/>
          <p:nvPr/>
        </p:nvSpPr>
        <p:spPr>
          <a:xfrm flipH="1" rot="979777">
            <a:off x="5832653" y="4553700"/>
            <a:ext cx="1224322" cy="681370"/>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6"/>
          <p:cNvSpPr/>
          <p:nvPr/>
        </p:nvSpPr>
        <p:spPr>
          <a:xfrm flipH="1" rot="5400000">
            <a:off x="6770266" y="4549602"/>
            <a:ext cx="930854" cy="86118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3" name="Google Shape;1983;p16"/>
          <p:cNvGrpSpPr/>
          <p:nvPr/>
        </p:nvGrpSpPr>
        <p:grpSpPr>
          <a:xfrm rot="-935900">
            <a:off x="-343653" y="544488"/>
            <a:ext cx="1811856" cy="1141585"/>
            <a:chOff x="1783375" y="3070625"/>
            <a:chExt cx="1811800" cy="1141550"/>
          </a:xfrm>
        </p:grpSpPr>
        <p:sp>
          <p:nvSpPr>
            <p:cNvPr id="1984" name="Google Shape;1984;p16"/>
            <p:cNvSpPr/>
            <p:nvPr/>
          </p:nvSpPr>
          <p:spPr>
            <a:xfrm>
              <a:off x="1783375" y="3070625"/>
              <a:ext cx="1811800" cy="1141550"/>
            </a:xfrm>
            <a:custGeom>
              <a:rect b="b" l="l" r="r" t="t"/>
              <a:pathLst>
                <a:path extrusionOk="0" h="45662" w="72472">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6"/>
            <p:cNvSpPr/>
            <p:nvPr/>
          </p:nvSpPr>
          <p:spPr>
            <a:xfrm>
              <a:off x="2393975" y="3475200"/>
              <a:ext cx="200300" cy="407450"/>
            </a:xfrm>
            <a:custGeom>
              <a:rect b="b" l="l" r="r" t="t"/>
              <a:pathLst>
                <a:path extrusionOk="0" h="16298" w="8012">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6" name="Google Shape;1986;p16"/>
          <p:cNvSpPr/>
          <p:nvPr/>
        </p:nvSpPr>
        <p:spPr>
          <a:xfrm>
            <a:off x="-35057" y="-128137"/>
            <a:ext cx="2965794" cy="1335277"/>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6"/>
          <p:cNvSpPr/>
          <p:nvPr/>
        </p:nvSpPr>
        <p:spPr>
          <a:xfrm>
            <a:off x="-35044" y="-83775"/>
            <a:ext cx="1754750" cy="790040"/>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
    <p:spTree>
      <p:nvGrpSpPr>
        <p:cNvPr id="1988" name="Shape 1988"/>
        <p:cNvGrpSpPr/>
        <p:nvPr/>
      </p:nvGrpSpPr>
      <p:grpSpPr>
        <a:xfrm>
          <a:off x="0" y="0"/>
          <a:ext cx="0" cy="0"/>
          <a:chOff x="0" y="0"/>
          <a:chExt cx="0" cy="0"/>
        </a:xfrm>
      </p:grpSpPr>
      <p:sp>
        <p:nvSpPr>
          <p:cNvPr id="1989" name="Google Shape;1989;p17"/>
          <p:cNvSpPr txBox="1"/>
          <p:nvPr>
            <p:ph type="title"/>
          </p:nvPr>
        </p:nvSpPr>
        <p:spPr>
          <a:xfrm>
            <a:off x="1210413" y="1708038"/>
            <a:ext cx="3463800" cy="564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90" name="Google Shape;1990;p17"/>
          <p:cNvSpPr txBox="1"/>
          <p:nvPr>
            <p:ph idx="1" type="subTitle"/>
          </p:nvPr>
        </p:nvSpPr>
        <p:spPr>
          <a:xfrm>
            <a:off x="1210413" y="2423963"/>
            <a:ext cx="3463800" cy="1080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91" name="Google Shape;1991;p17"/>
          <p:cNvSpPr/>
          <p:nvPr/>
        </p:nvSpPr>
        <p:spPr>
          <a:xfrm>
            <a:off x="-491802" y="3301503"/>
            <a:ext cx="4381598" cy="2968754"/>
          </a:xfrm>
          <a:custGeom>
            <a:rect b="b" l="l" r="r" t="t"/>
            <a:pathLst>
              <a:path extrusionOk="0" h="89616" w="145786">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7"/>
          <p:cNvSpPr/>
          <p:nvPr/>
        </p:nvSpPr>
        <p:spPr>
          <a:xfrm flipH="1">
            <a:off x="8367015" y="1659822"/>
            <a:ext cx="3612581" cy="2282949"/>
          </a:xfrm>
          <a:custGeom>
            <a:rect b="b" l="l" r="r" t="t"/>
            <a:pathLst>
              <a:path extrusionOk="0" h="68914" w="120199">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7"/>
          <p:cNvSpPr/>
          <p:nvPr/>
        </p:nvSpPr>
        <p:spPr>
          <a:xfrm flipH="1">
            <a:off x="137047" y="-1195386"/>
            <a:ext cx="4568281" cy="2379442"/>
          </a:xfrm>
          <a:custGeom>
            <a:rect b="b" l="l" r="r" t="t"/>
            <a:pathLst>
              <a:path extrusionOk="0" h="84340" w="161924">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7"/>
          <p:cNvSpPr/>
          <p:nvPr/>
        </p:nvSpPr>
        <p:spPr>
          <a:xfrm flipH="1">
            <a:off x="-1551813" y="4530150"/>
            <a:ext cx="11620289" cy="1201654"/>
          </a:xfrm>
          <a:custGeom>
            <a:rect b="b" l="l" r="r" t="t"/>
            <a:pathLst>
              <a:path extrusionOk="0" h="45926" w="285318">
                <a:moveTo>
                  <a:pt x="285317" y="1"/>
                </a:moveTo>
                <a:lnTo>
                  <a:pt x="1" y="115"/>
                </a:lnTo>
                <a:lnTo>
                  <a:pt x="1" y="45925"/>
                </a:lnTo>
                <a:lnTo>
                  <a:pt x="285317" y="45925"/>
                </a:lnTo>
                <a:lnTo>
                  <a:pt x="2853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7"/>
          <p:cNvSpPr/>
          <p:nvPr/>
        </p:nvSpPr>
        <p:spPr>
          <a:xfrm flipH="1">
            <a:off x="-38931" y="4518150"/>
            <a:ext cx="10727454" cy="1201612"/>
          </a:xfrm>
          <a:custGeom>
            <a:rect b="b" l="l" r="r" t="t"/>
            <a:pathLst>
              <a:path extrusionOk="0" h="46354" w="282897">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7"/>
          <p:cNvSpPr/>
          <p:nvPr/>
        </p:nvSpPr>
        <p:spPr>
          <a:xfrm flipH="1">
            <a:off x="-199760" y="-110924"/>
            <a:ext cx="2382010" cy="4629131"/>
          </a:xfrm>
          <a:custGeom>
            <a:rect b="b" l="l" r="r" t="t"/>
            <a:pathLst>
              <a:path extrusionOk="0" h="128471" w="84431">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7"/>
          <p:cNvSpPr/>
          <p:nvPr/>
        </p:nvSpPr>
        <p:spPr>
          <a:xfrm flipH="1">
            <a:off x="-1257494" y="-607299"/>
            <a:ext cx="2204920" cy="4929155"/>
          </a:xfrm>
          <a:custGeom>
            <a:rect b="b" l="l" r="r" t="t"/>
            <a:pathLst>
              <a:path extrusionOk="0" h="140833" w="78154">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7"/>
          <p:cNvSpPr/>
          <p:nvPr/>
        </p:nvSpPr>
        <p:spPr>
          <a:xfrm flipH="1">
            <a:off x="-1256873" y="-603309"/>
            <a:ext cx="2204948" cy="4929155"/>
          </a:xfrm>
          <a:custGeom>
            <a:rect b="b" l="l" r="r" t="t"/>
            <a:pathLst>
              <a:path extrusionOk="0" h="140833" w="78155">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7"/>
          <p:cNvSpPr/>
          <p:nvPr/>
        </p:nvSpPr>
        <p:spPr>
          <a:xfrm flipH="1">
            <a:off x="-942888" y="2925605"/>
            <a:ext cx="2496637" cy="1836634"/>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7"/>
          <p:cNvSpPr/>
          <p:nvPr/>
        </p:nvSpPr>
        <p:spPr>
          <a:xfrm flipH="1">
            <a:off x="-1563072" y="4472849"/>
            <a:ext cx="3885679" cy="574435"/>
          </a:xfrm>
          <a:custGeom>
            <a:rect b="b" l="l" r="r" t="t"/>
            <a:pathLst>
              <a:path extrusionOk="0" h="20361" w="137729">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7"/>
          <p:cNvSpPr/>
          <p:nvPr/>
        </p:nvSpPr>
        <p:spPr>
          <a:xfrm flipH="1">
            <a:off x="-1065900" y="4609480"/>
            <a:ext cx="2569425" cy="352797"/>
          </a:xfrm>
          <a:custGeom>
            <a:rect b="b" l="l" r="r" t="t"/>
            <a:pathLst>
              <a:path extrusionOk="0" h="12505" w="91074">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7"/>
          <p:cNvSpPr/>
          <p:nvPr/>
        </p:nvSpPr>
        <p:spPr>
          <a:xfrm flipH="1">
            <a:off x="-1065280" y="4610129"/>
            <a:ext cx="2569425" cy="351076"/>
          </a:xfrm>
          <a:custGeom>
            <a:rect b="b" l="l" r="r" t="t"/>
            <a:pathLst>
              <a:path extrusionOk="0" h="12444" w="91074">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7"/>
          <p:cNvSpPr/>
          <p:nvPr/>
        </p:nvSpPr>
        <p:spPr>
          <a:xfrm flipH="1">
            <a:off x="40402" y="3911260"/>
            <a:ext cx="1104435" cy="644994"/>
          </a:xfrm>
          <a:custGeom>
            <a:rect b="b" l="l" r="r" t="t"/>
            <a:pathLst>
              <a:path extrusionOk="0" h="22862" w="39147">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7"/>
          <p:cNvSpPr/>
          <p:nvPr/>
        </p:nvSpPr>
        <p:spPr>
          <a:xfrm flipH="1">
            <a:off x="-1563060" y="3345946"/>
            <a:ext cx="2977717" cy="1434098"/>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7"/>
          <p:cNvSpPr/>
          <p:nvPr/>
        </p:nvSpPr>
        <p:spPr>
          <a:xfrm flipH="1">
            <a:off x="-1553376" y="3343351"/>
            <a:ext cx="2468961"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7"/>
          <p:cNvSpPr/>
          <p:nvPr/>
        </p:nvSpPr>
        <p:spPr>
          <a:xfrm flipH="1">
            <a:off x="-1554704" y="-1066800"/>
            <a:ext cx="4671962" cy="2427093"/>
          </a:xfrm>
          <a:custGeom>
            <a:rect b="b" l="l" r="r" t="t"/>
            <a:pathLst>
              <a:path extrusionOk="0" h="86029" w="165599">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7"/>
          <p:cNvSpPr/>
          <p:nvPr/>
        </p:nvSpPr>
        <p:spPr>
          <a:xfrm flipH="1">
            <a:off x="-1571432" y="-1066433"/>
            <a:ext cx="4520602" cy="2121524"/>
          </a:xfrm>
          <a:custGeom>
            <a:rect b="b" l="l" r="r" t="t"/>
            <a:pathLst>
              <a:path extrusionOk="0" h="75198" w="160234">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7"/>
          <p:cNvSpPr/>
          <p:nvPr/>
        </p:nvSpPr>
        <p:spPr>
          <a:xfrm flipH="1">
            <a:off x="5186199" y="-230098"/>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7"/>
          <p:cNvSpPr/>
          <p:nvPr/>
        </p:nvSpPr>
        <p:spPr>
          <a:xfrm flipH="1" rot="5400000">
            <a:off x="7709981" y="302056"/>
            <a:ext cx="2047608" cy="1221660"/>
          </a:xfrm>
          <a:custGeom>
            <a:rect b="b" l="l" r="r" t="t"/>
            <a:pathLst>
              <a:path extrusionOk="0" h="41931" w="7028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7"/>
          <p:cNvSpPr/>
          <p:nvPr/>
        </p:nvSpPr>
        <p:spPr>
          <a:xfrm flipH="1">
            <a:off x="1795817" y="-1106425"/>
            <a:ext cx="1954983" cy="860663"/>
          </a:xfrm>
          <a:custGeom>
            <a:rect b="b" l="l" r="r" t="t"/>
            <a:pathLst>
              <a:path extrusionOk="0" h="29538" w="61036">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7"/>
          <p:cNvSpPr/>
          <p:nvPr/>
        </p:nvSpPr>
        <p:spPr>
          <a:xfrm flipH="1">
            <a:off x="7009051" y="401278"/>
            <a:ext cx="1357982" cy="806369"/>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7"/>
          <p:cNvSpPr/>
          <p:nvPr/>
        </p:nvSpPr>
        <p:spPr>
          <a:xfrm flipH="1">
            <a:off x="5319136" y="-1636013"/>
            <a:ext cx="4874140" cy="2720430"/>
          </a:xfrm>
          <a:custGeom>
            <a:rect b="b" l="l" r="r" t="t"/>
            <a:pathLst>
              <a:path extrusionOk="0" h="82120" w="162174">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7"/>
          <p:cNvSpPr/>
          <p:nvPr/>
        </p:nvSpPr>
        <p:spPr>
          <a:xfrm flipH="1">
            <a:off x="7966408" y="346276"/>
            <a:ext cx="3495968" cy="4792456"/>
          </a:xfrm>
          <a:custGeom>
            <a:rect b="b" l="l" r="r" t="t"/>
            <a:pathLst>
              <a:path extrusionOk="0" h="144667" w="116319">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7"/>
          <p:cNvSpPr/>
          <p:nvPr/>
        </p:nvSpPr>
        <p:spPr>
          <a:xfrm flipH="1">
            <a:off x="8095374" y="344752"/>
            <a:ext cx="3373854" cy="4799479"/>
          </a:xfrm>
          <a:custGeom>
            <a:rect b="b" l="l" r="r" t="t"/>
            <a:pathLst>
              <a:path extrusionOk="0" h="144879" w="112256">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7"/>
          <p:cNvSpPr/>
          <p:nvPr/>
        </p:nvSpPr>
        <p:spPr>
          <a:xfrm flipH="1">
            <a:off x="7949215" y="2917945"/>
            <a:ext cx="2659026" cy="2156567"/>
          </a:xfrm>
          <a:custGeom>
            <a:rect b="b" l="l" r="r" t="t"/>
            <a:pathLst>
              <a:path extrusionOk="0" h="65099" w="88472">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7"/>
          <p:cNvSpPr/>
          <p:nvPr/>
        </p:nvSpPr>
        <p:spPr>
          <a:xfrm flipH="1">
            <a:off x="8152286" y="2991291"/>
            <a:ext cx="2166455" cy="2084747"/>
          </a:xfrm>
          <a:custGeom>
            <a:rect b="b" l="l" r="r" t="t"/>
            <a:pathLst>
              <a:path extrusionOk="0" h="62931" w="72083">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7"/>
          <p:cNvSpPr/>
          <p:nvPr/>
        </p:nvSpPr>
        <p:spPr>
          <a:xfrm flipH="1">
            <a:off x="7433395" y="3556920"/>
            <a:ext cx="4379554" cy="2674516"/>
          </a:xfrm>
          <a:custGeom>
            <a:rect b="b" l="l" r="r" t="t"/>
            <a:pathLst>
              <a:path extrusionOk="0" h="80734" w="145718">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7"/>
          <p:cNvSpPr/>
          <p:nvPr/>
        </p:nvSpPr>
        <p:spPr>
          <a:xfrm flipH="1">
            <a:off x="7504055" y="3882039"/>
            <a:ext cx="4308354" cy="2528589"/>
          </a:xfrm>
          <a:custGeom>
            <a:rect b="b" l="l" r="r" t="t"/>
            <a:pathLst>
              <a:path extrusionOk="0" h="76329" w="143349">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7"/>
          <p:cNvSpPr/>
          <p:nvPr/>
        </p:nvSpPr>
        <p:spPr>
          <a:xfrm flipH="1">
            <a:off x="6791961" y="-110924"/>
            <a:ext cx="5013414" cy="2536871"/>
          </a:xfrm>
          <a:custGeom>
            <a:rect b="b" l="l" r="r" t="t"/>
            <a:pathLst>
              <a:path extrusionOk="0" h="76579" w="166808">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7"/>
          <p:cNvSpPr/>
          <p:nvPr/>
        </p:nvSpPr>
        <p:spPr>
          <a:xfrm flipH="1">
            <a:off x="7075943" y="-256412"/>
            <a:ext cx="4683411" cy="2338603"/>
          </a:xfrm>
          <a:custGeom>
            <a:rect b="b" l="l" r="r" t="t"/>
            <a:pathLst>
              <a:path extrusionOk="0" h="70594" w="155828">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1" name="Google Shape;2021;p17"/>
          <p:cNvGrpSpPr/>
          <p:nvPr/>
        </p:nvGrpSpPr>
        <p:grpSpPr>
          <a:xfrm flipH="1">
            <a:off x="5170113" y="4639938"/>
            <a:ext cx="475925" cy="240275"/>
            <a:chOff x="3293275" y="4615900"/>
            <a:chExt cx="475925" cy="240275"/>
          </a:xfrm>
        </p:grpSpPr>
        <p:sp>
          <p:nvSpPr>
            <p:cNvPr id="2022" name="Google Shape;2022;p17"/>
            <p:cNvSpPr/>
            <p:nvPr/>
          </p:nvSpPr>
          <p:spPr>
            <a:xfrm>
              <a:off x="3293275" y="4689125"/>
              <a:ext cx="475925" cy="167050"/>
            </a:xfrm>
            <a:custGeom>
              <a:rect b="b" l="l" r="r" t="t"/>
              <a:pathLst>
                <a:path extrusionOk="0" h="6682" w="19037">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7"/>
            <p:cNvSpPr/>
            <p:nvPr/>
          </p:nvSpPr>
          <p:spPr>
            <a:xfrm>
              <a:off x="3350350" y="4686600"/>
              <a:ext cx="408025" cy="158650"/>
            </a:xfrm>
            <a:custGeom>
              <a:rect b="b" l="l" r="r" t="t"/>
              <a:pathLst>
                <a:path extrusionOk="0" h="6346" w="16321">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7"/>
            <p:cNvSpPr/>
            <p:nvPr/>
          </p:nvSpPr>
          <p:spPr>
            <a:xfrm>
              <a:off x="3388000" y="4615900"/>
              <a:ext cx="240275" cy="144850"/>
            </a:xfrm>
            <a:custGeom>
              <a:rect b="b" l="l" r="r" t="t"/>
              <a:pathLst>
                <a:path extrusionOk="0" h="5794" w="9611">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7"/>
            <p:cNvSpPr/>
            <p:nvPr/>
          </p:nvSpPr>
          <p:spPr>
            <a:xfrm>
              <a:off x="3413125" y="4622725"/>
              <a:ext cx="196875" cy="137950"/>
            </a:xfrm>
            <a:custGeom>
              <a:rect b="b" l="l" r="r" t="t"/>
              <a:pathLst>
                <a:path extrusionOk="0" h="5518" w="7875">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 name="Google Shape;2026;p17"/>
          <p:cNvGrpSpPr/>
          <p:nvPr/>
        </p:nvGrpSpPr>
        <p:grpSpPr>
          <a:xfrm flipH="1">
            <a:off x="7159338" y="4118225"/>
            <a:ext cx="1754725" cy="1335300"/>
            <a:chOff x="0" y="3611325"/>
            <a:chExt cx="1754725" cy="1335300"/>
          </a:xfrm>
        </p:grpSpPr>
        <p:sp>
          <p:nvSpPr>
            <p:cNvPr id="2027" name="Google Shape;2027;p17"/>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7"/>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9" name="Google Shape;2029;p17"/>
          <p:cNvSpPr/>
          <p:nvPr/>
        </p:nvSpPr>
        <p:spPr>
          <a:xfrm flipH="1">
            <a:off x="620612" y="3841742"/>
            <a:ext cx="2496637" cy="1836634"/>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0" name="Google Shape;2030;p17"/>
          <p:cNvGrpSpPr/>
          <p:nvPr/>
        </p:nvGrpSpPr>
        <p:grpSpPr>
          <a:xfrm flipH="1">
            <a:off x="-431512" y="4107538"/>
            <a:ext cx="3753650" cy="1305050"/>
            <a:chOff x="12456600" y="3922575"/>
            <a:chExt cx="3753650" cy="1305050"/>
          </a:xfrm>
        </p:grpSpPr>
        <p:sp>
          <p:nvSpPr>
            <p:cNvPr id="2031" name="Google Shape;2031;p17"/>
            <p:cNvSpPr/>
            <p:nvPr/>
          </p:nvSpPr>
          <p:spPr>
            <a:xfrm>
              <a:off x="13680025" y="3922575"/>
              <a:ext cx="2530225" cy="1304475"/>
            </a:xfrm>
            <a:custGeom>
              <a:rect b="b" l="l" r="r" t="t"/>
              <a:pathLst>
                <a:path extrusionOk="0" h="52179" w="101209">
                  <a:moveTo>
                    <a:pt x="101208" y="0"/>
                  </a:moveTo>
                  <a:lnTo>
                    <a:pt x="1" y="52179"/>
                  </a:lnTo>
                  <a:lnTo>
                    <a:pt x="101208" y="52179"/>
                  </a:lnTo>
                  <a:lnTo>
                    <a:pt x="101208" y="0"/>
                  </a:lnTo>
                  <a:close/>
                </a:path>
              </a:pathLst>
            </a:custGeom>
            <a:solidFill>
              <a:srgbClr val="3A6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7"/>
            <p:cNvSpPr/>
            <p:nvPr/>
          </p:nvSpPr>
          <p:spPr>
            <a:xfrm>
              <a:off x="14031550" y="4175350"/>
              <a:ext cx="2178700" cy="1052275"/>
            </a:xfrm>
            <a:custGeom>
              <a:rect b="b" l="l" r="r" t="t"/>
              <a:pathLst>
                <a:path extrusionOk="0" h="42091" w="87148">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7"/>
            <p:cNvSpPr/>
            <p:nvPr/>
          </p:nvSpPr>
          <p:spPr>
            <a:xfrm>
              <a:off x="12456600" y="4494350"/>
              <a:ext cx="1966425" cy="732700"/>
            </a:xfrm>
            <a:custGeom>
              <a:rect b="b" l="l" r="r" t="t"/>
              <a:pathLst>
                <a:path extrusionOk="0" h="29308" w="78657">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7"/>
            <p:cNvSpPr/>
            <p:nvPr/>
          </p:nvSpPr>
          <p:spPr>
            <a:xfrm>
              <a:off x="12975300" y="4539425"/>
              <a:ext cx="1447725" cy="687625"/>
            </a:xfrm>
            <a:custGeom>
              <a:rect b="b" l="l" r="r" t="t"/>
              <a:pathLst>
                <a:path extrusionOk="0" h="27505" w="57909">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0">
    <p:spTree>
      <p:nvGrpSpPr>
        <p:cNvPr id="2035" name="Shape 2035"/>
        <p:cNvGrpSpPr/>
        <p:nvPr/>
      </p:nvGrpSpPr>
      <p:grpSpPr>
        <a:xfrm>
          <a:off x="0" y="0"/>
          <a:ext cx="0" cy="0"/>
          <a:chOff x="0" y="0"/>
          <a:chExt cx="0" cy="0"/>
        </a:xfrm>
      </p:grpSpPr>
      <p:sp>
        <p:nvSpPr>
          <p:cNvPr id="2036" name="Google Shape;2036;p18"/>
          <p:cNvSpPr txBox="1"/>
          <p:nvPr>
            <p:ph idx="1" type="body"/>
          </p:nvPr>
        </p:nvSpPr>
        <p:spPr>
          <a:xfrm>
            <a:off x="720000" y="1533450"/>
            <a:ext cx="3829800" cy="30987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a:lvl1pPr>
            <a:lvl2pPr indent="-317500" lvl="1" marL="914400" rtl="0">
              <a:lnSpc>
                <a:spcPct val="100000"/>
              </a:lnSpc>
              <a:spcBef>
                <a:spcPts val="1000"/>
              </a:spcBef>
              <a:spcAft>
                <a:spcPts val="0"/>
              </a:spcAft>
              <a:buSzPts val="1400"/>
              <a:buChar char="○"/>
              <a:defRPr/>
            </a:lvl2pPr>
            <a:lvl3pPr indent="-317500" lvl="2" marL="1371600" rtl="0">
              <a:lnSpc>
                <a:spcPct val="100000"/>
              </a:lnSpc>
              <a:spcBef>
                <a:spcPts val="1600"/>
              </a:spcBef>
              <a:spcAft>
                <a:spcPts val="0"/>
              </a:spcAft>
              <a:buSzPts val="1400"/>
              <a:buChar char="■"/>
              <a:defRPr/>
            </a:lvl3pPr>
            <a:lvl4pPr indent="-317500" lvl="3" marL="1828800" rtl="0">
              <a:lnSpc>
                <a:spcPct val="100000"/>
              </a:lnSpc>
              <a:spcBef>
                <a:spcPts val="1600"/>
              </a:spcBef>
              <a:spcAft>
                <a:spcPts val="0"/>
              </a:spcAft>
              <a:buSzPts val="1400"/>
              <a:buChar char="●"/>
              <a:defRPr/>
            </a:lvl4pPr>
            <a:lvl5pPr indent="-317500" lvl="4" marL="2286000" rtl="0">
              <a:lnSpc>
                <a:spcPct val="100000"/>
              </a:lnSpc>
              <a:spcBef>
                <a:spcPts val="1600"/>
              </a:spcBef>
              <a:spcAft>
                <a:spcPts val="0"/>
              </a:spcAft>
              <a:buSzPts val="1400"/>
              <a:buChar char="○"/>
              <a:defRPr/>
            </a:lvl5pPr>
            <a:lvl6pPr indent="-317500" lvl="5" marL="2743200" rtl="0">
              <a:lnSpc>
                <a:spcPct val="100000"/>
              </a:lnSpc>
              <a:spcBef>
                <a:spcPts val="1600"/>
              </a:spcBef>
              <a:spcAft>
                <a:spcPts val="0"/>
              </a:spcAft>
              <a:buSzPts val="1400"/>
              <a:buChar char="■"/>
              <a:defRPr/>
            </a:lvl6pPr>
            <a:lvl7pPr indent="-317500" lvl="6" marL="3200400" rtl="0">
              <a:lnSpc>
                <a:spcPct val="100000"/>
              </a:lnSpc>
              <a:spcBef>
                <a:spcPts val="1600"/>
              </a:spcBef>
              <a:spcAft>
                <a:spcPts val="0"/>
              </a:spcAft>
              <a:buSzPts val="1400"/>
              <a:buChar char="●"/>
              <a:defRPr/>
            </a:lvl7pPr>
            <a:lvl8pPr indent="-317500" lvl="7" marL="3657600" rtl="0">
              <a:lnSpc>
                <a:spcPct val="100000"/>
              </a:lnSpc>
              <a:spcBef>
                <a:spcPts val="1600"/>
              </a:spcBef>
              <a:spcAft>
                <a:spcPts val="0"/>
              </a:spcAft>
              <a:buSzPts val="1400"/>
              <a:buChar char="○"/>
              <a:defRPr/>
            </a:lvl8pPr>
            <a:lvl9pPr indent="-317500" lvl="8" marL="4114800" rtl="0">
              <a:lnSpc>
                <a:spcPct val="100000"/>
              </a:lnSpc>
              <a:spcBef>
                <a:spcPts val="1600"/>
              </a:spcBef>
              <a:spcAft>
                <a:spcPts val="1600"/>
              </a:spcAft>
              <a:buSzPts val="1400"/>
              <a:buChar char="■"/>
              <a:defRPr/>
            </a:lvl9pPr>
          </a:lstStyle>
          <a:p/>
        </p:txBody>
      </p:sp>
      <p:sp>
        <p:nvSpPr>
          <p:cNvPr id="2037" name="Google Shape;2037;p18"/>
          <p:cNvSpPr txBox="1"/>
          <p:nvPr>
            <p:ph idx="2" type="body"/>
          </p:nvPr>
        </p:nvSpPr>
        <p:spPr>
          <a:xfrm>
            <a:off x="4694500" y="1533450"/>
            <a:ext cx="3736500" cy="30987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a:lvl1pPr>
            <a:lvl2pPr indent="-317500" lvl="1" marL="914400" rtl="0">
              <a:lnSpc>
                <a:spcPct val="100000"/>
              </a:lnSpc>
              <a:spcBef>
                <a:spcPts val="1000"/>
              </a:spcBef>
              <a:spcAft>
                <a:spcPts val="0"/>
              </a:spcAft>
              <a:buSzPts val="1400"/>
              <a:buChar char="○"/>
              <a:defRPr/>
            </a:lvl2pPr>
            <a:lvl3pPr indent="-317500" lvl="2" marL="1371600" rtl="0">
              <a:lnSpc>
                <a:spcPct val="100000"/>
              </a:lnSpc>
              <a:spcBef>
                <a:spcPts val="1600"/>
              </a:spcBef>
              <a:spcAft>
                <a:spcPts val="0"/>
              </a:spcAft>
              <a:buSzPts val="1400"/>
              <a:buChar char="■"/>
              <a:defRPr/>
            </a:lvl3pPr>
            <a:lvl4pPr indent="-317500" lvl="3" marL="1828800" rtl="0">
              <a:lnSpc>
                <a:spcPct val="100000"/>
              </a:lnSpc>
              <a:spcBef>
                <a:spcPts val="1600"/>
              </a:spcBef>
              <a:spcAft>
                <a:spcPts val="0"/>
              </a:spcAft>
              <a:buSzPts val="1400"/>
              <a:buChar char="●"/>
              <a:defRPr/>
            </a:lvl4pPr>
            <a:lvl5pPr indent="-317500" lvl="4" marL="2286000" rtl="0">
              <a:lnSpc>
                <a:spcPct val="100000"/>
              </a:lnSpc>
              <a:spcBef>
                <a:spcPts val="1600"/>
              </a:spcBef>
              <a:spcAft>
                <a:spcPts val="0"/>
              </a:spcAft>
              <a:buSzPts val="1400"/>
              <a:buChar char="○"/>
              <a:defRPr/>
            </a:lvl5pPr>
            <a:lvl6pPr indent="-317500" lvl="5" marL="2743200" rtl="0">
              <a:lnSpc>
                <a:spcPct val="100000"/>
              </a:lnSpc>
              <a:spcBef>
                <a:spcPts val="1600"/>
              </a:spcBef>
              <a:spcAft>
                <a:spcPts val="0"/>
              </a:spcAft>
              <a:buSzPts val="1400"/>
              <a:buChar char="■"/>
              <a:defRPr/>
            </a:lvl6pPr>
            <a:lvl7pPr indent="-317500" lvl="6" marL="3200400" rtl="0">
              <a:lnSpc>
                <a:spcPct val="100000"/>
              </a:lnSpc>
              <a:spcBef>
                <a:spcPts val="1600"/>
              </a:spcBef>
              <a:spcAft>
                <a:spcPts val="0"/>
              </a:spcAft>
              <a:buSzPts val="1400"/>
              <a:buChar char="●"/>
              <a:defRPr/>
            </a:lvl7pPr>
            <a:lvl8pPr indent="-317500" lvl="7" marL="3657600" rtl="0">
              <a:lnSpc>
                <a:spcPct val="100000"/>
              </a:lnSpc>
              <a:spcBef>
                <a:spcPts val="1600"/>
              </a:spcBef>
              <a:spcAft>
                <a:spcPts val="0"/>
              </a:spcAft>
              <a:buSzPts val="1400"/>
              <a:buChar char="○"/>
              <a:defRPr/>
            </a:lvl8pPr>
            <a:lvl9pPr indent="-317500" lvl="8" marL="4114800" rtl="0">
              <a:lnSpc>
                <a:spcPct val="100000"/>
              </a:lnSpc>
              <a:spcBef>
                <a:spcPts val="1600"/>
              </a:spcBef>
              <a:spcAft>
                <a:spcPts val="1600"/>
              </a:spcAft>
              <a:buSzPts val="1400"/>
              <a:buChar char="■"/>
              <a:defRPr/>
            </a:lvl9pPr>
          </a:lstStyle>
          <a:p/>
        </p:txBody>
      </p:sp>
      <p:sp>
        <p:nvSpPr>
          <p:cNvPr id="2038" name="Google Shape;2038;p18"/>
          <p:cNvSpPr/>
          <p:nvPr/>
        </p:nvSpPr>
        <p:spPr>
          <a:xfrm flipH="1">
            <a:off x="-731285" y="3365404"/>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8"/>
          <p:cNvSpPr/>
          <p:nvPr/>
        </p:nvSpPr>
        <p:spPr>
          <a:xfrm>
            <a:off x="8474709" y="-332914"/>
            <a:ext cx="548257" cy="4968190"/>
          </a:xfrm>
          <a:custGeom>
            <a:rect b="b" l="l" r="r" t="t"/>
            <a:pathLst>
              <a:path extrusionOk="0" h="156171" w="17234">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0" name="Google Shape;2040;p18"/>
          <p:cNvGrpSpPr/>
          <p:nvPr/>
        </p:nvGrpSpPr>
        <p:grpSpPr>
          <a:xfrm>
            <a:off x="-668192" y="-548236"/>
            <a:ext cx="2359247" cy="5355221"/>
            <a:chOff x="13093133" y="-435336"/>
            <a:chExt cx="2359247" cy="5355221"/>
          </a:xfrm>
        </p:grpSpPr>
        <p:sp>
          <p:nvSpPr>
            <p:cNvPr id="2041" name="Google Shape;2041;p18"/>
            <p:cNvSpPr/>
            <p:nvPr/>
          </p:nvSpPr>
          <p:spPr>
            <a:xfrm>
              <a:off x="13093133" y="-435336"/>
              <a:ext cx="2359247" cy="5355221"/>
            </a:xfrm>
            <a:custGeom>
              <a:rect b="b" l="l" r="r" t="t"/>
              <a:pathLst>
                <a:path extrusionOk="0" h="168337" w="74161">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8"/>
            <p:cNvSpPr/>
            <p:nvPr/>
          </p:nvSpPr>
          <p:spPr>
            <a:xfrm>
              <a:off x="13242015" y="1969594"/>
              <a:ext cx="407359" cy="2713574"/>
            </a:xfrm>
            <a:custGeom>
              <a:rect b="b" l="l" r="r" t="t"/>
              <a:pathLst>
                <a:path extrusionOk="0" h="85299" w="12805">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8"/>
            <p:cNvSpPr/>
            <p:nvPr/>
          </p:nvSpPr>
          <p:spPr>
            <a:xfrm>
              <a:off x="13526642" y="1261638"/>
              <a:ext cx="591108" cy="2061514"/>
            </a:xfrm>
            <a:custGeom>
              <a:rect b="b" l="l" r="r" t="t"/>
              <a:pathLst>
                <a:path extrusionOk="0" h="64802" w="18581">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4" name="Google Shape;2044;p18"/>
          <p:cNvSpPr/>
          <p:nvPr/>
        </p:nvSpPr>
        <p:spPr>
          <a:xfrm>
            <a:off x="7154618" y="-1409068"/>
            <a:ext cx="2297499" cy="6653553"/>
          </a:xfrm>
          <a:custGeom>
            <a:rect b="b" l="l" r="r" t="t"/>
            <a:pathLst>
              <a:path extrusionOk="0" h="209149" w="7222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8"/>
          <p:cNvSpPr/>
          <p:nvPr/>
        </p:nvSpPr>
        <p:spPr>
          <a:xfrm flipH="1">
            <a:off x="-1548338" y="4608575"/>
            <a:ext cx="11620289" cy="1201654"/>
          </a:xfrm>
          <a:custGeom>
            <a:rect b="b" l="l" r="r" t="t"/>
            <a:pathLst>
              <a:path extrusionOk="0" h="45926" w="285318">
                <a:moveTo>
                  <a:pt x="285317" y="1"/>
                </a:moveTo>
                <a:lnTo>
                  <a:pt x="1" y="115"/>
                </a:lnTo>
                <a:lnTo>
                  <a:pt x="1" y="45925"/>
                </a:lnTo>
                <a:lnTo>
                  <a:pt x="285317" y="45925"/>
                </a:lnTo>
                <a:lnTo>
                  <a:pt x="2853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8"/>
          <p:cNvSpPr/>
          <p:nvPr/>
        </p:nvSpPr>
        <p:spPr>
          <a:xfrm flipH="1">
            <a:off x="-1147725" y="4579038"/>
            <a:ext cx="10727454" cy="1201612"/>
          </a:xfrm>
          <a:custGeom>
            <a:rect b="b" l="l" r="r" t="t"/>
            <a:pathLst>
              <a:path extrusionOk="0" h="46354" w="282897">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7" name="Google Shape;2047;p18"/>
          <p:cNvGrpSpPr/>
          <p:nvPr/>
        </p:nvGrpSpPr>
        <p:grpSpPr>
          <a:xfrm flipH="1">
            <a:off x="5942849" y="4761874"/>
            <a:ext cx="1248959" cy="492362"/>
            <a:chOff x="12680715" y="5206674"/>
            <a:chExt cx="1248959" cy="492362"/>
          </a:xfrm>
        </p:grpSpPr>
        <p:sp>
          <p:nvSpPr>
            <p:cNvPr id="2048" name="Google Shape;2048;p18"/>
            <p:cNvSpPr/>
            <p:nvPr/>
          </p:nvSpPr>
          <p:spPr>
            <a:xfrm>
              <a:off x="12680715" y="5446700"/>
              <a:ext cx="1227899" cy="229686"/>
            </a:xfrm>
            <a:custGeom>
              <a:rect b="b" l="l" r="r" t="t"/>
              <a:pathLst>
                <a:path extrusionOk="0" h="7220" w="38598">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8"/>
            <p:cNvSpPr/>
            <p:nvPr/>
          </p:nvSpPr>
          <p:spPr>
            <a:xfrm>
              <a:off x="13021968" y="5382407"/>
              <a:ext cx="907706" cy="316630"/>
            </a:xfrm>
            <a:custGeom>
              <a:rect b="b" l="l" r="r" t="t"/>
              <a:pathLst>
                <a:path extrusionOk="0" h="9953" w="28533">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8"/>
            <p:cNvSpPr/>
            <p:nvPr/>
          </p:nvSpPr>
          <p:spPr>
            <a:xfrm>
              <a:off x="13032148" y="5399840"/>
              <a:ext cx="792958" cy="275973"/>
            </a:xfrm>
            <a:custGeom>
              <a:rect b="b" l="l" r="r" t="t"/>
              <a:pathLst>
                <a:path extrusionOk="0" h="8675" w="24926">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8"/>
            <p:cNvSpPr/>
            <p:nvPr/>
          </p:nvSpPr>
          <p:spPr>
            <a:xfrm>
              <a:off x="13069178" y="5206674"/>
              <a:ext cx="860496" cy="318825"/>
            </a:xfrm>
            <a:custGeom>
              <a:rect b="b" l="l" r="r" t="t"/>
              <a:pathLst>
                <a:path extrusionOk="0" h="10022" w="27049">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8"/>
            <p:cNvSpPr/>
            <p:nvPr/>
          </p:nvSpPr>
          <p:spPr>
            <a:xfrm>
              <a:off x="13311716" y="5258974"/>
              <a:ext cx="316630" cy="116211"/>
            </a:xfrm>
            <a:custGeom>
              <a:rect b="b" l="l" r="r" t="t"/>
              <a:pathLst>
                <a:path extrusionOk="0" h="3653" w="9953">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8"/>
            <p:cNvSpPr/>
            <p:nvPr/>
          </p:nvSpPr>
          <p:spPr>
            <a:xfrm>
              <a:off x="13076431" y="5395482"/>
              <a:ext cx="843095" cy="115479"/>
            </a:xfrm>
            <a:custGeom>
              <a:rect b="b" l="l" r="r" t="t"/>
              <a:pathLst>
                <a:path extrusionOk="0" h="3630" w="26502">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4" name="Google Shape;2054;p18"/>
          <p:cNvSpPr/>
          <p:nvPr/>
        </p:nvSpPr>
        <p:spPr>
          <a:xfrm>
            <a:off x="5613211" y="4527994"/>
            <a:ext cx="1224300" cy="681357"/>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5" name="Google Shape;2055;p18"/>
          <p:cNvGrpSpPr/>
          <p:nvPr/>
        </p:nvGrpSpPr>
        <p:grpSpPr>
          <a:xfrm flipH="1">
            <a:off x="1824142" y="4687986"/>
            <a:ext cx="463791" cy="199524"/>
            <a:chOff x="3170025" y="4972625"/>
            <a:chExt cx="339550" cy="146075"/>
          </a:xfrm>
        </p:grpSpPr>
        <p:sp>
          <p:nvSpPr>
            <p:cNvPr id="2056" name="Google Shape;2056;p18"/>
            <p:cNvSpPr/>
            <p:nvPr/>
          </p:nvSpPr>
          <p:spPr>
            <a:xfrm>
              <a:off x="3170025" y="4972625"/>
              <a:ext cx="338975" cy="146075"/>
            </a:xfrm>
            <a:custGeom>
              <a:rect b="b" l="l" r="r" t="t"/>
              <a:pathLst>
                <a:path extrusionOk="0" h="5843" w="13559">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8"/>
            <p:cNvSpPr/>
            <p:nvPr/>
          </p:nvSpPr>
          <p:spPr>
            <a:xfrm>
              <a:off x="3180300" y="4975175"/>
              <a:ext cx="329275" cy="143525"/>
            </a:xfrm>
            <a:custGeom>
              <a:rect b="b" l="l" r="r" t="t"/>
              <a:pathLst>
                <a:path extrusionOk="0" h="5741" w="13171">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8" name="Google Shape;2058;p18"/>
          <p:cNvSpPr/>
          <p:nvPr/>
        </p:nvSpPr>
        <p:spPr>
          <a:xfrm>
            <a:off x="7840441" y="3803769"/>
            <a:ext cx="2296799" cy="1336125"/>
          </a:xfrm>
          <a:custGeom>
            <a:rect b="b" l="l" r="r" t="t"/>
            <a:pathLst>
              <a:path extrusionOk="0" h="42000" w="72198">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9" name="Google Shape;2059;p18"/>
          <p:cNvGrpSpPr/>
          <p:nvPr/>
        </p:nvGrpSpPr>
        <p:grpSpPr>
          <a:xfrm>
            <a:off x="6665940" y="4349125"/>
            <a:ext cx="2694710" cy="1167646"/>
            <a:chOff x="18955190" y="4592375"/>
            <a:chExt cx="2694710" cy="1167646"/>
          </a:xfrm>
        </p:grpSpPr>
        <p:sp>
          <p:nvSpPr>
            <p:cNvPr id="2060" name="Google Shape;2060;p18"/>
            <p:cNvSpPr/>
            <p:nvPr/>
          </p:nvSpPr>
          <p:spPr>
            <a:xfrm>
              <a:off x="19289921" y="4867585"/>
              <a:ext cx="372556" cy="624511"/>
            </a:xfrm>
            <a:custGeom>
              <a:rect b="b" l="l" r="r" t="t"/>
              <a:pathLst>
                <a:path extrusionOk="0" h="19631" w="11711">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8"/>
            <p:cNvSpPr/>
            <p:nvPr/>
          </p:nvSpPr>
          <p:spPr>
            <a:xfrm>
              <a:off x="18974055" y="5288751"/>
              <a:ext cx="693513" cy="310808"/>
            </a:xfrm>
            <a:custGeom>
              <a:rect b="b" l="l" r="r" t="t"/>
              <a:pathLst>
                <a:path extrusionOk="0" h="9770" w="2180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8"/>
            <p:cNvSpPr/>
            <p:nvPr/>
          </p:nvSpPr>
          <p:spPr>
            <a:xfrm>
              <a:off x="18955190" y="4857437"/>
              <a:ext cx="586018" cy="692749"/>
            </a:xfrm>
            <a:custGeom>
              <a:rect b="b" l="l" r="r" t="t"/>
              <a:pathLst>
                <a:path extrusionOk="0" h="21776" w="18421">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8"/>
            <p:cNvSpPr/>
            <p:nvPr/>
          </p:nvSpPr>
          <p:spPr>
            <a:xfrm>
              <a:off x="19606519" y="5260438"/>
              <a:ext cx="1118273" cy="353628"/>
            </a:xfrm>
            <a:custGeom>
              <a:rect b="b" l="l" r="r" t="t"/>
              <a:pathLst>
                <a:path extrusionOk="0" h="11116" w="35152">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8"/>
            <p:cNvSpPr/>
            <p:nvPr/>
          </p:nvSpPr>
          <p:spPr>
            <a:xfrm>
              <a:off x="19606519" y="5053465"/>
              <a:ext cx="1156766" cy="482182"/>
            </a:xfrm>
            <a:custGeom>
              <a:rect b="b" l="l" r="r" t="t"/>
              <a:pathLst>
                <a:path extrusionOk="0" h="15157" w="36362">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8"/>
            <p:cNvSpPr/>
            <p:nvPr/>
          </p:nvSpPr>
          <p:spPr>
            <a:xfrm>
              <a:off x="19776430" y="5128257"/>
              <a:ext cx="952721" cy="320988"/>
            </a:xfrm>
            <a:custGeom>
              <a:rect b="b" l="l" r="r" t="t"/>
              <a:pathLst>
                <a:path extrusionOk="0" h="10090" w="29948">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8"/>
            <p:cNvSpPr/>
            <p:nvPr/>
          </p:nvSpPr>
          <p:spPr>
            <a:xfrm>
              <a:off x="19618863" y="5286556"/>
              <a:ext cx="1076153" cy="242570"/>
            </a:xfrm>
            <a:custGeom>
              <a:rect b="b" l="l" r="r" t="t"/>
              <a:pathLst>
                <a:path extrusionOk="0" h="7625" w="33828">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8"/>
            <p:cNvSpPr/>
            <p:nvPr/>
          </p:nvSpPr>
          <p:spPr>
            <a:xfrm>
              <a:off x="20750179" y="4592375"/>
              <a:ext cx="893168" cy="1167646"/>
            </a:xfrm>
            <a:custGeom>
              <a:rect b="b" l="l" r="r" t="t"/>
              <a:pathLst>
                <a:path extrusionOk="0" h="36704" w="28076">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8"/>
            <p:cNvSpPr/>
            <p:nvPr/>
          </p:nvSpPr>
          <p:spPr>
            <a:xfrm>
              <a:off x="20973821" y="5077452"/>
              <a:ext cx="676079" cy="651361"/>
            </a:xfrm>
            <a:custGeom>
              <a:rect b="b" l="l" r="r" t="t"/>
              <a:pathLst>
                <a:path extrusionOk="0" h="20475" w="21252">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8"/>
            <p:cNvSpPr/>
            <p:nvPr/>
          </p:nvSpPr>
          <p:spPr>
            <a:xfrm>
              <a:off x="20897598" y="4592375"/>
              <a:ext cx="745749" cy="850348"/>
            </a:xfrm>
            <a:custGeom>
              <a:rect b="b" l="l" r="r" t="t"/>
              <a:pathLst>
                <a:path extrusionOk="0" h="26730" w="23442">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8"/>
            <p:cNvSpPr/>
            <p:nvPr/>
          </p:nvSpPr>
          <p:spPr>
            <a:xfrm>
              <a:off x="20831523" y="5016436"/>
              <a:ext cx="245465" cy="663004"/>
            </a:xfrm>
            <a:custGeom>
              <a:rect b="b" l="l" r="r" t="t"/>
              <a:pathLst>
                <a:path extrusionOk="0" h="20841" w="7716">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1" name="Google Shape;2071;p18"/>
          <p:cNvSpPr/>
          <p:nvPr/>
        </p:nvSpPr>
        <p:spPr>
          <a:xfrm>
            <a:off x="-1520107" y="3919468"/>
            <a:ext cx="2379543" cy="1378213"/>
          </a:xfrm>
          <a:custGeom>
            <a:rect b="b" l="l" r="r" t="t"/>
            <a:pathLst>
              <a:path extrusionOk="0" h="43323" w="74799">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8"/>
          <p:cNvSpPr/>
          <p:nvPr/>
        </p:nvSpPr>
        <p:spPr>
          <a:xfrm flipH="1">
            <a:off x="-1784079" y="-893650"/>
            <a:ext cx="4671962" cy="2427093"/>
          </a:xfrm>
          <a:custGeom>
            <a:rect b="b" l="l" r="r" t="t"/>
            <a:pathLst>
              <a:path extrusionOk="0" h="86029" w="165599">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8"/>
          <p:cNvSpPr/>
          <p:nvPr/>
        </p:nvSpPr>
        <p:spPr>
          <a:xfrm flipH="1">
            <a:off x="-1800807" y="-893283"/>
            <a:ext cx="4520602" cy="2121524"/>
          </a:xfrm>
          <a:custGeom>
            <a:rect b="b" l="l" r="r" t="t"/>
            <a:pathLst>
              <a:path extrusionOk="0" h="75198" w="160234">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4" name="Google Shape;2074;p18"/>
          <p:cNvGrpSpPr/>
          <p:nvPr/>
        </p:nvGrpSpPr>
        <p:grpSpPr>
          <a:xfrm flipH="1">
            <a:off x="4369063" y="4120075"/>
            <a:ext cx="1754725" cy="1335300"/>
            <a:chOff x="0" y="3611325"/>
            <a:chExt cx="1754725" cy="1335300"/>
          </a:xfrm>
        </p:grpSpPr>
        <p:sp>
          <p:nvSpPr>
            <p:cNvPr id="2075" name="Google Shape;2075;p18"/>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8"/>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7" name="Google Shape;2077;p18"/>
          <p:cNvSpPr/>
          <p:nvPr/>
        </p:nvSpPr>
        <p:spPr>
          <a:xfrm rot="-2203846">
            <a:off x="7793920" y="4592268"/>
            <a:ext cx="1224303" cy="681359"/>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8"/>
          <p:cNvSpPr/>
          <p:nvPr/>
        </p:nvSpPr>
        <p:spPr>
          <a:xfrm flipH="1">
            <a:off x="-495851" y="3919474"/>
            <a:ext cx="2221863" cy="1634498"/>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9" name="Google Shape;2079;p18"/>
          <p:cNvGrpSpPr/>
          <p:nvPr/>
        </p:nvGrpSpPr>
        <p:grpSpPr>
          <a:xfrm>
            <a:off x="3636763" y="4041250"/>
            <a:ext cx="1754725" cy="1335300"/>
            <a:chOff x="0" y="3611325"/>
            <a:chExt cx="1754725" cy="1335300"/>
          </a:xfrm>
        </p:grpSpPr>
        <p:sp>
          <p:nvSpPr>
            <p:cNvPr id="2080" name="Google Shape;2080;p18"/>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8"/>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 name="Google Shape;2082;p18"/>
          <p:cNvGrpSpPr/>
          <p:nvPr/>
        </p:nvGrpSpPr>
        <p:grpSpPr>
          <a:xfrm>
            <a:off x="7611378" y="-209166"/>
            <a:ext cx="1589402" cy="2208142"/>
            <a:chOff x="6690382" y="-4766279"/>
            <a:chExt cx="1589402" cy="2208142"/>
          </a:xfrm>
        </p:grpSpPr>
        <p:sp>
          <p:nvSpPr>
            <p:cNvPr id="2083" name="Google Shape;2083;p18"/>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8"/>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8"/>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8"/>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8"/>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8"/>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8"/>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8"/>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8"/>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8"/>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8"/>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8"/>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8"/>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8"/>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8"/>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8" name="Google Shape;2098;p18"/>
          <p:cNvGrpSpPr/>
          <p:nvPr/>
        </p:nvGrpSpPr>
        <p:grpSpPr>
          <a:xfrm flipH="1" rot="5400000">
            <a:off x="7074291" y="-518536"/>
            <a:ext cx="1589402" cy="2208142"/>
            <a:chOff x="6690382" y="-4766279"/>
            <a:chExt cx="1589402" cy="2208142"/>
          </a:xfrm>
        </p:grpSpPr>
        <p:sp>
          <p:nvSpPr>
            <p:cNvPr id="2099" name="Google Shape;2099;p18"/>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8"/>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8"/>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8"/>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8"/>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8"/>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8"/>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8"/>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8"/>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8"/>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8"/>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8"/>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8"/>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8"/>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8"/>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4" name="Google Shape;2114;p18"/>
          <p:cNvSpPr txBox="1"/>
          <p:nvPr>
            <p:ph type="title"/>
          </p:nvPr>
        </p:nvSpPr>
        <p:spPr>
          <a:xfrm>
            <a:off x="720000" y="5395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0_1">
    <p:spTree>
      <p:nvGrpSpPr>
        <p:cNvPr id="2115" name="Shape 2115"/>
        <p:cNvGrpSpPr/>
        <p:nvPr/>
      </p:nvGrpSpPr>
      <p:grpSpPr>
        <a:xfrm>
          <a:off x="0" y="0"/>
          <a:ext cx="0" cy="0"/>
          <a:chOff x="0" y="0"/>
          <a:chExt cx="0" cy="0"/>
        </a:xfrm>
      </p:grpSpPr>
      <p:sp>
        <p:nvSpPr>
          <p:cNvPr id="2116" name="Google Shape;2116;p19"/>
          <p:cNvSpPr txBox="1"/>
          <p:nvPr>
            <p:ph idx="1" type="body"/>
          </p:nvPr>
        </p:nvSpPr>
        <p:spPr>
          <a:xfrm>
            <a:off x="720000" y="1533450"/>
            <a:ext cx="7704000" cy="3804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a:lvl1pPr>
            <a:lvl2pPr indent="-317500" lvl="1" marL="914400" rtl="0">
              <a:lnSpc>
                <a:spcPct val="100000"/>
              </a:lnSpc>
              <a:spcBef>
                <a:spcPts val="0"/>
              </a:spcBef>
              <a:spcAft>
                <a:spcPts val="0"/>
              </a:spcAft>
              <a:buSzPts val="1400"/>
              <a:buChar char="○"/>
              <a:defRPr/>
            </a:lvl2pPr>
            <a:lvl3pPr indent="-317500" lvl="2" marL="1371600" rtl="0">
              <a:lnSpc>
                <a:spcPct val="100000"/>
              </a:lnSpc>
              <a:spcBef>
                <a:spcPts val="1600"/>
              </a:spcBef>
              <a:spcAft>
                <a:spcPts val="0"/>
              </a:spcAft>
              <a:buSzPts val="1400"/>
              <a:buChar char="■"/>
              <a:defRPr/>
            </a:lvl3pPr>
            <a:lvl4pPr indent="-317500" lvl="3" marL="1828800" rtl="0">
              <a:lnSpc>
                <a:spcPct val="100000"/>
              </a:lnSpc>
              <a:spcBef>
                <a:spcPts val="1600"/>
              </a:spcBef>
              <a:spcAft>
                <a:spcPts val="0"/>
              </a:spcAft>
              <a:buSzPts val="1400"/>
              <a:buChar char="●"/>
              <a:defRPr/>
            </a:lvl4pPr>
            <a:lvl5pPr indent="-317500" lvl="4" marL="2286000" rtl="0">
              <a:lnSpc>
                <a:spcPct val="100000"/>
              </a:lnSpc>
              <a:spcBef>
                <a:spcPts val="1600"/>
              </a:spcBef>
              <a:spcAft>
                <a:spcPts val="0"/>
              </a:spcAft>
              <a:buSzPts val="1400"/>
              <a:buChar char="○"/>
              <a:defRPr/>
            </a:lvl5pPr>
            <a:lvl6pPr indent="-317500" lvl="5" marL="2743200" rtl="0">
              <a:lnSpc>
                <a:spcPct val="100000"/>
              </a:lnSpc>
              <a:spcBef>
                <a:spcPts val="1600"/>
              </a:spcBef>
              <a:spcAft>
                <a:spcPts val="0"/>
              </a:spcAft>
              <a:buSzPts val="1400"/>
              <a:buChar char="■"/>
              <a:defRPr/>
            </a:lvl6pPr>
            <a:lvl7pPr indent="-317500" lvl="6" marL="3200400" rtl="0">
              <a:lnSpc>
                <a:spcPct val="100000"/>
              </a:lnSpc>
              <a:spcBef>
                <a:spcPts val="1600"/>
              </a:spcBef>
              <a:spcAft>
                <a:spcPts val="0"/>
              </a:spcAft>
              <a:buSzPts val="1400"/>
              <a:buChar char="●"/>
              <a:defRPr/>
            </a:lvl7pPr>
            <a:lvl8pPr indent="-317500" lvl="7" marL="3657600" rtl="0">
              <a:lnSpc>
                <a:spcPct val="100000"/>
              </a:lnSpc>
              <a:spcBef>
                <a:spcPts val="1600"/>
              </a:spcBef>
              <a:spcAft>
                <a:spcPts val="0"/>
              </a:spcAft>
              <a:buSzPts val="1400"/>
              <a:buChar char="○"/>
              <a:defRPr/>
            </a:lvl8pPr>
            <a:lvl9pPr indent="-317500" lvl="8" marL="4114800" rtl="0">
              <a:lnSpc>
                <a:spcPct val="100000"/>
              </a:lnSpc>
              <a:spcBef>
                <a:spcPts val="1600"/>
              </a:spcBef>
              <a:spcAft>
                <a:spcPts val="1600"/>
              </a:spcAft>
              <a:buSzPts val="1400"/>
              <a:buChar char="■"/>
              <a:defRPr/>
            </a:lvl9pPr>
          </a:lstStyle>
          <a:p/>
        </p:txBody>
      </p:sp>
      <p:sp>
        <p:nvSpPr>
          <p:cNvPr id="2117" name="Google Shape;2117;p19"/>
          <p:cNvSpPr txBox="1"/>
          <p:nvPr>
            <p:ph type="title"/>
          </p:nvPr>
        </p:nvSpPr>
        <p:spPr>
          <a:xfrm>
            <a:off x="720000" y="5395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18" name="Google Shape;2118;p19"/>
          <p:cNvSpPr/>
          <p:nvPr/>
        </p:nvSpPr>
        <p:spPr>
          <a:xfrm flipH="1">
            <a:off x="-1548338" y="4608575"/>
            <a:ext cx="11620289" cy="1201654"/>
          </a:xfrm>
          <a:custGeom>
            <a:rect b="b" l="l" r="r" t="t"/>
            <a:pathLst>
              <a:path extrusionOk="0" h="45926" w="285318">
                <a:moveTo>
                  <a:pt x="285317" y="1"/>
                </a:moveTo>
                <a:lnTo>
                  <a:pt x="1" y="115"/>
                </a:lnTo>
                <a:lnTo>
                  <a:pt x="1" y="45925"/>
                </a:lnTo>
                <a:lnTo>
                  <a:pt x="285317" y="45925"/>
                </a:lnTo>
                <a:lnTo>
                  <a:pt x="2853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9"/>
          <p:cNvSpPr/>
          <p:nvPr/>
        </p:nvSpPr>
        <p:spPr>
          <a:xfrm flipH="1" rot="502683">
            <a:off x="5551888" y="-893302"/>
            <a:ext cx="4635693" cy="1736225"/>
          </a:xfrm>
          <a:custGeom>
            <a:rect b="b" l="l" r="r" t="t"/>
            <a:pathLst>
              <a:path extrusionOk="0" h="69451" w="185433">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0" name="Google Shape;2120;p19"/>
          <p:cNvGrpSpPr/>
          <p:nvPr/>
        </p:nvGrpSpPr>
        <p:grpSpPr>
          <a:xfrm flipH="1">
            <a:off x="8424005" y="3246204"/>
            <a:ext cx="1023033" cy="1710805"/>
            <a:chOff x="2052700" y="3351500"/>
            <a:chExt cx="1434025" cy="2398100"/>
          </a:xfrm>
        </p:grpSpPr>
        <p:sp>
          <p:nvSpPr>
            <p:cNvPr id="2121" name="Google Shape;2121;p19"/>
            <p:cNvSpPr/>
            <p:nvPr/>
          </p:nvSpPr>
          <p:spPr>
            <a:xfrm>
              <a:off x="2052700" y="3467625"/>
              <a:ext cx="1345000" cy="2281975"/>
            </a:xfrm>
            <a:custGeom>
              <a:rect b="b" l="l" r="r" t="t"/>
              <a:pathLst>
                <a:path extrusionOk="0" h="91279" w="5380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9"/>
            <p:cNvSpPr/>
            <p:nvPr/>
          </p:nvSpPr>
          <p:spPr>
            <a:xfrm>
              <a:off x="2191925" y="4727350"/>
              <a:ext cx="429725" cy="477300"/>
            </a:xfrm>
            <a:custGeom>
              <a:rect b="b" l="l" r="r" t="t"/>
              <a:pathLst>
                <a:path extrusionOk="0" h="19092" w="17189">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9"/>
            <p:cNvSpPr/>
            <p:nvPr/>
          </p:nvSpPr>
          <p:spPr>
            <a:xfrm>
              <a:off x="2617050" y="5102425"/>
              <a:ext cx="482225" cy="143550"/>
            </a:xfrm>
            <a:custGeom>
              <a:rect b="b" l="l" r="r" t="t"/>
              <a:pathLst>
                <a:path extrusionOk="0" h="5742" w="19289">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9"/>
            <p:cNvSpPr/>
            <p:nvPr/>
          </p:nvSpPr>
          <p:spPr>
            <a:xfrm>
              <a:off x="2373975" y="4428350"/>
              <a:ext cx="416000" cy="461875"/>
            </a:xfrm>
            <a:custGeom>
              <a:rect b="b" l="l" r="r" t="t"/>
              <a:pathLst>
                <a:path extrusionOk="0" h="18475" w="1664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9"/>
            <p:cNvSpPr/>
            <p:nvPr/>
          </p:nvSpPr>
          <p:spPr>
            <a:xfrm>
              <a:off x="2785400" y="4791050"/>
              <a:ext cx="466225" cy="138800"/>
            </a:xfrm>
            <a:custGeom>
              <a:rect b="b" l="l" r="r" t="t"/>
              <a:pathLst>
                <a:path extrusionOk="0" h="5552" w="18649">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9"/>
            <p:cNvSpPr/>
            <p:nvPr/>
          </p:nvSpPr>
          <p:spPr>
            <a:xfrm>
              <a:off x="2455575" y="4129400"/>
              <a:ext cx="416000" cy="461825"/>
            </a:xfrm>
            <a:custGeom>
              <a:rect b="b" l="l" r="r" t="t"/>
              <a:pathLst>
                <a:path extrusionOk="0" h="18473" w="1664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9"/>
            <p:cNvSpPr/>
            <p:nvPr/>
          </p:nvSpPr>
          <p:spPr>
            <a:xfrm>
              <a:off x="2867000" y="4492250"/>
              <a:ext cx="466800" cy="139025"/>
            </a:xfrm>
            <a:custGeom>
              <a:rect b="b" l="l" r="r" t="t"/>
              <a:pathLst>
                <a:path extrusionOk="0" h="5561" w="18672">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9"/>
            <p:cNvSpPr/>
            <p:nvPr/>
          </p:nvSpPr>
          <p:spPr>
            <a:xfrm>
              <a:off x="2621050" y="3902825"/>
              <a:ext cx="341275" cy="379100"/>
            </a:xfrm>
            <a:custGeom>
              <a:rect b="b" l="l" r="r" t="t"/>
              <a:pathLst>
                <a:path extrusionOk="0" h="15164" w="13651">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9"/>
            <p:cNvSpPr/>
            <p:nvPr/>
          </p:nvSpPr>
          <p:spPr>
            <a:xfrm>
              <a:off x="2958300" y="4200375"/>
              <a:ext cx="382925" cy="114225"/>
            </a:xfrm>
            <a:custGeom>
              <a:rect b="b" l="l" r="r" t="t"/>
              <a:pathLst>
                <a:path extrusionOk="0" h="4569" w="15317">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9"/>
            <p:cNvSpPr/>
            <p:nvPr/>
          </p:nvSpPr>
          <p:spPr>
            <a:xfrm>
              <a:off x="2823625" y="3735100"/>
              <a:ext cx="235700" cy="261525"/>
            </a:xfrm>
            <a:custGeom>
              <a:rect b="b" l="l" r="r" t="t"/>
              <a:pathLst>
                <a:path extrusionOk="0" h="10461" w="9428">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9"/>
            <p:cNvSpPr/>
            <p:nvPr/>
          </p:nvSpPr>
          <p:spPr>
            <a:xfrm>
              <a:off x="3047875" y="3937525"/>
              <a:ext cx="264225" cy="78550"/>
            </a:xfrm>
            <a:custGeom>
              <a:rect b="b" l="l" r="r" t="t"/>
              <a:pathLst>
                <a:path extrusionOk="0" h="3142" w="10569">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9"/>
            <p:cNvSpPr/>
            <p:nvPr/>
          </p:nvSpPr>
          <p:spPr>
            <a:xfrm>
              <a:off x="3005075" y="3534950"/>
              <a:ext cx="181500" cy="222575"/>
            </a:xfrm>
            <a:custGeom>
              <a:rect b="b" l="l" r="r" t="t"/>
              <a:pathLst>
                <a:path extrusionOk="0" h="8903" w="726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9"/>
            <p:cNvSpPr/>
            <p:nvPr/>
          </p:nvSpPr>
          <p:spPr>
            <a:xfrm>
              <a:off x="3172850" y="3718275"/>
              <a:ext cx="214575" cy="68350"/>
            </a:xfrm>
            <a:custGeom>
              <a:rect b="b" l="l" r="r" t="t"/>
              <a:pathLst>
                <a:path extrusionOk="0" h="2734" w="8583">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9"/>
            <p:cNvSpPr/>
            <p:nvPr/>
          </p:nvSpPr>
          <p:spPr>
            <a:xfrm>
              <a:off x="3182125" y="3422800"/>
              <a:ext cx="119150" cy="176100"/>
            </a:xfrm>
            <a:custGeom>
              <a:rect b="b" l="l" r="r" t="t"/>
              <a:pathLst>
                <a:path extrusionOk="0" h="7044" w="4766">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9"/>
            <p:cNvSpPr/>
            <p:nvPr/>
          </p:nvSpPr>
          <p:spPr>
            <a:xfrm>
              <a:off x="3284700" y="3579375"/>
              <a:ext cx="155800" cy="59125"/>
            </a:xfrm>
            <a:custGeom>
              <a:rect b="b" l="l" r="r" t="t"/>
              <a:pathLst>
                <a:path extrusionOk="0" h="2365" w="6232">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9"/>
            <p:cNvSpPr/>
            <p:nvPr/>
          </p:nvSpPr>
          <p:spPr>
            <a:xfrm>
              <a:off x="3318925" y="3351500"/>
              <a:ext cx="58800" cy="170350"/>
            </a:xfrm>
            <a:custGeom>
              <a:rect b="b" l="l" r="r" t="t"/>
              <a:pathLst>
                <a:path extrusionOk="0" h="6814" w="2352">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9"/>
            <p:cNvSpPr/>
            <p:nvPr/>
          </p:nvSpPr>
          <p:spPr>
            <a:xfrm>
              <a:off x="3352600" y="3472050"/>
              <a:ext cx="134125" cy="48675"/>
            </a:xfrm>
            <a:custGeom>
              <a:rect b="b" l="l" r="r" t="t"/>
              <a:pathLst>
                <a:path extrusionOk="0" h="1947" w="5365">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9"/>
            <p:cNvSpPr/>
            <p:nvPr/>
          </p:nvSpPr>
          <p:spPr>
            <a:xfrm>
              <a:off x="3366300" y="3417825"/>
              <a:ext cx="101600" cy="102325"/>
            </a:xfrm>
            <a:custGeom>
              <a:rect b="b" l="l" r="r" t="t"/>
              <a:pathLst>
                <a:path extrusionOk="0" h="4093" w="4064">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9" name="Google Shape;2139;p19"/>
          <p:cNvSpPr/>
          <p:nvPr/>
        </p:nvSpPr>
        <p:spPr>
          <a:xfrm flipH="1">
            <a:off x="-1235966" y="772011"/>
            <a:ext cx="1939785" cy="2990739"/>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9"/>
          <p:cNvSpPr/>
          <p:nvPr/>
        </p:nvSpPr>
        <p:spPr>
          <a:xfrm flipH="1">
            <a:off x="-2420064" y="-546265"/>
            <a:ext cx="4307989" cy="2962068"/>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9"/>
          <p:cNvSpPr/>
          <p:nvPr/>
        </p:nvSpPr>
        <p:spPr>
          <a:xfrm flipH="1">
            <a:off x="790750" y="4608600"/>
            <a:ext cx="10727454" cy="1201612"/>
          </a:xfrm>
          <a:custGeom>
            <a:rect b="b" l="l" r="r" t="t"/>
            <a:pathLst>
              <a:path extrusionOk="0" h="46354" w="282897">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9"/>
          <p:cNvSpPr/>
          <p:nvPr/>
        </p:nvSpPr>
        <p:spPr>
          <a:xfrm>
            <a:off x="-428624" y="4072947"/>
            <a:ext cx="860571" cy="554551"/>
          </a:xfrm>
          <a:custGeom>
            <a:rect b="b" l="l" r="r" t="t"/>
            <a:pathLst>
              <a:path extrusionOk="0" h="21160" w="39786">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9"/>
          <p:cNvSpPr/>
          <p:nvPr/>
        </p:nvSpPr>
        <p:spPr>
          <a:xfrm flipH="1">
            <a:off x="-2378991" y="-18022"/>
            <a:ext cx="2986973" cy="4570824"/>
          </a:xfrm>
          <a:custGeom>
            <a:rect b="b" l="l" r="r" t="t"/>
            <a:pathLst>
              <a:path extrusionOk="0" h="174409" w="138094">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9"/>
          <p:cNvSpPr/>
          <p:nvPr/>
        </p:nvSpPr>
        <p:spPr>
          <a:xfrm flipH="1">
            <a:off x="-1068189" y="-18022"/>
            <a:ext cx="1766522" cy="4649787"/>
          </a:xfrm>
          <a:custGeom>
            <a:rect b="b" l="l" r="r" t="t"/>
            <a:pathLst>
              <a:path extrusionOk="0" h="177422" w="8167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5" name="Google Shape;2145;p19"/>
          <p:cNvGrpSpPr/>
          <p:nvPr/>
        </p:nvGrpSpPr>
        <p:grpSpPr>
          <a:xfrm flipH="1" rot="1331565">
            <a:off x="277474" y="3196540"/>
            <a:ext cx="820289" cy="1667298"/>
            <a:chOff x="4436225" y="3772425"/>
            <a:chExt cx="1450575" cy="2948400"/>
          </a:xfrm>
        </p:grpSpPr>
        <p:grpSp>
          <p:nvGrpSpPr>
            <p:cNvPr id="2146" name="Google Shape;2146;p19"/>
            <p:cNvGrpSpPr/>
            <p:nvPr/>
          </p:nvGrpSpPr>
          <p:grpSpPr>
            <a:xfrm>
              <a:off x="4436225" y="3772425"/>
              <a:ext cx="1450575" cy="2493025"/>
              <a:chOff x="4436225" y="3772425"/>
              <a:chExt cx="1450575" cy="2493025"/>
            </a:xfrm>
          </p:grpSpPr>
          <p:sp>
            <p:nvSpPr>
              <p:cNvPr id="2147" name="Google Shape;2147;p19"/>
              <p:cNvSpPr/>
              <p:nvPr/>
            </p:nvSpPr>
            <p:spPr>
              <a:xfrm>
                <a:off x="5269350" y="3772425"/>
                <a:ext cx="617450" cy="2047400"/>
              </a:xfrm>
              <a:custGeom>
                <a:rect b="b" l="l" r="r" t="t"/>
                <a:pathLst>
                  <a:path extrusionOk="0" h="81896" w="24698">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9"/>
              <p:cNvSpPr/>
              <p:nvPr/>
            </p:nvSpPr>
            <p:spPr>
              <a:xfrm>
                <a:off x="5324700" y="3853375"/>
                <a:ext cx="176350" cy="223125"/>
              </a:xfrm>
              <a:custGeom>
                <a:rect b="b" l="l" r="r" t="t"/>
                <a:pathLst>
                  <a:path extrusionOk="0" h="8925" w="7054">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9"/>
              <p:cNvSpPr/>
              <p:nvPr/>
            </p:nvSpPr>
            <p:spPr>
              <a:xfrm>
                <a:off x="5354375" y="4201450"/>
                <a:ext cx="419450" cy="107875"/>
              </a:xfrm>
              <a:custGeom>
                <a:rect b="b" l="l" r="r" t="t"/>
                <a:pathLst>
                  <a:path extrusionOk="0" h="4315" w="16778">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9"/>
              <p:cNvSpPr/>
              <p:nvPr/>
            </p:nvSpPr>
            <p:spPr>
              <a:xfrm>
                <a:off x="5416000" y="4489625"/>
                <a:ext cx="374375" cy="225425"/>
              </a:xfrm>
              <a:custGeom>
                <a:rect b="b" l="l" r="r" t="t"/>
                <a:pathLst>
                  <a:path extrusionOk="0" h="9017" w="14975">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9"/>
              <p:cNvSpPr/>
              <p:nvPr/>
            </p:nvSpPr>
            <p:spPr>
              <a:xfrm>
                <a:off x="5417150" y="4751550"/>
                <a:ext cx="465100" cy="107875"/>
              </a:xfrm>
              <a:custGeom>
                <a:rect b="b" l="l" r="r" t="t"/>
                <a:pathLst>
                  <a:path extrusionOk="0" h="4315" w="18604">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9"/>
              <p:cNvSpPr/>
              <p:nvPr/>
            </p:nvSpPr>
            <p:spPr>
              <a:xfrm>
                <a:off x="5341250" y="4998050"/>
                <a:ext cx="545550" cy="308125"/>
              </a:xfrm>
              <a:custGeom>
                <a:rect b="b" l="l" r="r" t="t"/>
                <a:pathLst>
                  <a:path extrusionOk="0" h="12325" w="21822">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9"/>
              <p:cNvSpPr/>
              <p:nvPr/>
            </p:nvSpPr>
            <p:spPr>
              <a:xfrm>
                <a:off x="4436225" y="4213825"/>
                <a:ext cx="798925" cy="1310625"/>
              </a:xfrm>
              <a:custGeom>
                <a:rect b="b" l="l" r="r" t="t"/>
                <a:pathLst>
                  <a:path extrusionOk="0" h="52425" w="31957">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9"/>
              <p:cNvSpPr/>
              <p:nvPr/>
            </p:nvSpPr>
            <p:spPr>
              <a:xfrm>
                <a:off x="4534950" y="4225425"/>
                <a:ext cx="65075" cy="187175"/>
              </a:xfrm>
              <a:custGeom>
                <a:rect b="b" l="l" r="r" t="t"/>
                <a:pathLst>
                  <a:path extrusionOk="0" h="7487" w="2603">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9"/>
              <p:cNvSpPr/>
              <p:nvPr/>
            </p:nvSpPr>
            <p:spPr>
              <a:xfrm>
                <a:off x="4592575" y="4422300"/>
                <a:ext cx="300200" cy="86175"/>
              </a:xfrm>
              <a:custGeom>
                <a:rect b="b" l="l" r="r" t="t"/>
                <a:pathLst>
                  <a:path extrusionOk="0" h="3447" w="12008">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9"/>
              <p:cNvSpPr/>
              <p:nvPr/>
            </p:nvSpPr>
            <p:spPr>
              <a:xfrm>
                <a:off x="4745525" y="4582625"/>
                <a:ext cx="211725" cy="222575"/>
              </a:xfrm>
              <a:custGeom>
                <a:rect b="b" l="l" r="r" t="t"/>
                <a:pathLst>
                  <a:path extrusionOk="0" h="8903" w="8469">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9"/>
              <p:cNvSpPr/>
              <p:nvPr/>
            </p:nvSpPr>
            <p:spPr>
              <a:xfrm>
                <a:off x="4775200" y="4733850"/>
                <a:ext cx="328700" cy="142125"/>
              </a:xfrm>
              <a:custGeom>
                <a:rect b="b" l="l" r="r" t="t"/>
                <a:pathLst>
                  <a:path extrusionOk="0" h="5685" w="13148">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9"/>
              <p:cNvSpPr/>
              <p:nvPr/>
            </p:nvSpPr>
            <p:spPr>
              <a:xfrm>
                <a:off x="4857925" y="4869675"/>
                <a:ext cx="307025" cy="335550"/>
              </a:xfrm>
              <a:custGeom>
                <a:rect b="b" l="l" r="r" t="t"/>
                <a:pathLst>
                  <a:path extrusionOk="0" h="13422" w="12281">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9"/>
              <p:cNvSpPr/>
              <p:nvPr/>
            </p:nvSpPr>
            <p:spPr>
              <a:xfrm>
                <a:off x="4866500" y="5162400"/>
                <a:ext cx="363500" cy="95875"/>
              </a:xfrm>
              <a:custGeom>
                <a:rect b="b" l="l" r="r" t="t"/>
                <a:pathLst>
                  <a:path extrusionOk="0" h="3835" w="1454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9"/>
              <p:cNvSpPr/>
              <p:nvPr/>
            </p:nvSpPr>
            <p:spPr>
              <a:xfrm>
                <a:off x="4815125" y="4949550"/>
                <a:ext cx="113025" cy="1315900"/>
              </a:xfrm>
              <a:custGeom>
                <a:rect b="b" l="l" r="r" t="t"/>
                <a:pathLst>
                  <a:path extrusionOk="0" h="52636" w="4521">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1" name="Google Shape;2161;p19"/>
            <p:cNvSpPr/>
            <p:nvPr/>
          </p:nvSpPr>
          <p:spPr>
            <a:xfrm>
              <a:off x="4746075" y="4933000"/>
              <a:ext cx="662550" cy="1787825"/>
            </a:xfrm>
            <a:custGeom>
              <a:rect b="b" l="l" r="r" t="t"/>
              <a:pathLst>
                <a:path extrusionOk="0" h="71513" w="26502">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2" name="Google Shape;2162;p19"/>
          <p:cNvSpPr/>
          <p:nvPr/>
        </p:nvSpPr>
        <p:spPr>
          <a:xfrm rot="-3030638">
            <a:off x="-2424813" y="-105507"/>
            <a:ext cx="4635569" cy="1736179"/>
          </a:xfrm>
          <a:custGeom>
            <a:rect b="b" l="l" r="r" t="t"/>
            <a:pathLst>
              <a:path extrusionOk="0" h="69451" w="185433">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3" name="Google Shape;2163;p19"/>
          <p:cNvGrpSpPr/>
          <p:nvPr/>
        </p:nvGrpSpPr>
        <p:grpSpPr>
          <a:xfrm flipH="1">
            <a:off x="-121792" y="2343501"/>
            <a:ext cx="764200" cy="2613491"/>
            <a:chOff x="8333266" y="2350451"/>
            <a:chExt cx="764200" cy="2613491"/>
          </a:xfrm>
        </p:grpSpPr>
        <p:sp>
          <p:nvSpPr>
            <p:cNvPr id="2164" name="Google Shape;2164;p19"/>
            <p:cNvSpPr/>
            <p:nvPr/>
          </p:nvSpPr>
          <p:spPr>
            <a:xfrm flipH="1">
              <a:off x="8883673" y="3481967"/>
              <a:ext cx="125908" cy="856042"/>
            </a:xfrm>
            <a:custGeom>
              <a:rect b="b" l="l" r="r" t="t"/>
              <a:pathLst>
                <a:path extrusionOk="0" h="32664" w="5821">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9"/>
            <p:cNvSpPr/>
            <p:nvPr/>
          </p:nvSpPr>
          <p:spPr>
            <a:xfrm flipH="1">
              <a:off x="8885641" y="3537601"/>
              <a:ext cx="107653" cy="800403"/>
            </a:xfrm>
            <a:custGeom>
              <a:rect b="b" l="l" r="r" t="t"/>
              <a:pathLst>
                <a:path extrusionOk="0" h="30541" w="4977">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9"/>
            <p:cNvSpPr/>
            <p:nvPr/>
          </p:nvSpPr>
          <p:spPr>
            <a:xfrm flipH="1">
              <a:off x="8869355" y="3209826"/>
              <a:ext cx="159975" cy="1054642"/>
            </a:xfrm>
            <a:custGeom>
              <a:rect b="b" l="l" r="r" t="t"/>
              <a:pathLst>
                <a:path extrusionOk="0" h="40242" w="7396">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9"/>
            <p:cNvSpPr/>
            <p:nvPr/>
          </p:nvSpPr>
          <p:spPr>
            <a:xfrm flipH="1">
              <a:off x="8886636" y="3274422"/>
              <a:ext cx="112584" cy="988232"/>
            </a:xfrm>
            <a:custGeom>
              <a:rect b="b" l="l" r="r" t="t"/>
              <a:pathLst>
                <a:path extrusionOk="0" h="37708" w="5205">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9"/>
            <p:cNvSpPr/>
            <p:nvPr/>
          </p:nvSpPr>
          <p:spPr>
            <a:xfrm flipH="1">
              <a:off x="8786901" y="3421564"/>
              <a:ext cx="223676" cy="830909"/>
            </a:xfrm>
            <a:custGeom>
              <a:rect b="b" l="l" r="r" t="t"/>
              <a:pathLst>
                <a:path extrusionOk="0" h="31705" w="10341">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9"/>
            <p:cNvSpPr/>
            <p:nvPr/>
          </p:nvSpPr>
          <p:spPr>
            <a:xfrm flipH="1">
              <a:off x="8786901" y="3475992"/>
              <a:ext cx="213293" cy="776476"/>
            </a:xfrm>
            <a:custGeom>
              <a:rect b="b" l="l" r="r" t="t"/>
              <a:pathLst>
                <a:path extrusionOk="0" h="29628" w="9861">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9"/>
            <p:cNvSpPr/>
            <p:nvPr/>
          </p:nvSpPr>
          <p:spPr>
            <a:xfrm flipH="1">
              <a:off x="8503008" y="3957958"/>
              <a:ext cx="594457" cy="983463"/>
            </a:xfrm>
            <a:custGeom>
              <a:rect b="b" l="l" r="r" t="t"/>
              <a:pathLst>
                <a:path extrusionOk="0" h="37526" w="27483">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9"/>
            <p:cNvSpPr/>
            <p:nvPr/>
          </p:nvSpPr>
          <p:spPr>
            <a:xfrm flipH="1">
              <a:off x="8547457" y="4449777"/>
              <a:ext cx="493726" cy="514165"/>
            </a:xfrm>
            <a:custGeom>
              <a:rect b="b" l="l" r="r" t="t"/>
              <a:pathLst>
                <a:path extrusionOk="0" h="19619" w="22826">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9"/>
            <p:cNvSpPr/>
            <p:nvPr/>
          </p:nvSpPr>
          <p:spPr>
            <a:xfrm flipH="1">
              <a:off x="8503005" y="3957958"/>
              <a:ext cx="370803" cy="902848"/>
            </a:xfrm>
            <a:custGeom>
              <a:rect b="b" l="l" r="r" t="t"/>
              <a:pathLst>
                <a:path extrusionOk="0" h="34450" w="17143">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9"/>
            <p:cNvSpPr/>
            <p:nvPr/>
          </p:nvSpPr>
          <p:spPr>
            <a:xfrm flipH="1">
              <a:off x="8843183" y="4339113"/>
              <a:ext cx="222681" cy="471997"/>
            </a:xfrm>
            <a:custGeom>
              <a:rect b="b" l="l" r="r" t="t"/>
              <a:pathLst>
                <a:path extrusionOk="0" h="18010" w="10295">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9"/>
            <p:cNvSpPr/>
            <p:nvPr/>
          </p:nvSpPr>
          <p:spPr>
            <a:xfrm flipH="1">
              <a:off x="8567204" y="3958692"/>
              <a:ext cx="382137" cy="762717"/>
            </a:xfrm>
            <a:custGeom>
              <a:rect b="b" l="l" r="r" t="t"/>
              <a:pathLst>
                <a:path extrusionOk="0" h="29103" w="17667">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5" name="Google Shape;2175;p19"/>
            <p:cNvGrpSpPr/>
            <p:nvPr/>
          </p:nvGrpSpPr>
          <p:grpSpPr>
            <a:xfrm flipH="1">
              <a:off x="8333266" y="2350451"/>
              <a:ext cx="702645" cy="2346115"/>
              <a:chOff x="12111431" y="2541073"/>
              <a:chExt cx="1033302" cy="2847919"/>
            </a:xfrm>
          </p:grpSpPr>
          <p:sp>
            <p:nvSpPr>
              <p:cNvPr id="2176" name="Google Shape;2176;p19"/>
              <p:cNvSpPr/>
              <p:nvPr/>
            </p:nvSpPr>
            <p:spPr>
              <a:xfrm>
                <a:off x="12300938" y="2541073"/>
                <a:ext cx="843795" cy="1183616"/>
              </a:xfrm>
              <a:custGeom>
                <a:rect b="b" l="l" r="r" t="t"/>
                <a:pathLst>
                  <a:path extrusionOk="0" h="37206" w="26524">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9"/>
              <p:cNvSpPr/>
              <p:nvPr/>
            </p:nvSpPr>
            <p:spPr>
              <a:xfrm>
                <a:off x="12111431" y="2578103"/>
                <a:ext cx="956316" cy="2810889"/>
              </a:xfrm>
              <a:custGeom>
                <a:rect b="b" l="l" r="r" t="t"/>
                <a:pathLst>
                  <a:path extrusionOk="0" h="88358" w="30061">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78" name="Google Shape;2178;p19"/>
          <p:cNvGrpSpPr/>
          <p:nvPr/>
        </p:nvGrpSpPr>
        <p:grpSpPr>
          <a:xfrm flipH="1">
            <a:off x="204749" y="4527999"/>
            <a:ext cx="1248959" cy="492362"/>
            <a:chOff x="12680715" y="5206674"/>
            <a:chExt cx="1248959" cy="492362"/>
          </a:xfrm>
        </p:grpSpPr>
        <p:sp>
          <p:nvSpPr>
            <p:cNvPr id="2179" name="Google Shape;2179;p19"/>
            <p:cNvSpPr/>
            <p:nvPr/>
          </p:nvSpPr>
          <p:spPr>
            <a:xfrm>
              <a:off x="12680715" y="5446700"/>
              <a:ext cx="1227899" cy="229686"/>
            </a:xfrm>
            <a:custGeom>
              <a:rect b="b" l="l" r="r" t="t"/>
              <a:pathLst>
                <a:path extrusionOk="0" h="7220" w="38598">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9"/>
            <p:cNvSpPr/>
            <p:nvPr/>
          </p:nvSpPr>
          <p:spPr>
            <a:xfrm>
              <a:off x="13021968" y="5382407"/>
              <a:ext cx="907706" cy="316630"/>
            </a:xfrm>
            <a:custGeom>
              <a:rect b="b" l="l" r="r" t="t"/>
              <a:pathLst>
                <a:path extrusionOk="0" h="9953" w="28533">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9"/>
            <p:cNvSpPr/>
            <p:nvPr/>
          </p:nvSpPr>
          <p:spPr>
            <a:xfrm>
              <a:off x="13032148" y="5399840"/>
              <a:ext cx="792958" cy="275973"/>
            </a:xfrm>
            <a:custGeom>
              <a:rect b="b" l="l" r="r" t="t"/>
              <a:pathLst>
                <a:path extrusionOk="0" h="8675" w="24926">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9"/>
            <p:cNvSpPr/>
            <p:nvPr/>
          </p:nvSpPr>
          <p:spPr>
            <a:xfrm>
              <a:off x="13069178" y="5206674"/>
              <a:ext cx="860496" cy="318825"/>
            </a:xfrm>
            <a:custGeom>
              <a:rect b="b" l="l" r="r" t="t"/>
              <a:pathLst>
                <a:path extrusionOk="0" h="10022" w="27049">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9"/>
            <p:cNvSpPr/>
            <p:nvPr/>
          </p:nvSpPr>
          <p:spPr>
            <a:xfrm>
              <a:off x="13311716" y="5258974"/>
              <a:ext cx="316630" cy="116211"/>
            </a:xfrm>
            <a:custGeom>
              <a:rect b="b" l="l" r="r" t="t"/>
              <a:pathLst>
                <a:path extrusionOk="0" h="3653" w="9953">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9"/>
            <p:cNvSpPr/>
            <p:nvPr/>
          </p:nvSpPr>
          <p:spPr>
            <a:xfrm>
              <a:off x="13076431" y="5395482"/>
              <a:ext cx="843095" cy="115479"/>
            </a:xfrm>
            <a:custGeom>
              <a:rect b="b" l="l" r="r" t="t"/>
              <a:pathLst>
                <a:path extrusionOk="0" h="3630" w="26502">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 name="Google Shape;2185;p19"/>
          <p:cNvGrpSpPr/>
          <p:nvPr/>
        </p:nvGrpSpPr>
        <p:grpSpPr>
          <a:xfrm>
            <a:off x="-617074" y="3940925"/>
            <a:ext cx="1754725" cy="1335300"/>
            <a:chOff x="0" y="3611325"/>
            <a:chExt cx="1754725" cy="1335300"/>
          </a:xfrm>
        </p:grpSpPr>
        <p:sp>
          <p:nvSpPr>
            <p:cNvPr id="2186" name="Google Shape;2186;p19"/>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9"/>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8" name="Google Shape;2188;p19"/>
          <p:cNvSpPr/>
          <p:nvPr/>
        </p:nvSpPr>
        <p:spPr>
          <a:xfrm flipH="1" rot="1419348">
            <a:off x="6856841" y="4247429"/>
            <a:ext cx="930862" cy="861195"/>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9"/>
          <p:cNvSpPr/>
          <p:nvPr/>
        </p:nvSpPr>
        <p:spPr>
          <a:xfrm flipH="1" rot="5400000">
            <a:off x="7114930" y="3897396"/>
            <a:ext cx="1289190" cy="1192704"/>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0" name="Google Shape;2190;p19"/>
          <p:cNvGrpSpPr/>
          <p:nvPr/>
        </p:nvGrpSpPr>
        <p:grpSpPr>
          <a:xfrm>
            <a:off x="8305445" y="2148376"/>
            <a:ext cx="764200" cy="2613491"/>
            <a:chOff x="8333266" y="2350451"/>
            <a:chExt cx="764200" cy="2613491"/>
          </a:xfrm>
        </p:grpSpPr>
        <p:sp>
          <p:nvSpPr>
            <p:cNvPr id="2191" name="Google Shape;2191;p19"/>
            <p:cNvSpPr/>
            <p:nvPr/>
          </p:nvSpPr>
          <p:spPr>
            <a:xfrm flipH="1">
              <a:off x="8883673" y="3481967"/>
              <a:ext cx="125908" cy="856042"/>
            </a:xfrm>
            <a:custGeom>
              <a:rect b="b" l="l" r="r" t="t"/>
              <a:pathLst>
                <a:path extrusionOk="0" h="32664" w="5821">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9"/>
            <p:cNvSpPr/>
            <p:nvPr/>
          </p:nvSpPr>
          <p:spPr>
            <a:xfrm flipH="1">
              <a:off x="8885641" y="3537601"/>
              <a:ext cx="107653" cy="800403"/>
            </a:xfrm>
            <a:custGeom>
              <a:rect b="b" l="l" r="r" t="t"/>
              <a:pathLst>
                <a:path extrusionOk="0" h="30541" w="4977">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9"/>
            <p:cNvSpPr/>
            <p:nvPr/>
          </p:nvSpPr>
          <p:spPr>
            <a:xfrm flipH="1">
              <a:off x="8869355" y="3209826"/>
              <a:ext cx="159975" cy="1054642"/>
            </a:xfrm>
            <a:custGeom>
              <a:rect b="b" l="l" r="r" t="t"/>
              <a:pathLst>
                <a:path extrusionOk="0" h="40242" w="7396">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9"/>
            <p:cNvSpPr/>
            <p:nvPr/>
          </p:nvSpPr>
          <p:spPr>
            <a:xfrm flipH="1">
              <a:off x="8886636" y="3274422"/>
              <a:ext cx="112584" cy="988232"/>
            </a:xfrm>
            <a:custGeom>
              <a:rect b="b" l="l" r="r" t="t"/>
              <a:pathLst>
                <a:path extrusionOk="0" h="37708" w="5205">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9"/>
            <p:cNvSpPr/>
            <p:nvPr/>
          </p:nvSpPr>
          <p:spPr>
            <a:xfrm flipH="1">
              <a:off x="8786901" y="3421564"/>
              <a:ext cx="223676" cy="830909"/>
            </a:xfrm>
            <a:custGeom>
              <a:rect b="b" l="l" r="r" t="t"/>
              <a:pathLst>
                <a:path extrusionOk="0" h="31705" w="10341">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9"/>
            <p:cNvSpPr/>
            <p:nvPr/>
          </p:nvSpPr>
          <p:spPr>
            <a:xfrm flipH="1">
              <a:off x="8786901" y="3475992"/>
              <a:ext cx="213293" cy="776476"/>
            </a:xfrm>
            <a:custGeom>
              <a:rect b="b" l="l" r="r" t="t"/>
              <a:pathLst>
                <a:path extrusionOk="0" h="29628" w="9861">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9"/>
            <p:cNvSpPr/>
            <p:nvPr/>
          </p:nvSpPr>
          <p:spPr>
            <a:xfrm flipH="1">
              <a:off x="8503008" y="3957958"/>
              <a:ext cx="594457" cy="983463"/>
            </a:xfrm>
            <a:custGeom>
              <a:rect b="b" l="l" r="r" t="t"/>
              <a:pathLst>
                <a:path extrusionOk="0" h="37526" w="27483">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9"/>
            <p:cNvSpPr/>
            <p:nvPr/>
          </p:nvSpPr>
          <p:spPr>
            <a:xfrm flipH="1">
              <a:off x="8547457" y="4449777"/>
              <a:ext cx="493726" cy="514165"/>
            </a:xfrm>
            <a:custGeom>
              <a:rect b="b" l="l" r="r" t="t"/>
              <a:pathLst>
                <a:path extrusionOk="0" h="19619" w="22826">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9"/>
            <p:cNvSpPr/>
            <p:nvPr/>
          </p:nvSpPr>
          <p:spPr>
            <a:xfrm flipH="1">
              <a:off x="8503005" y="3957958"/>
              <a:ext cx="370803" cy="902848"/>
            </a:xfrm>
            <a:custGeom>
              <a:rect b="b" l="l" r="r" t="t"/>
              <a:pathLst>
                <a:path extrusionOk="0" h="34450" w="17143">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9"/>
            <p:cNvSpPr/>
            <p:nvPr/>
          </p:nvSpPr>
          <p:spPr>
            <a:xfrm flipH="1">
              <a:off x="8843183" y="4339113"/>
              <a:ext cx="222681" cy="471997"/>
            </a:xfrm>
            <a:custGeom>
              <a:rect b="b" l="l" r="r" t="t"/>
              <a:pathLst>
                <a:path extrusionOk="0" h="18010" w="10295">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9"/>
            <p:cNvSpPr/>
            <p:nvPr/>
          </p:nvSpPr>
          <p:spPr>
            <a:xfrm flipH="1">
              <a:off x="8567204" y="3958692"/>
              <a:ext cx="382137" cy="762717"/>
            </a:xfrm>
            <a:custGeom>
              <a:rect b="b" l="l" r="r" t="t"/>
              <a:pathLst>
                <a:path extrusionOk="0" h="29103" w="17667">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2" name="Google Shape;2202;p19"/>
            <p:cNvGrpSpPr/>
            <p:nvPr/>
          </p:nvGrpSpPr>
          <p:grpSpPr>
            <a:xfrm flipH="1">
              <a:off x="8333266" y="2350451"/>
              <a:ext cx="702645" cy="2346115"/>
              <a:chOff x="12111431" y="2541073"/>
              <a:chExt cx="1033302" cy="2847919"/>
            </a:xfrm>
          </p:grpSpPr>
          <p:sp>
            <p:nvSpPr>
              <p:cNvPr id="2203" name="Google Shape;2203;p19"/>
              <p:cNvSpPr/>
              <p:nvPr/>
            </p:nvSpPr>
            <p:spPr>
              <a:xfrm>
                <a:off x="12300938" y="2541073"/>
                <a:ext cx="843795" cy="1183616"/>
              </a:xfrm>
              <a:custGeom>
                <a:rect b="b" l="l" r="r" t="t"/>
                <a:pathLst>
                  <a:path extrusionOk="0" h="37206" w="26524">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9"/>
              <p:cNvSpPr/>
              <p:nvPr/>
            </p:nvSpPr>
            <p:spPr>
              <a:xfrm>
                <a:off x="12111431" y="2578103"/>
                <a:ext cx="956316" cy="2810889"/>
              </a:xfrm>
              <a:custGeom>
                <a:rect b="b" l="l" r="r" t="t"/>
                <a:pathLst>
                  <a:path extrusionOk="0" h="88358" w="30061">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05" name="Google Shape;2205;p19"/>
          <p:cNvGrpSpPr/>
          <p:nvPr/>
        </p:nvGrpSpPr>
        <p:grpSpPr>
          <a:xfrm flipH="1">
            <a:off x="8132574" y="4527999"/>
            <a:ext cx="1248959" cy="492362"/>
            <a:chOff x="12680715" y="5206674"/>
            <a:chExt cx="1248959" cy="492362"/>
          </a:xfrm>
        </p:grpSpPr>
        <p:sp>
          <p:nvSpPr>
            <p:cNvPr id="2206" name="Google Shape;2206;p19"/>
            <p:cNvSpPr/>
            <p:nvPr/>
          </p:nvSpPr>
          <p:spPr>
            <a:xfrm>
              <a:off x="12680715" y="5446700"/>
              <a:ext cx="1227899" cy="229686"/>
            </a:xfrm>
            <a:custGeom>
              <a:rect b="b" l="l" r="r" t="t"/>
              <a:pathLst>
                <a:path extrusionOk="0" h="7220" w="38598">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9"/>
            <p:cNvSpPr/>
            <p:nvPr/>
          </p:nvSpPr>
          <p:spPr>
            <a:xfrm>
              <a:off x="13021968" y="5382407"/>
              <a:ext cx="907706" cy="316630"/>
            </a:xfrm>
            <a:custGeom>
              <a:rect b="b" l="l" r="r" t="t"/>
              <a:pathLst>
                <a:path extrusionOk="0" h="9953" w="28533">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9"/>
            <p:cNvSpPr/>
            <p:nvPr/>
          </p:nvSpPr>
          <p:spPr>
            <a:xfrm>
              <a:off x="13032148" y="5399840"/>
              <a:ext cx="792958" cy="275973"/>
            </a:xfrm>
            <a:custGeom>
              <a:rect b="b" l="l" r="r" t="t"/>
              <a:pathLst>
                <a:path extrusionOk="0" h="8675" w="24926">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9"/>
            <p:cNvSpPr/>
            <p:nvPr/>
          </p:nvSpPr>
          <p:spPr>
            <a:xfrm>
              <a:off x="13069178" y="5206674"/>
              <a:ext cx="860496" cy="318825"/>
            </a:xfrm>
            <a:custGeom>
              <a:rect b="b" l="l" r="r" t="t"/>
              <a:pathLst>
                <a:path extrusionOk="0" h="10022" w="27049">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9"/>
            <p:cNvSpPr/>
            <p:nvPr/>
          </p:nvSpPr>
          <p:spPr>
            <a:xfrm>
              <a:off x="13311716" y="5258974"/>
              <a:ext cx="316630" cy="116211"/>
            </a:xfrm>
            <a:custGeom>
              <a:rect b="b" l="l" r="r" t="t"/>
              <a:pathLst>
                <a:path extrusionOk="0" h="3653" w="9953">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9"/>
            <p:cNvSpPr/>
            <p:nvPr/>
          </p:nvSpPr>
          <p:spPr>
            <a:xfrm>
              <a:off x="13076431" y="5395482"/>
              <a:ext cx="843095" cy="115479"/>
            </a:xfrm>
            <a:custGeom>
              <a:rect b="b" l="l" r="r" t="t"/>
              <a:pathLst>
                <a:path extrusionOk="0" h="3630" w="26502">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2" name="Google Shape;2212;p19"/>
          <p:cNvSpPr/>
          <p:nvPr/>
        </p:nvSpPr>
        <p:spPr>
          <a:xfrm flipH="1" rot="2297280">
            <a:off x="7749403" y="4177976"/>
            <a:ext cx="930867" cy="861199"/>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3" name="Google Shape;2213;p19"/>
          <p:cNvGrpSpPr/>
          <p:nvPr/>
        </p:nvGrpSpPr>
        <p:grpSpPr>
          <a:xfrm flipH="1" rot="684941">
            <a:off x="8453673" y="1716947"/>
            <a:ext cx="702700" cy="2346079"/>
            <a:chOff x="12111431" y="2541073"/>
            <a:chExt cx="1033302" cy="2847919"/>
          </a:xfrm>
        </p:grpSpPr>
        <p:sp>
          <p:nvSpPr>
            <p:cNvPr id="2214" name="Google Shape;2214;p19"/>
            <p:cNvSpPr/>
            <p:nvPr/>
          </p:nvSpPr>
          <p:spPr>
            <a:xfrm>
              <a:off x="12300938" y="2541073"/>
              <a:ext cx="843795" cy="1183616"/>
            </a:xfrm>
            <a:custGeom>
              <a:rect b="b" l="l" r="r" t="t"/>
              <a:pathLst>
                <a:path extrusionOk="0" h="37206" w="26524">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9"/>
            <p:cNvSpPr/>
            <p:nvPr/>
          </p:nvSpPr>
          <p:spPr>
            <a:xfrm>
              <a:off x="12111431" y="2578103"/>
              <a:ext cx="956316" cy="2810889"/>
            </a:xfrm>
            <a:custGeom>
              <a:rect b="b" l="l" r="r" t="t"/>
              <a:pathLst>
                <a:path extrusionOk="0" h="88358" w="30061">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6" name="Google Shape;2216;p19"/>
          <p:cNvSpPr/>
          <p:nvPr/>
        </p:nvSpPr>
        <p:spPr>
          <a:xfrm>
            <a:off x="7426761" y="4608594"/>
            <a:ext cx="1224300" cy="681357"/>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9"/>
          <p:cNvSpPr/>
          <p:nvPr/>
        </p:nvSpPr>
        <p:spPr>
          <a:xfrm flipH="1">
            <a:off x="7537986" y="4608594"/>
            <a:ext cx="1224300" cy="681357"/>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8" name="Google Shape;2218;p19"/>
          <p:cNvGrpSpPr/>
          <p:nvPr/>
        </p:nvGrpSpPr>
        <p:grpSpPr>
          <a:xfrm flipH="1">
            <a:off x="8521349" y="4839324"/>
            <a:ext cx="1248959" cy="492362"/>
            <a:chOff x="12680715" y="5206674"/>
            <a:chExt cx="1248959" cy="492362"/>
          </a:xfrm>
        </p:grpSpPr>
        <p:sp>
          <p:nvSpPr>
            <p:cNvPr id="2219" name="Google Shape;2219;p19"/>
            <p:cNvSpPr/>
            <p:nvPr/>
          </p:nvSpPr>
          <p:spPr>
            <a:xfrm>
              <a:off x="12680715" y="5446700"/>
              <a:ext cx="1227899" cy="229686"/>
            </a:xfrm>
            <a:custGeom>
              <a:rect b="b" l="l" r="r" t="t"/>
              <a:pathLst>
                <a:path extrusionOk="0" h="7220" w="38598">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9"/>
            <p:cNvSpPr/>
            <p:nvPr/>
          </p:nvSpPr>
          <p:spPr>
            <a:xfrm>
              <a:off x="13021968" y="5382407"/>
              <a:ext cx="907706" cy="316630"/>
            </a:xfrm>
            <a:custGeom>
              <a:rect b="b" l="l" r="r" t="t"/>
              <a:pathLst>
                <a:path extrusionOk="0" h="9953" w="28533">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9"/>
            <p:cNvSpPr/>
            <p:nvPr/>
          </p:nvSpPr>
          <p:spPr>
            <a:xfrm>
              <a:off x="13032148" y="5399840"/>
              <a:ext cx="792958" cy="275973"/>
            </a:xfrm>
            <a:custGeom>
              <a:rect b="b" l="l" r="r" t="t"/>
              <a:pathLst>
                <a:path extrusionOk="0" h="8675" w="24926">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9"/>
            <p:cNvSpPr/>
            <p:nvPr/>
          </p:nvSpPr>
          <p:spPr>
            <a:xfrm>
              <a:off x="13069178" y="5206674"/>
              <a:ext cx="860496" cy="318825"/>
            </a:xfrm>
            <a:custGeom>
              <a:rect b="b" l="l" r="r" t="t"/>
              <a:pathLst>
                <a:path extrusionOk="0" h="10022" w="27049">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9"/>
            <p:cNvSpPr/>
            <p:nvPr/>
          </p:nvSpPr>
          <p:spPr>
            <a:xfrm>
              <a:off x="13311716" y="5258974"/>
              <a:ext cx="316630" cy="116211"/>
            </a:xfrm>
            <a:custGeom>
              <a:rect b="b" l="l" r="r" t="t"/>
              <a:pathLst>
                <a:path extrusionOk="0" h="3653" w="9953">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9"/>
            <p:cNvSpPr/>
            <p:nvPr/>
          </p:nvSpPr>
          <p:spPr>
            <a:xfrm>
              <a:off x="13076431" y="5395482"/>
              <a:ext cx="843095" cy="115479"/>
            </a:xfrm>
            <a:custGeom>
              <a:rect b="b" l="l" r="r" t="t"/>
              <a:pathLst>
                <a:path extrusionOk="0" h="3630" w="26502">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5" name="Google Shape;2225;p19"/>
          <p:cNvGrpSpPr/>
          <p:nvPr/>
        </p:nvGrpSpPr>
        <p:grpSpPr>
          <a:xfrm flipH="1">
            <a:off x="3428249" y="4761874"/>
            <a:ext cx="1248959" cy="492362"/>
            <a:chOff x="12680715" y="5206674"/>
            <a:chExt cx="1248959" cy="492362"/>
          </a:xfrm>
        </p:grpSpPr>
        <p:sp>
          <p:nvSpPr>
            <p:cNvPr id="2226" name="Google Shape;2226;p19"/>
            <p:cNvSpPr/>
            <p:nvPr/>
          </p:nvSpPr>
          <p:spPr>
            <a:xfrm>
              <a:off x="12680715" y="5446700"/>
              <a:ext cx="1227899" cy="229686"/>
            </a:xfrm>
            <a:custGeom>
              <a:rect b="b" l="l" r="r" t="t"/>
              <a:pathLst>
                <a:path extrusionOk="0" h="7220" w="38598">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9"/>
            <p:cNvSpPr/>
            <p:nvPr/>
          </p:nvSpPr>
          <p:spPr>
            <a:xfrm>
              <a:off x="13021968" y="5382407"/>
              <a:ext cx="907706" cy="316630"/>
            </a:xfrm>
            <a:custGeom>
              <a:rect b="b" l="l" r="r" t="t"/>
              <a:pathLst>
                <a:path extrusionOk="0" h="9953" w="28533">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9"/>
            <p:cNvSpPr/>
            <p:nvPr/>
          </p:nvSpPr>
          <p:spPr>
            <a:xfrm>
              <a:off x="13032148" y="5399840"/>
              <a:ext cx="792958" cy="275973"/>
            </a:xfrm>
            <a:custGeom>
              <a:rect b="b" l="l" r="r" t="t"/>
              <a:pathLst>
                <a:path extrusionOk="0" h="8675" w="24926">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9"/>
            <p:cNvSpPr/>
            <p:nvPr/>
          </p:nvSpPr>
          <p:spPr>
            <a:xfrm>
              <a:off x="13069178" y="5206674"/>
              <a:ext cx="860496" cy="318825"/>
            </a:xfrm>
            <a:custGeom>
              <a:rect b="b" l="l" r="r" t="t"/>
              <a:pathLst>
                <a:path extrusionOk="0" h="10022" w="27049">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9"/>
            <p:cNvSpPr/>
            <p:nvPr/>
          </p:nvSpPr>
          <p:spPr>
            <a:xfrm>
              <a:off x="13311716" y="5258974"/>
              <a:ext cx="316630" cy="116211"/>
            </a:xfrm>
            <a:custGeom>
              <a:rect b="b" l="l" r="r" t="t"/>
              <a:pathLst>
                <a:path extrusionOk="0" h="3653" w="9953">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9"/>
            <p:cNvSpPr/>
            <p:nvPr/>
          </p:nvSpPr>
          <p:spPr>
            <a:xfrm>
              <a:off x="13076431" y="5395482"/>
              <a:ext cx="843095" cy="115479"/>
            </a:xfrm>
            <a:custGeom>
              <a:rect b="b" l="l" r="r" t="t"/>
              <a:pathLst>
                <a:path extrusionOk="0" h="3630" w="26502">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2" name="Google Shape;2232;p19"/>
          <p:cNvSpPr/>
          <p:nvPr/>
        </p:nvSpPr>
        <p:spPr>
          <a:xfrm>
            <a:off x="3098611" y="4527994"/>
            <a:ext cx="1224300" cy="681357"/>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3" name="Google Shape;2233;p19"/>
          <p:cNvGrpSpPr/>
          <p:nvPr/>
        </p:nvGrpSpPr>
        <p:grpSpPr>
          <a:xfrm flipH="1">
            <a:off x="5468292" y="4768911"/>
            <a:ext cx="463791" cy="199524"/>
            <a:chOff x="3170025" y="4972625"/>
            <a:chExt cx="339550" cy="146075"/>
          </a:xfrm>
        </p:grpSpPr>
        <p:sp>
          <p:nvSpPr>
            <p:cNvPr id="2234" name="Google Shape;2234;p19"/>
            <p:cNvSpPr/>
            <p:nvPr/>
          </p:nvSpPr>
          <p:spPr>
            <a:xfrm>
              <a:off x="3170025" y="4972625"/>
              <a:ext cx="338975" cy="146075"/>
            </a:xfrm>
            <a:custGeom>
              <a:rect b="b" l="l" r="r" t="t"/>
              <a:pathLst>
                <a:path extrusionOk="0" h="5843" w="13559">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9"/>
            <p:cNvSpPr/>
            <p:nvPr/>
          </p:nvSpPr>
          <p:spPr>
            <a:xfrm>
              <a:off x="3180300" y="4975175"/>
              <a:ext cx="329275" cy="143525"/>
            </a:xfrm>
            <a:custGeom>
              <a:rect b="b" l="l" r="r" t="t"/>
              <a:pathLst>
                <a:path extrusionOk="0" h="5741" w="13171">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 name="Google Shape;2236;p19"/>
          <p:cNvGrpSpPr/>
          <p:nvPr/>
        </p:nvGrpSpPr>
        <p:grpSpPr>
          <a:xfrm flipH="1" rot="-1716529">
            <a:off x="8128461" y="3317029"/>
            <a:ext cx="798433" cy="1335208"/>
            <a:chOff x="2052700" y="3351500"/>
            <a:chExt cx="1434025" cy="2398100"/>
          </a:xfrm>
        </p:grpSpPr>
        <p:sp>
          <p:nvSpPr>
            <p:cNvPr id="2237" name="Google Shape;2237;p19"/>
            <p:cNvSpPr/>
            <p:nvPr/>
          </p:nvSpPr>
          <p:spPr>
            <a:xfrm>
              <a:off x="2052700" y="3467625"/>
              <a:ext cx="1345000" cy="2281975"/>
            </a:xfrm>
            <a:custGeom>
              <a:rect b="b" l="l" r="r" t="t"/>
              <a:pathLst>
                <a:path extrusionOk="0" h="91279" w="5380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9"/>
            <p:cNvSpPr/>
            <p:nvPr/>
          </p:nvSpPr>
          <p:spPr>
            <a:xfrm>
              <a:off x="2191925" y="4727350"/>
              <a:ext cx="429725" cy="477300"/>
            </a:xfrm>
            <a:custGeom>
              <a:rect b="b" l="l" r="r" t="t"/>
              <a:pathLst>
                <a:path extrusionOk="0" h="19092" w="17189">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9"/>
            <p:cNvSpPr/>
            <p:nvPr/>
          </p:nvSpPr>
          <p:spPr>
            <a:xfrm>
              <a:off x="2617050" y="5102425"/>
              <a:ext cx="482225" cy="143550"/>
            </a:xfrm>
            <a:custGeom>
              <a:rect b="b" l="l" r="r" t="t"/>
              <a:pathLst>
                <a:path extrusionOk="0" h="5742" w="19289">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9"/>
            <p:cNvSpPr/>
            <p:nvPr/>
          </p:nvSpPr>
          <p:spPr>
            <a:xfrm>
              <a:off x="2373975" y="4428350"/>
              <a:ext cx="416000" cy="461875"/>
            </a:xfrm>
            <a:custGeom>
              <a:rect b="b" l="l" r="r" t="t"/>
              <a:pathLst>
                <a:path extrusionOk="0" h="18475" w="1664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9"/>
            <p:cNvSpPr/>
            <p:nvPr/>
          </p:nvSpPr>
          <p:spPr>
            <a:xfrm>
              <a:off x="2785400" y="4791050"/>
              <a:ext cx="466225" cy="138800"/>
            </a:xfrm>
            <a:custGeom>
              <a:rect b="b" l="l" r="r" t="t"/>
              <a:pathLst>
                <a:path extrusionOk="0" h="5552" w="18649">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9"/>
            <p:cNvSpPr/>
            <p:nvPr/>
          </p:nvSpPr>
          <p:spPr>
            <a:xfrm>
              <a:off x="2455575" y="4129400"/>
              <a:ext cx="416000" cy="461825"/>
            </a:xfrm>
            <a:custGeom>
              <a:rect b="b" l="l" r="r" t="t"/>
              <a:pathLst>
                <a:path extrusionOk="0" h="18473" w="1664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9"/>
            <p:cNvSpPr/>
            <p:nvPr/>
          </p:nvSpPr>
          <p:spPr>
            <a:xfrm>
              <a:off x="2867000" y="4492250"/>
              <a:ext cx="466800" cy="139025"/>
            </a:xfrm>
            <a:custGeom>
              <a:rect b="b" l="l" r="r" t="t"/>
              <a:pathLst>
                <a:path extrusionOk="0" h="5561" w="18672">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9"/>
            <p:cNvSpPr/>
            <p:nvPr/>
          </p:nvSpPr>
          <p:spPr>
            <a:xfrm>
              <a:off x="2621050" y="3902825"/>
              <a:ext cx="341275" cy="379100"/>
            </a:xfrm>
            <a:custGeom>
              <a:rect b="b" l="l" r="r" t="t"/>
              <a:pathLst>
                <a:path extrusionOk="0" h="15164" w="13651">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9"/>
            <p:cNvSpPr/>
            <p:nvPr/>
          </p:nvSpPr>
          <p:spPr>
            <a:xfrm>
              <a:off x="2958300" y="4200375"/>
              <a:ext cx="382925" cy="114225"/>
            </a:xfrm>
            <a:custGeom>
              <a:rect b="b" l="l" r="r" t="t"/>
              <a:pathLst>
                <a:path extrusionOk="0" h="4569" w="15317">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9"/>
            <p:cNvSpPr/>
            <p:nvPr/>
          </p:nvSpPr>
          <p:spPr>
            <a:xfrm>
              <a:off x="2823625" y="3735100"/>
              <a:ext cx="235700" cy="261525"/>
            </a:xfrm>
            <a:custGeom>
              <a:rect b="b" l="l" r="r" t="t"/>
              <a:pathLst>
                <a:path extrusionOk="0" h="10461" w="9428">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9"/>
            <p:cNvSpPr/>
            <p:nvPr/>
          </p:nvSpPr>
          <p:spPr>
            <a:xfrm>
              <a:off x="3047875" y="3937525"/>
              <a:ext cx="264225" cy="78550"/>
            </a:xfrm>
            <a:custGeom>
              <a:rect b="b" l="l" r="r" t="t"/>
              <a:pathLst>
                <a:path extrusionOk="0" h="3142" w="10569">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9"/>
            <p:cNvSpPr/>
            <p:nvPr/>
          </p:nvSpPr>
          <p:spPr>
            <a:xfrm>
              <a:off x="3005075" y="3534950"/>
              <a:ext cx="181500" cy="222575"/>
            </a:xfrm>
            <a:custGeom>
              <a:rect b="b" l="l" r="r" t="t"/>
              <a:pathLst>
                <a:path extrusionOk="0" h="8903" w="726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9"/>
            <p:cNvSpPr/>
            <p:nvPr/>
          </p:nvSpPr>
          <p:spPr>
            <a:xfrm>
              <a:off x="3172850" y="3718275"/>
              <a:ext cx="214575" cy="68350"/>
            </a:xfrm>
            <a:custGeom>
              <a:rect b="b" l="l" r="r" t="t"/>
              <a:pathLst>
                <a:path extrusionOk="0" h="2734" w="8583">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9"/>
            <p:cNvSpPr/>
            <p:nvPr/>
          </p:nvSpPr>
          <p:spPr>
            <a:xfrm>
              <a:off x="3182125" y="3422800"/>
              <a:ext cx="119150" cy="176100"/>
            </a:xfrm>
            <a:custGeom>
              <a:rect b="b" l="l" r="r" t="t"/>
              <a:pathLst>
                <a:path extrusionOk="0" h="7044" w="4766">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9"/>
            <p:cNvSpPr/>
            <p:nvPr/>
          </p:nvSpPr>
          <p:spPr>
            <a:xfrm>
              <a:off x="3284700" y="3579375"/>
              <a:ext cx="155800" cy="59125"/>
            </a:xfrm>
            <a:custGeom>
              <a:rect b="b" l="l" r="r" t="t"/>
              <a:pathLst>
                <a:path extrusionOk="0" h="2365" w="6232">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9"/>
            <p:cNvSpPr/>
            <p:nvPr/>
          </p:nvSpPr>
          <p:spPr>
            <a:xfrm>
              <a:off x="3318925" y="3351500"/>
              <a:ext cx="58800" cy="170350"/>
            </a:xfrm>
            <a:custGeom>
              <a:rect b="b" l="l" r="r" t="t"/>
              <a:pathLst>
                <a:path extrusionOk="0" h="6814" w="2352">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9"/>
            <p:cNvSpPr/>
            <p:nvPr/>
          </p:nvSpPr>
          <p:spPr>
            <a:xfrm>
              <a:off x="3352600" y="3472050"/>
              <a:ext cx="134125" cy="48675"/>
            </a:xfrm>
            <a:custGeom>
              <a:rect b="b" l="l" r="r" t="t"/>
              <a:pathLst>
                <a:path extrusionOk="0" h="1947" w="5365">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9"/>
            <p:cNvSpPr/>
            <p:nvPr/>
          </p:nvSpPr>
          <p:spPr>
            <a:xfrm>
              <a:off x="3366300" y="3417825"/>
              <a:ext cx="101600" cy="102325"/>
            </a:xfrm>
            <a:custGeom>
              <a:rect b="b" l="l" r="r" t="t"/>
              <a:pathLst>
                <a:path extrusionOk="0" h="4093" w="4064">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2255" name="Shape 2255"/>
        <p:cNvGrpSpPr/>
        <p:nvPr/>
      </p:nvGrpSpPr>
      <p:grpSpPr>
        <a:xfrm>
          <a:off x="0" y="0"/>
          <a:ext cx="0" cy="0"/>
          <a:chOff x="0" y="0"/>
          <a:chExt cx="0" cy="0"/>
        </a:xfrm>
      </p:grpSpPr>
      <p:sp>
        <p:nvSpPr>
          <p:cNvPr id="2256" name="Google Shape;2256;p20"/>
          <p:cNvSpPr txBox="1"/>
          <p:nvPr>
            <p:ph type="title"/>
          </p:nvPr>
        </p:nvSpPr>
        <p:spPr>
          <a:xfrm>
            <a:off x="720075" y="5395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57" name="Google Shape;2257;p20"/>
          <p:cNvSpPr txBox="1"/>
          <p:nvPr>
            <p:ph idx="2" type="title"/>
          </p:nvPr>
        </p:nvSpPr>
        <p:spPr>
          <a:xfrm>
            <a:off x="937700" y="2748300"/>
            <a:ext cx="21753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258" name="Google Shape;2258;p20"/>
          <p:cNvSpPr txBox="1"/>
          <p:nvPr>
            <p:ph idx="1" type="subTitle"/>
          </p:nvPr>
        </p:nvSpPr>
        <p:spPr>
          <a:xfrm>
            <a:off x="937700" y="3064100"/>
            <a:ext cx="21753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259" name="Google Shape;2259;p20"/>
          <p:cNvSpPr txBox="1"/>
          <p:nvPr>
            <p:ph idx="3" type="title"/>
          </p:nvPr>
        </p:nvSpPr>
        <p:spPr>
          <a:xfrm>
            <a:off x="3484422" y="2748300"/>
            <a:ext cx="21753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000"/>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p:txBody>
      </p:sp>
      <p:sp>
        <p:nvSpPr>
          <p:cNvPr id="2260" name="Google Shape;2260;p20"/>
          <p:cNvSpPr txBox="1"/>
          <p:nvPr>
            <p:ph idx="4" type="subTitle"/>
          </p:nvPr>
        </p:nvSpPr>
        <p:spPr>
          <a:xfrm>
            <a:off x="3484422" y="3064100"/>
            <a:ext cx="21753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261" name="Google Shape;2261;p20"/>
          <p:cNvSpPr txBox="1"/>
          <p:nvPr>
            <p:ph idx="5" type="title"/>
          </p:nvPr>
        </p:nvSpPr>
        <p:spPr>
          <a:xfrm>
            <a:off x="6031150" y="2748300"/>
            <a:ext cx="21753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000"/>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p:txBody>
      </p:sp>
      <p:sp>
        <p:nvSpPr>
          <p:cNvPr id="2262" name="Google Shape;2262;p20"/>
          <p:cNvSpPr txBox="1"/>
          <p:nvPr>
            <p:ph idx="6" type="subTitle"/>
          </p:nvPr>
        </p:nvSpPr>
        <p:spPr>
          <a:xfrm>
            <a:off x="6031150" y="3064100"/>
            <a:ext cx="21753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263" name="Google Shape;2263;p20"/>
          <p:cNvSpPr/>
          <p:nvPr/>
        </p:nvSpPr>
        <p:spPr>
          <a:xfrm>
            <a:off x="-162575" y="1668775"/>
            <a:ext cx="728850" cy="2328075"/>
          </a:xfrm>
          <a:custGeom>
            <a:rect b="b" l="l" r="r" t="t"/>
            <a:pathLst>
              <a:path extrusionOk="0" h="93123" w="29154">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0"/>
          <p:cNvSpPr/>
          <p:nvPr/>
        </p:nvSpPr>
        <p:spPr>
          <a:xfrm>
            <a:off x="-298581" y="822710"/>
            <a:ext cx="2266383" cy="2090844"/>
          </a:xfrm>
          <a:custGeom>
            <a:rect b="b" l="l" r="r" t="t"/>
            <a:pathLst>
              <a:path extrusionOk="0" h="71764" w="77789">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0"/>
          <p:cNvSpPr/>
          <p:nvPr/>
        </p:nvSpPr>
        <p:spPr>
          <a:xfrm rot="-1658019">
            <a:off x="-1229703" y="-692209"/>
            <a:ext cx="5267939" cy="1983930"/>
          </a:xfrm>
          <a:custGeom>
            <a:rect b="b" l="l" r="r" t="t"/>
            <a:pathLst>
              <a:path extrusionOk="0" h="79360" w="210725">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0"/>
          <p:cNvSpPr/>
          <p:nvPr/>
        </p:nvSpPr>
        <p:spPr>
          <a:xfrm rot="-1932531">
            <a:off x="-331382" y="-624206"/>
            <a:ext cx="4635765" cy="1736253"/>
          </a:xfrm>
          <a:custGeom>
            <a:rect b="b" l="l" r="r" t="t"/>
            <a:pathLst>
              <a:path extrusionOk="0" h="69451" w="185433">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0"/>
          <p:cNvSpPr/>
          <p:nvPr/>
        </p:nvSpPr>
        <p:spPr>
          <a:xfrm>
            <a:off x="-1049575" y="-718625"/>
            <a:ext cx="2683084" cy="5844911"/>
          </a:xfrm>
          <a:custGeom>
            <a:rect b="b" l="l" r="r" t="t"/>
            <a:pathLst>
              <a:path extrusionOk="0" h="126616" w="115725">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0"/>
          <p:cNvSpPr/>
          <p:nvPr/>
        </p:nvSpPr>
        <p:spPr>
          <a:xfrm flipH="1">
            <a:off x="-1408962" y="-1058450"/>
            <a:ext cx="3808212" cy="3515391"/>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0"/>
          <p:cNvSpPr/>
          <p:nvPr/>
        </p:nvSpPr>
        <p:spPr>
          <a:xfrm flipH="1">
            <a:off x="3079715" y="3910341"/>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0"/>
          <p:cNvSpPr/>
          <p:nvPr/>
        </p:nvSpPr>
        <p:spPr>
          <a:xfrm flipH="1">
            <a:off x="6459490" y="3740054"/>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0"/>
          <p:cNvSpPr/>
          <p:nvPr/>
        </p:nvSpPr>
        <p:spPr>
          <a:xfrm>
            <a:off x="1084815" y="3828066"/>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0"/>
          <p:cNvSpPr/>
          <p:nvPr/>
        </p:nvSpPr>
        <p:spPr>
          <a:xfrm flipH="1">
            <a:off x="393737" y="4520775"/>
            <a:ext cx="8616869" cy="1292300"/>
          </a:xfrm>
          <a:custGeom>
            <a:rect b="b" l="l" r="r" t="t"/>
            <a:pathLst>
              <a:path extrusionOk="0" h="51692" w="180175">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0"/>
          <p:cNvSpPr/>
          <p:nvPr/>
        </p:nvSpPr>
        <p:spPr>
          <a:xfrm flipH="1">
            <a:off x="-743325" y="4187950"/>
            <a:ext cx="10157106" cy="1387800"/>
          </a:xfrm>
          <a:custGeom>
            <a:rect b="b" l="l" r="r" t="t"/>
            <a:pathLst>
              <a:path extrusionOk="0" h="55512" w="310425">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0"/>
          <p:cNvSpPr/>
          <p:nvPr/>
        </p:nvSpPr>
        <p:spPr>
          <a:xfrm>
            <a:off x="8044740" y="3729816"/>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0"/>
          <p:cNvSpPr/>
          <p:nvPr/>
        </p:nvSpPr>
        <p:spPr>
          <a:xfrm flipH="1">
            <a:off x="8430763" y="2556250"/>
            <a:ext cx="728850" cy="2328075"/>
          </a:xfrm>
          <a:custGeom>
            <a:rect b="b" l="l" r="r" t="t"/>
            <a:pathLst>
              <a:path extrusionOk="0" h="93123" w="29154">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0"/>
          <p:cNvSpPr/>
          <p:nvPr/>
        </p:nvSpPr>
        <p:spPr>
          <a:xfrm>
            <a:off x="9320632" y="1569840"/>
            <a:ext cx="359276" cy="3474249"/>
          </a:xfrm>
          <a:custGeom>
            <a:rect b="b" l="l" r="r" t="t"/>
            <a:pathLst>
              <a:path extrusionOk="0" h="89410" w="9246">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0"/>
          <p:cNvSpPr/>
          <p:nvPr/>
        </p:nvSpPr>
        <p:spPr>
          <a:xfrm flipH="1">
            <a:off x="8788250" y="2546800"/>
            <a:ext cx="769800" cy="2706525"/>
          </a:xfrm>
          <a:custGeom>
            <a:rect b="b" l="l" r="r" t="t"/>
            <a:pathLst>
              <a:path extrusionOk="0" h="108261" w="30792">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0"/>
          <p:cNvSpPr/>
          <p:nvPr/>
        </p:nvSpPr>
        <p:spPr>
          <a:xfrm flipH="1">
            <a:off x="8351579" y="350763"/>
            <a:ext cx="2988212" cy="4964116"/>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0"/>
          <p:cNvSpPr/>
          <p:nvPr/>
        </p:nvSpPr>
        <p:spPr>
          <a:xfrm flipH="1">
            <a:off x="8295563" y="3504018"/>
            <a:ext cx="1218400" cy="1848051"/>
          </a:xfrm>
          <a:custGeom>
            <a:rect b="b" l="l" r="r" t="t"/>
            <a:pathLst>
              <a:path extrusionOk="0" h="55786" w="40539">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0"/>
          <p:cNvSpPr/>
          <p:nvPr/>
        </p:nvSpPr>
        <p:spPr>
          <a:xfrm>
            <a:off x="570259" y="4680450"/>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0"/>
          <p:cNvSpPr/>
          <p:nvPr/>
        </p:nvSpPr>
        <p:spPr>
          <a:xfrm flipH="1" rot="2297280">
            <a:off x="8203603" y="4679626"/>
            <a:ext cx="930867" cy="861199"/>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0"/>
          <p:cNvSpPr/>
          <p:nvPr/>
        </p:nvSpPr>
        <p:spPr>
          <a:xfrm flipH="1" rot="591948">
            <a:off x="7397299" y="4591909"/>
            <a:ext cx="930818" cy="861153"/>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0"/>
          <p:cNvSpPr/>
          <p:nvPr/>
        </p:nvSpPr>
        <p:spPr>
          <a:xfrm flipH="1" rot="5400000">
            <a:off x="6742341" y="4500989"/>
            <a:ext cx="930854" cy="86118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4" name="Google Shape;2284;p20"/>
          <p:cNvGrpSpPr/>
          <p:nvPr/>
        </p:nvGrpSpPr>
        <p:grpSpPr>
          <a:xfrm flipH="1">
            <a:off x="-718875" y="3425313"/>
            <a:ext cx="2711800" cy="3077000"/>
            <a:chOff x="4675" y="5263075"/>
            <a:chExt cx="2711800" cy="3077000"/>
          </a:xfrm>
        </p:grpSpPr>
        <p:sp>
          <p:nvSpPr>
            <p:cNvPr id="2285" name="Google Shape;2285;p20"/>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0"/>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0"/>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8" name="Google Shape;2288;p20"/>
            <p:cNvGrpSpPr/>
            <p:nvPr/>
          </p:nvGrpSpPr>
          <p:grpSpPr>
            <a:xfrm>
              <a:off x="4675" y="5345475"/>
              <a:ext cx="2711800" cy="2994600"/>
              <a:chOff x="4675" y="5345475"/>
              <a:chExt cx="2711800" cy="2994600"/>
            </a:xfrm>
          </p:grpSpPr>
          <p:sp>
            <p:nvSpPr>
              <p:cNvPr id="2289" name="Google Shape;2289;p20"/>
              <p:cNvSpPr/>
              <p:nvPr/>
            </p:nvSpPr>
            <p:spPr>
              <a:xfrm>
                <a:off x="1642450" y="5558800"/>
                <a:ext cx="94750" cy="112450"/>
              </a:xfrm>
              <a:custGeom>
                <a:rect b="b" l="l" r="r" t="t"/>
                <a:pathLst>
                  <a:path extrusionOk="0" h="4498" w="3790">
                    <a:moveTo>
                      <a:pt x="639" y="1"/>
                    </a:moveTo>
                    <a:cubicBezTo>
                      <a:pt x="639" y="1"/>
                      <a:pt x="0" y="2945"/>
                      <a:pt x="3789" y="4497"/>
                    </a:cubicBezTo>
                    <a:cubicBezTo>
                      <a:pt x="3743" y="2534"/>
                      <a:pt x="2830" y="206"/>
                      <a:pt x="639" y="1"/>
                    </a:cubicBezTo>
                    <a:close/>
                  </a:path>
                </a:pathLst>
              </a:custGeom>
              <a:solidFill>
                <a:srgbClr val="98B7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0"/>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0"/>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0"/>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0"/>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0"/>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0"/>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0"/>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0"/>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0"/>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0"/>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0"/>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0"/>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0"/>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0"/>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0"/>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0"/>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0"/>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0"/>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0"/>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0"/>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0"/>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0"/>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0"/>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0"/>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0"/>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0"/>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0"/>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7" name="Google Shape;2317;p20"/>
              <p:cNvGrpSpPr/>
              <p:nvPr/>
            </p:nvGrpSpPr>
            <p:grpSpPr>
              <a:xfrm>
                <a:off x="4675" y="5593050"/>
                <a:ext cx="2711800" cy="2747025"/>
                <a:chOff x="4675" y="3688050"/>
                <a:chExt cx="2711800" cy="2747025"/>
              </a:xfrm>
            </p:grpSpPr>
            <p:sp>
              <p:nvSpPr>
                <p:cNvPr id="2318" name="Google Shape;2318;p20"/>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0"/>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0"/>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0"/>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0"/>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0"/>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0"/>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0"/>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0"/>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0"/>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0"/>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0"/>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0" name="Google Shape;2330;p20"/>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31" name="Google Shape;2331;p20"/>
          <p:cNvGrpSpPr/>
          <p:nvPr/>
        </p:nvGrpSpPr>
        <p:grpSpPr>
          <a:xfrm>
            <a:off x="1232775" y="4248900"/>
            <a:ext cx="1754725" cy="1335300"/>
            <a:chOff x="0" y="3611325"/>
            <a:chExt cx="1754725" cy="1335300"/>
          </a:xfrm>
        </p:grpSpPr>
        <p:sp>
          <p:nvSpPr>
            <p:cNvPr id="2332" name="Google Shape;2332;p20"/>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0"/>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4" name="Google Shape;2334;p20"/>
          <p:cNvSpPr/>
          <p:nvPr/>
        </p:nvSpPr>
        <p:spPr>
          <a:xfrm>
            <a:off x="2295350" y="4248900"/>
            <a:ext cx="1337600" cy="1083100"/>
          </a:xfrm>
          <a:custGeom>
            <a:rect b="b" l="l" r="r" t="t"/>
            <a:pathLst>
              <a:path extrusionOk="0" h="43324" w="53504">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5" name="Google Shape;2335;p20"/>
          <p:cNvGrpSpPr/>
          <p:nvPr/>
        </p:nvGrpSpPr>
        <p:grpSpPr>
          <a:xfrm rot="-716825">
            <a:off x="2797876" y="4214227"/>
            <a:ext cx="1754655" cy="1335247"/>
            <a:chOff x="0" y="3611325"/>
            <a:chExt cx="1754725" cy="1335300"/>
          </a:xfrm>
        </p:grpSpPr>
        <p:sp>
          <p:nvSpPr>
            <p:cNvPr id="2336" name="Google Shape;2336;p20"/>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0"/>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8" name="Google Shape;2338;p20"/>
          <p:cNvSpPr/>
          <p:nvPr/>
        </p:nvSpPr>
        <p:spPr>
          <a:xfrm flipH="1" rot="591793">
            <a:off x="5713658" y="4138887"/>
            <a:ext cx="1289160" cy="119267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0"/>
          <p:cNvSpPr/>
          <p:nvPr/>
        </p:nvSpPr>
        <p:spPr>
          <a:xfrm flipH="1" rot="5400000">
            <a:off x="7350330" y="4085508"/>
            <a:ext cx="1289190" cy="1192704"/>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0"/>
          <p:cNvSpPr/>
          <p:nvPr/>
        </p:nvSpPr>
        <p:spPr>
          <a:xfrm>
            <a:off x="3461510" y="3863808"/>
            <a:ext cx="2659026" cy="2156567"/>
          </a:xfrm>
          <a:custGeom>
            <a:rect b="b" l="l" r="r" t="t"/>
            <a:pathLst>
              <a:path extrusionOk="0" h="65099" w="88472">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0"/>
          <p:cNvSpPr/>
          <p:nvPr/>
        </p:nvSpPr>
        <p:spPr>
          <a:xfrm>
            <a:off x="3751010" y="3937153"/>
            <a:ext cx="2166455" cy="2084747"/>
          </a:xfrm>
          <a:custGeom>
            <a:rect b="b" l="l" r="r" t="t"/>
            <a:pathLst>
              <a:path extrusionOk="0" h="62931" w="72083">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0"/>
          <p:cNvSpPr/>
          <p:nvPr/>
        </p:nvSpPr>
        <p:spPr>
          <a:xfrm>
            <a:off x="6519613" y="-931526"/>
            <a:ext cx="4419625" cy="3636374"/>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0"/>
          <p:cNvSpPr/>
          <p:nvPr/>
        </p:nvSpPr>
        <p:spPr>
          <a:xfrm>
            <a:off x="7851425" y="300211"/>
            <a:ext cx="4419625" cy="3920788"/>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0"/>
          <p:cNvSpPr/>
          <p:nvPr/>
        </p:nvSpPr>
        <p:spPr>
          <a:xfrm>
            <a:off x="6749739" y="-408225"/>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0"/>
          <p:cNvSpPr/>
          <p:nvPr/>
        </p:nvSpPr>
        <p:spPr>
          <a:xfrm flipH="1">
            <a:off x="6777179" y="-103423"/>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9" name="Shape 89"/>
        <p:cNvGrpSpPr/>
        <p:nvPr/>
      </p:nvGrpSpPr>
      <p:grpSpPr>
        <a:xfrm>
          <a:off x="0" y="0"/>
          <a:ext cx="0" cy="0"/>
          <a:chOff x="0" y="0"/>
          <a:chExt cx="0" cy="0"/>
        </a:xfrm>
      </p:grpSpPr>
      <p:sp>
        <p:nvSpPr>
          <p:cNvPr id="90" name="Google Shape;90;p3"/>
          <p:cNvSpPr txBox="1"/>
          <p:nvPr>
            <p:ph hasCustomPrompt="1" type="title"/>
          </p:nvPr>
        </p:nvSpPr>
        <p:spPr>
          <a:xfrm>
            <a:off x="713225" y="1934975"/>
            <a:ext cx="12216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7000">
                <a:solidFill>
                  <a:schemeClr val="accent5"/>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91" name="Google Shape;91;p3"/>
          <p:cNvSpPr txBox="1"/>
          <p:nvPr>
            <p:ph idx="1" type="subTitle"/>
          </p:nvPr>
        </p:nvSpPr>
        <p:spPr>
          <a:xfrm>
            <a:off x="2033125" y="2845225"/>
            <a:ext cx="4049700" cy="428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2" name="Google Shape;92;p3"/>
          <p:cNvSpPr/>
          <p:nvPr/>
        </p:nvSpPr>
        <p:spPr>
          <a:xfrm>
            <a:off x="5309222" y="161627"/>
            <a:ext cx="4568281" cy="2379442"/>
          </a:xfrm>
          <a:custGeom>
            <a:rect b="b" l="l" r="r" t="t"/>
            <a:pathLst>
              <a:path extrusionOk="0" h="84340" w="161924">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a:off x="7427190" y="458785"/>
            <a:ext cx="2382010" cy="3624488"/>
          </a:xfrm>
          <a:custGeom>
            <a:rect b="b" l="l" r="r" t="t"/>
            <a:pathLst>
              <a:path extrusionOk="0" h="128471" w="84431">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6442587" y="168708"/>
            <a:ext cx="2204920" cy="3973251"/>
          </a:xfrm>
          <a:custGeom>
            <a:rect b="b" l="l" r="r" t="t"/>
            <a:pathLst>
              <a:path extrusionOk="0" h="140833" w="78154">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6441938" y="171924"/>
            <a:ext cx="2204948" cy="3973251"/>
          </a:xfrm>
          <a:custGeom>
            <a:rect b="b" l="l" r="r" t="t"/>
            <a:pathLst>
              <a:path extrusionOk="0" h="140833" w="78155">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5205543" y="0"/>
            <a:ext cx="4671962" cy="2427093"/>
          </a:xfrm>
          <a:custGeom>
            <a:rect b="b" l="l" r="r" t="t"/>
            <a:pathLst>
              <a:path extrusionOk="0" h="86029" w="165599">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5373630" y="367"/>
            <a:ext cx="4520602" cy="2121524"/>
          </a:xfrm>
          <a:custGeom>
            <a:rect b="b" l="l" r="r" t="t"/>
            <a:pathLst>
              <a:path extrusionOk="0" h="75198" w="160234">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391320" y="-39636"/>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3"/>
          <p:cNvSpPr/>
          <p:nvPr/>
        </p:nvSpPr>
        <p:spPr>
          <a:xfrm rot="-5400000">
            <a:off x="-457201" y="329906"/>
            <a:ext cx="2047608" cy="1221660"/>
          </a:xfrm>
          <a:custGeom>
            <a:rect b="b" l="l" r="r" t="t"/>
            <a:pathLst>
              <a:path extrusionOk="0" h="41931" w="7028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a:off x="4572000" y="-39625"/>
            <a:ext cx="1954983" cy="860663"/>
          </a:xfrm>
          <a:custGeom>
            <a:rect b="b" l="l" r="r" t="t"/>
            <a:pathLst>
              <a:path extrusionOk="0" h="29538" w="61036">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44233" y="-55922"/>
            <a:ext cx="1357982" cy="806369"/>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a:off x="5891179" y="2271325"/>
            <a:ext cx="5332729" cy="1796036"/>
          </a:xfrm>
          <a:custGeom>
            <a:rect b="b" l="l" r="r" t="t"/>
            <a:pathLst>
              <a:path extrusionOk="0" h="63661" w="135486">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a:off x="-2" y="4072950"/>
            <a:ext cx="9874856" cy="1201654"/>
          </a:xfrm>
          <a:custGeom>
            <a:rect b="b" l="l" r="r" t="t"/>
            <a:pathLst>
              <a:path extrusionOk="0" h="45926" w="285318">
                <a:moveTo>
                  <a:pt x="285317" y="1"/>
                </a:moveTo>
                <a:lnTo>
                  <a:pt x="1" y="115"/>
                </a:lnTo>
                <a:lnTo>
                  <a:pt x="1" y="45925"/>
                </a:lnTo>
                <a:lnTo>
                  <a:pt x="285317" y="45925"/>
                </a:lnTo>
                <a:lnTo>
                  <a:pt x="2853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748350" y="4060950"/>
            <a:ext cx="9109991" cy="1201612"/>
          </a:xfrm>
          <a:custGeom>
            <a:rect b="b" l="l" r="r" t="t"/>
            <a:pathLst>
              <a:path extrusionOk="0" h="46354" w="282897">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615185" y="2953616"/>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6379477" y="2119855"/>
            <a:ext cx="2496637" cy="1836634"/>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6000193" y="4015649"/>
            <a:ext cx="3885679" cy="574435"/>
          </a:xfrm>
          <a:custGeom>
            <a:rect b="b" l="l" r="r" t="t"/>
            <a:pathLst>
              <a:path extrusionOk="0" h="20361" w="137729">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6819275" y="4152280"/>
            <a:ext cx="2569425" cy="352797"/>
          </a:xfrm>
          <a:custGeom>
            <a:rect b="b" l="l" r="r" t="t"/>
            <a:pathLst>
              <a:path extrusionOk="0" h="12505" w="91074">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3"/>
          <p:cNvSpPr/>
          <p:nvPr/>
        </p:nvSpPr>
        <p:spPr>
          <a:xfrm>
            <a:off x="6818655" y="4152929"/>
            <a:ext cx="2569425" cy="351076"/>
          </a:xfrm>
          <a:custGeom>
            <a:rect b="b" l="l" r="r" t="t"/>
            <a:pathLst>
              <a:path extrusionOk="0" h="12444" w="91074">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a:off x="6562348" y="2828655"/>
            <a:ext cx="2105781" cy="1251112"/>
          </a:xfrm>
          <a:custGeom>
            <a:rect b="b" l="l" r="r" t="t"/>
            <a:pathLst>
              <a:path extrusionOk="0" h="44346" w="7464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a:off x="7177964" y="3454060"/>
            <a:ext cx="1104435" cy="644994"/>
          </a:xfrm>
          <a:custGeom>
            <a:rect b="b" l="l" r="r" t="t"/>
            <a:pathLst>
              <a:path extrusionOk="0" h="22862" w="39147">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8216649" y="2467710"/>
            <a:ext cx="1661462" cy="1360350"/>
          </a:xfrm>
          <a:custGeom>
            <a:rect b="b" l="l" r="r" t="t"/>
            <a:pathLst>
              <a:path extrusionOk="0" h="48218" w="58891">
                <a:moveTo>
                  <a:pt x="51223" y="0"/>
                </a:moveTo>
                <a:cubicBezTo>
                  <a:pt x="49993" y="0"/>
                  <a:pt x="48731" y="851"/>
                  <a:pt x="48801" y="2073"/>
                </a:cubicBezTo>
                <a:cubicBezTo>
                  <a:pt x="48589" y="1295"/>
                  <a:pt x="47763" y="833"/>
                  <a:pt x="46965" y="833"/>
                </a:cubicBezTo>
                <a:cubicBezTo>
                  <a:pt x="46475" y="833"/>
                  <a:pt x="45995" y="1007"/>
                  <a:pt x="45674" y="1389"/>
                </a:cubicBezTo>
                <a:cubicBezTo>
                  <a:pt x="44807" y="2439"/>
                  <a:pt x="45355" y="4036"/>
                  <a:pt x="46040" y="5223"/>
                </a:cubicBezTo>
                <a:cubicBezTo>
                  <a:pt x="46724" y="6410"/>
                  <a:pt x="47523" y="7757"/>
                  <a:pt x="47067" y="9035"/>
                </a:cubicBezTo>
                <a:cubicBezTo>
                  <a:pt x="46890" y="8192"/>
                  <a:pt x="46074" y="7467"/>
                  <a:pt x="45225" y="7467"/>
                </a:cubicBezTo>
                <a:cubicBezTo>
                  <a:pt x="45086" y="7467"/>
                  <a:pt x="44946" y="7487"/>
                  <a:pt x="44807" y="7529"/>
                </a:cubicBezTo>
                <a:cubicBezTo>
                  <a:pt x="43827" y="7802"/>
                  <a:pt x="43439" y="9326"/>
                  <a:pt x="44254" y="9922"/>
                </a:cubicBezTo>
                <a:lnTo>
                  <a:pt x="44254" y="9922"/>
                </a:lnTo>
                <a:cubicBezTo>
                  <a:pt x="43728" y="9540"/>
                  <a:pt x="43048" y="9149"/>
                  <a:pt x="42438" y="9149"/>
                </a:cubicBezTo>
                <a:cubicBezTo>
                  <a:pt x="42174" y="9149"/>
                  <a:pt x="41923" y="9222"/>
                  <a:pt x="41703" y="9400"/>
                </a:cubicBezTo>
                <a:cubicBezTo>
                  <a:pt x="40904" y="10040"/>
                  <a:pt x="41360" y="11295"/>
                  <a:pt x="41657" y="12254"/>
                </a:cubicBezTo>
                <a:cubicBezTo>
                  <a:pt x="42456" y="14810"/>
                  <a:pt x="41657" y="17777"/>
                  <a:pt x="39671" y="19580"/>
                </a:cubicBezTo>
                <a:cubicBezTo>
                  <a:pt x="41520" y="16659"/>
                  <a:pt x="41817" y="12801"/>
                  <a:pt x="40402" y="9651"/>
                </a:cubicBezTo>
                <a:cubicBezTo>
                  <a:pt x="40288" y="9378"/>
                  <a:pt x="40128" y="9081"/>
                  <a:pt x="39831" y="8990"/>
                </a:cubicBezTo>
                <a:cubicBezTo>
                  <a:pt x="39784" y="8976"/>
                  <a:pt x="39736" y="8970"/>
                  <a:pt x="39689" y="8970"/>
                </a:cubicBezTo>
                <a:cubicBezTo>
                  <a:pt x="39330" y="8970"/>
                  <a:pt x="39004" y="9334"/>
                  <a:pt x="38964" y="9697"/>
                </a:cubicBezTo>
                <a:cubicBezTo>
                  <a:pt x="38957" y="9826"/>
                  <a:pt x="38972" y="9951"/>
                  <a:pt x="39004" y="10073"/>
                </a:cubicBezTo>
                <a:lnTo>
                  <a:pt x="39004" y="10073"/>
                </a:lnTo>
                <a:cubicBezTo>
                  <a:pt x="38751" y="9839"/>
                  <a:pt x="38412" y="9693"/>
                  <a:pt x="38069" y="9693"/>
                </a:cubicBezTo>
                <a:cubicBezTo>
                  <a:pt x="37956" y="9693"/>
                  <a:pt x="37842" y="9709"/>
                  <a:pt x="37731" y="9743"/>
                </a:cubicBezTo>
                <a:cubicBezTo>
                  <a:pt x="38051" y="12002"/>
                  <a:pt x="37800" y="14331"/>
                  <a:pt x="37001" y="16476"/>
                </a:cubicBezTo>
                <a:cubicBezTo>
                  <a:pt x="37777" y="13851"/>
                  <a:pt x="38439" y="10747"/>
                  <a:pt x="36727" y="8602"/>
                </a:cubicBezTo>
                <a:cubicBezTo>
                  <a:pt x="36538" y="8354"/>
                  <a:pt x="36162" y="8210"/>
                  <a:pt x="35860" y="8210"/>
                </a:cubicBezTo>
                <a:cubicBezTo>
                  <a:pt x="35654" y="8210"/>
                  <a:pt x="35483" y="8277"/>
                  <a:pt x="35431" y="8424"/>
                </a:cubicBezTo>
                <a:lnTo>
                  <a:pt x="35431" y="8424"/>
                </a:lnTo>
                <a:cubicBezTo>
                  <a:pt x="35396" y="6216"/>
                  <a:pt x="32517" y="3820"/>
                  <a:pt x="30208" y="3820"/>
                </a:cubicBezTo>
                <a:cubicBezTo>
                  <a:pt x="29970" y="3820"/>
                  <a:pt x="29737" y="3845"/>
                  <a:pt x="29514" y="3900"/>
                </a:cubicBezTo>
                <a:cubicBezTo>
                  <a:pt x="28144" y="4242"/>
                  <a:pt x="27483" y="6410"/>
                  <a:pt x="28692" y="7164"/>
                </a:cubicBezTo>
                <a:cubicBezTo>
                  <a:pt x="27962" y="8236"/>
                  <a:pt x="28373" y="9903"/>
                  <a:pt x="29514" y="10519"/>
                </a:cubicBezTo>
                <a:cubicBezTo>
                  <a:pt x="28304" y="10363"/>
                  <a:pt x="27277" y="8971"/>
                  <a:pt x="26220" y="8971"/>
                </a:cubicBezTo>
                <a:cubicBezTo>
                  <a:pt x="26041" y="8971"/>
                  <a:pt x="25861" y="9011"/>
                  <a:pt x="25679" y="9104"/>
                </a:cubicBezTo>
                <a:cubicBezTo>
                  <a:pt x="24926" y="9469"/>
                  <a:pt x="24812" y="10564"/>
                  <a:pt x="25200" y="11295"/>
                </a:cubicBezTo>
                <a:cubicBezTo>
                  <a:pt x="25679" y="12162"/>
                  <a:pt x="26661" y="12596"/>
                  <a:pt x="27300" y="13304"/>
                </a:cubicBezTo>
                <a:cubicBezTo>
                  <a:pt x="28030" y="14125"/>
                  <a:pt x="28624" y="15266"/>
                  <a:pt x="29217" y="16202"/>
                </a:cubicBezTo>
                <a:cubicBezTo>
                  <a:pt x="30610" y="18348"/>
                  <a:pt x="31774" y="20882"/>
                  <a:pt x="31272" y="23392"/>
                </a:cubicBezTo>
                <a:cubicBezTo>
                  <a:pt x="31160" y="23885"/>
                  <a:pt x="30894" y="24443"/>
                  <a:pt x="30389" y="24443"/>
                </a:cubicBezTo>
                <a:cubicBezTo>
                  <a:pt x="30379" y="24443"/>
                  <a:pt x="30369" y="24443"/>
                  <a:pt x="30359" y="24442"/>
                </a:cubicBezTo>
                <a:cubicBezTo>
                  <a:pt x="29948" y="24442"/>
                  <a:pt x="29674" y="24009"/>
                  <a:pt x="29491" y="23621"/>
                </a:cubicBezTo>
                <a:cubicBezTo>
                  <a:pt x="27730" y="19760"/>
                  <a:pt x="26416" y="12662"/>
                  <a:pt x="20888" y="12662"/>
                </a:cubicBezTo>
                <a:cubicBezTo>
                  <a:pt x="20827" y="12662"/>
                  <a:pt x="20765" y="12663"/>
                  <a:pt x="20703" y="12664"/>
                </a:cubicBezTo>
                <a:cubicBezTo>
                  <a:pt x="20521" y="13555"/>
                  <a:pt x="20840" y="14513"/>
                  <a:pt x="21525" y="15084"/>
                </a:cubicBezTo>
                <a:cubicBezTo>
                  <a:pt x="20393" y="14595"/>
                  <a:pt x="19167" y="14353"/>
                  <a:pt x="17941" y="14353"/>
                </a:cubicBezTo>
                <a:cubicBezTo>
                  <a:pt x="16991" y="14353"/>
                  <a:pt x="16041" y="14498"/>
                  <a:pt x="15134" y="14787"/>
                </a:cubicBezTo>
                <a:cubicBezTo>
                  <a:pt x="14609" y="14970"/>
                  <a:pt x="14084" y="15198"/>
                  <a:pt x="13765" y="15632"/>
                </a:cubicBezTo>
                <a:cubicBezTo>
                  <a:pt x="12715" y="16978"/>
                  <a:pt x="14244" y="18782"/>
                  <a:pt x="15705" y="19672"/>
                </a:cubicBezTo>
                <a:cubicBezTo>
                  <a:pt x="18421" y="21315"/>
                  <a:pt x="21479" y="22593"/>
                  <a:pt x="23557" y="24990"/>
                </a:cubicBezTo>
                <a:cubicBezTo>
                  <a:pt x="24196" y="25720"/>
                  <a:pt x="24743" y="26611"/>
                  <a:pt x="24789" y="27592"/>
                </a:cubicBezTo>
                <a:cubicBezTo>
                  <a:pt x="24935" y="30033"/>
                  <a:pt x="23406" y="30883"/>
                  <a:pt x="21450" y="30883"/>
                </a:cubicBezTo>
                <a:cubicBezTo>
                  <a:pt x="18816" y="30883"/>
                  <a:pt x="15406" y="29342"/>
                  <a:pt x="14267" y="28071"/>
                </a:cubicBezTo>
                <a:cubicBezTo>
                  <a:pt x="13582" y="27318"/>
                  <a:pt x="12920" y="26451"/>
                  <a:pt x="11938" y="26200"/>
                </a:cubicBezTo>
                <a:cubicBezTo>
                  <a:pt x="11813" y="26165"/>
                  <a:pt x="11683" y="26149"/>
                  <a:pt x="11553" y="26149"/>
                </a:cubicBezTo>
                <a:cubicBezTo>
                  <a:pt x="10784" y="26149"/>
                  <a:pt x="9985" y="26713"/>
                  <a:pt x="9950" y="27402"/>
                </a:cubicBezTo>
                <a:lnTo>
                  <a:pt x="9950" y="27402"/>
                </a:lnTo>
                <a:cubicBezTo>
                  <a:pt x="9722" y="26503"/>
                  <a:pt x="8751" y="25882"/>
                  <a:pt x="7824" y="25882"/>
                </a:cubicBezTo>
                <a:cubicBezTo>
                  <a:pt x="7395" y="25882"/>
                  <a:pt x="6975" y="26015"/>
                  <a:pt x="6643" y="26314"/>
                </a:cubicBezTo>
                <a:cubicBezTo>
                  <a:pt x="5502" y="27341"/>
                  <a:pt x="6209" y="29601"/>
                  <a:pt x="7716" y="29806"/>
                </a:cubicBezTo>
                <a:cubicBezTo>
                  <a:pt x="7529" y="29796"/>
                  <a:pt x="7336" y="29789"/>
                  <a:pt x="7143" y="29789"/>
                </a:cubicBezTo>
                <a:cubicBezTo>
                  <a:pt x="6082" y="29789"/>
                  <a:pt x="4980" y="29991"/>
                  <a:pt x="4497" y="30879"/>
                </a:cubicBezTo>
                <a:cubicBezTo>
                  <a:pt x="4064" y="31632"/>
                  <a:pt x="4360" y="32637"/>
                  <a:pt x="4954" y="33298"/>
                </a:cubicBezTo>
                <a:cubicBezTo>
                  <a:pt x="5525" y="33938"/>
                  <a:pt x="6346" y="34326"/>
                  <a:pt x="7145" y="34691"/>
                </a:cubicBezTo>
                <a:cubicBezTo>
                  <a:pt x="6890" y="35275"/>
                  <a:pt x="6210" y="35509"/>
                  <a:pt x="5551" y="35509"/>
                </a:cubicBezTo>
                <a:cubicBezTo>
                  <a:pt x="5387" y="35509"/>
                  <a:pt x="5223" y="35494"/>
                  <a:pt x="5068" y="35467"/>
                </a:cubicBezTo>
                <a:cubicBezTo>
                  <a:pt x="4337" y="35316"/>
                  <a:pt x="3626" y="34984"/>
                  <a:pt x="2879" y="34984"/>
                </a:cubicBezTo>
                <a:cubicBezTo>
                  <a:pt x="2833" y="34984"/>
                  <a:pt x="2786" y="34985"/>
                  <a:pt x="2740" y="34988"/>
                </a:cubicBezTo>
                <a:cubicBezTo>
                  <a:pt x="1188" y="35033"/>
                  <a:pt x="1" y="36677"/>
                  <a:pt x="161" y="38229"/>
                </a:cubicBezTo>
                <a:cubicBezTo>
                  <a:pt x="320" y="39758"/>
                  <a:pt x="1553" y="41059"/>
                  <a:pt x="2968" y="41630"/>
                </a:cubicBezTo>
                <a:cubicBezTo>
                  <a:pt x="3856" y="41996"/>
                  <a:pt x="4804" y="42136"/>
                  <a:pt x="5765" y="42136"/>
                </a:cubicBezTo>
                <a:cubicBezTo>
                  <a:pt x="6361" y="42136"/>
                  <a:pt x="6962" y="42082"/>
                  <a:pt x="7556" y="41995"/>
                </a:cubicBezTo>
                <a:cubicBezTo>
                  <a:pt x="10569" y="41607"/>
                  <a:pt x="13491" y="40443"/>
                  <a:pt x="15979" y="38662"/>
                </a:cubicBezTo>
                <a:lnTo>
                  <a:pt x="15979" y="38662"/>
                </a:lnTo>
                <a:cubicBezTo>
                  <a:pt x="14404" y="40785"/>
                  <a:pt x="10911" y="40991"/>
                  <a:pt x="9747" y="43364"/>
                </a:cubicBezTo>
                <a:cubicBezTo>
                  <a:pt x="9451" y="43981"/>
                  <a:pt x="9428" y="44848"/>
                  <a:pt x="9998" y="45190"/>
                </a:cubicBezTo>
                <a:cubicBezTo>
                  <a:pt x="10152" y="45276"/>
                  <a:pt x="10321" y="45310"/>
                  <a:pt x="10497" y="45310"/>
                </a:cubicBezTo>
                <a:cubicBezTo>
                  <a:pt x="10792" y="45310"/>
                  <a:pt x="11105" y="45214"/>
                  <a:pt x="11391" y="45099"/>
                </a:cubicBezTo>
                <a:cubicBezTo>
                  <a:pt x="12150" y="44799"/>
                  <a:pt x="12868" y="44403"/>
                  <a:pt x="13534" y="43933"/>
                </a:cubicBezTo>
                <a:lnTo>
                  <a:pt x="13534" y="43933"/>
                </a:lnTo>
                <a:cubicBezTo>
                  <a:pt x="13019" y="44337"/>
                  <a:pt x="12536" y="44783"/>
                  <a:pt x="12235" y="45350"/>
                </a:cubicBezTo>
                <a:cubicBezTo>
                  <a:pt x="11802" y="46149"/>
                  <a:pt x="11824" y="47245"/>
                  <a:pt x="12509" y="47815"/>
                </a:cubicBezTo>
                <a:cubicBezTo>
                  <a:pt x="12912" y="48127"/>
                  <a:pt x="13419" y="48218"/>
                  <a:pt x="13934" y="48218"/>
                </a:cubicBezTo>
                <a:cubicBezTo>
                  <a:pt x="14060" y="48218"/>
                  <a:pt x="14187" y="48212"/>
                  <a:pt x="14312" y="48203"/>
                </a:cubicBezTo>
                <a:cubicBezTo>
                  <a:pt x="20144" y="47758"/>
                  <a:pt x="23979" y="42212"/>
                  <a:pt x="30071" y="42212"/>
                </a:cubicBezTo>
                <a:cubicBezTo>
                  <a:pt x="30226" y="42212"/>
                  <a:pt x="30383" y="42216"/>
                  <a:pt x="30541" y="42223"/>
                </a:cubicBezTo>
                <a:cubicBezTo>
                  <a:pt x="34219" y="42401"/>
                  <a:pt x="38118" y="43975"/>
                  <a:pt x="41851" y="43975"/>
                </a:cubicBezTo>
                <a:cubicBezTo>
                  <a:pt x="42914" y="43975"/>
                  <a:pt x="43963" y="43848"/>
                  <a:pt x="44990" y="43524"/>
                </a:cubicBezTo>
                <a:cubicBezTo>
                  <a:pt x="50125" y="41949"/>
                  <a:pt x="55444" y="38206"/>
                  <a:pt x="57429" y="32979"/>
                </a:cubicBezTo>
                <a:cubicBezTo>
                  <a:pt x="57566" y="32614"/>
                  <a:pt x="57703" y="32203"/>
                  <a:pt x="57795" y="31815"/>
                </a:cubicBezTo>
                <a:cubicBezTo>
                  <a:pt x="58890" y="27729"/>
                  <a:pt x="58890" y="23461"/>
                  <a:pt x="58776" y="19284"/>
                </a:cubicBezTo>
                <a:cubicBezTo>
                  <a:pt x="58730" y="17207"/>
                  <a:pt x="58662" y="15107"/>
                  <a:pt x="58616" y="13030"/>
                </a:cubicBezTo>
                <a:cubicBezTo>
                  <a:pt x="58616" y="12208"/>
                  <a:pt x="58753" y="11204"/>
                  <a:pt x="58502" y="10405"/>
                </a:cubicBezTo>
                <a:cubicBezTo>
                  <a:pt x="58437" y="10208"/>
                  <a:pt x="57388" y="8569"/>
                  <a:pt x="57238" y="8569"/>
                </a:cubicBezTo>
                <a:cubicBezTo>
                  <a:pt x="57232" y="8569"/>
                  <a:pt x="57227" y="8572"/>
                  <a:pt x="57224" y="8579"/>
                </a:cubicBezTo>
                <a:cubicBezTo>
                  <a:pt x="56288" y="10701"/>
                  <a:pt x="55375" y="12847"/>
                  <a:pt x="54508" y="15015"/>
                </a:cubicBezTo>
                <a:cubicBezTo>
                  <a:pt x="54348" y="14399"/>
                  <a:pt x="54576" y="13760"/>
                  <a:pt x="54736" y="13121"/>
                </a:cubicBezTo>
                <a:cubicBezTo>
                  <a:pt x="54896" y="12505"/>
                  <a:pt x="54941" y="11774"/>
                  <a:pt x="54485" y="11318"/>
                </a:cubicBezTo>
                <a:cubicBezTo>
                  <a:pt x="54333" y="11158"/>
                  <a:pt x="54108" y="11085"/>
                  <a:pt x="53884" y="11085"/>
                </a:cubicBezTo>
                <a:cubicBezTo>
                  <a:pt x="53717" y="11085"/>
                  <a:pt x="53550" y="11125"/>
                  <a:pt x="53415" y="11201"/>
                </a:cubicBezTo>
                <a:lnTo>
                  <a:pt x="53415" y="11201"/>
                </a:lnTo>
                <a:cubicBezTo>
                  <a:pt x="54517" y="9036"/>
                  <a:pt x="54933" y="6524"/>
                  <a:pt x="54576" y="4128"/>
                </a:cubicBezTo>
                <a:cubicBezTo>
                  <a:pt x="54348" y="2576"/>
                  <a:pt x="53663" y="909"/>
                  <a:pt x="52248" y="225"/>
                </a:cubicBezTo>
                <a:cubicBezTo>
                  <a:pt x="51931" y="71"/>
                  <a:pt x="51578" y="0"/>
                  <a:pt x="512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a:off x="6908143" y="2888746"/>
            <a:ext cx="2977717" cy="1434098"/>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7407216" y="2886151"/>
            <a:ext cx="2468961"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8429820" y="3612076"/>
            <a:ext cx="1273766" cy="690811"/>
          </a:xfrm>
          <a:custGeom>
            <a:rect b="b" l="l" r="r" t="t"/>
            <a:pathLst>
              <a:path extrusionOk="0" h="24486" w="45149">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a:off x="8137458" y="2979392"/>
            <a:ext cx="1524265" cy="767775"/>
          </a:xfrm>
          <a:custGeom>
            <a:rect b="b" l="l" r="r" t="t"/>
            <a:pathLst>
              <a:path extrusionOk="0" h="27214" w="54028">
                <a:moveTo>
                  <a:pt x="24213" y="1"/>
                </a:moveTo>
                <a:cubicBezTo>
                  <a:pt x="17339" y="1"/>
                  <a:pt x="10446" y="2169"/>
                  <a:pt x="4931" y="6305"/>
                </a:cubicBezTo>
                <a:cubicBezTo>
                  <a:pt x="9343" y="5100"/>
                  <a:pt x="13895" y="4488"/>
                  <a:pt x="18454" y="4488"/>
                </a:cubicBezTo>
                <a:cubicBezTo>
                  <a:pt x="20026" y="4488"/>
                  <a:pt x="21599" y="4561"/>
                  <a:pt x="23168" y="4707"/>
                </a:cubicBezTo>
                <a:cubicBezTo>
                  <a:pt x="22266" y="4633"/>
                  <a:pt x="21361" y="4596"/>
                  <a:pt x="20456" y="4596"/>
                </a:cubicBezTo>
                <a:cubicBezTo>
                  <a:pt x="14969" y="4596"/>
                  <a:pt x="9470" y="5949"/>
                  <a:pt x="4611" y="8496"/>
                </a:cubicBezTo>
                <a:cubicBezTo>
                  <a:pt x="10797" y="6716"/>
                  <a:pt x="17211" y="5689"/>
                  <a:pt x="23647" y="5438"/>
                </a:cubicBezTo>
                <a:lnTo>
                  <a:pt x="23647" y="5438"/>
                </a:lnTo>
                <a:cubicBezTo>
                  <a:pt x="14289" y="6990"/>
                  <a:pt x="5638" y="12285"/>
                  <a:pt x="0" y="19909"/>
                </a:cubicBezTo>
                <a:cubicBezTo>
                  <a:pt x="6323" y="13084"/>
                  <a:pt x="15385" y="8885"/>
                  <a:pt x="24697" y="8474"/>
                </a:cubicBezTo>
                <a:lnTo>
                  <a:pt x="24697" y="8474"/>
                </a:lnTo>
                <a:cubicBezTo>
                  <a:pt x="15727" y="11007"/>
                  <a:pt x="8195" y="18106"/>
                  <a:pt x="5113" y="26871"/>
                </a:cubicBezTo>
                <a:cubicBezTo>
                  <a:pt x="7670" y="22991"/>
                  <a:pt x="10683" y="19293"/>
                  <a:pt x="14494" y="16577"/>
                </a:cubicBezTo>
                <a:cubicBezTo>
                  <a:pt x="17960" y="14107"/>
                  <a:pt x="22123" y="12487"/>
                  <a:pt x="26349" y="12487"/>
                </a:cubicBezTo>
                <a:cubicBezTo>
                  <a:pt x="26772" y="12487"/>
                  <a:pt x="27195" y="12503"/>
                  <a:pt x="27619" y="12537"/>
                </a:cubicBezTo>
                <a:cubicBezTo>
                  <a:pt x="23305" y="13335"/>
                  <a:pt x="19288" y="15595"/>
                  <a:pt x="16343" y="18859"/>
                </a:cubicBezTo>
                <a:cubicBezTo>
                  <a:pt x="21281" y="14997"/>
                  <a:pt x="27538" y="12854"/>
                  <a:pt x="33797" y="12854"/>
                </a:cubicBezTo>
                <a:cubicBezTo>
                  <a:pt x="34714" y="12854"/>
                  <a:pt x="35631" y="12900"/>
                  <a:pt x="36544" y="12993"/>
                </a:cubicBezTo>
                <a:cubicBezTo>
                  <a:pt x="27642" y="14431"/>
                  <a:pt x="19448" y="19727"/>
                  <a:pt x="14449" y="27213"/>
                </a:cubicBezTo>
                <a:cubicBezTo>
                  <a:pt x="21000" y="19932"/>
                  <a:pt x="30404" y="15298"/>
                  <a:pt x="40173" y="14545"/>
                </a:cubicBezTo>
                <a:lnTo>
                  <a:pt x="40173" y="14545"/>
                </a:lnTo>
                <a:cubicBezTo>
                  <a:pt x="35380" y="16462"/>
                  <a:pt x="31134" y="19818"/>
                  <a:pt x="28144" y="24040"/>
                </a:cubicBezTo>
                <a:cubicBezTo>
                  <a:pt x="31864" y="20343"/>
                  <a:pt x="36475" y="17147"/>
                  <a:pt x="41725" y="16714"/>
                </a:cubicBezTo>
                <a:cubicBezTo>
                  <a:pt x="42082" y="16682"/>
                  <a:pt x="42442" y="16666"/>
                  <a:pt x="42804" y="16666"/>
                </a:cubicBezTo>
                <a:cubicBezTo>
                  <a:pt x="45031" y="16666"/>
                  <a:pt x="47307" y="17267"/>
                  <a:pt x="49212" y="18425"/>
                </a:cubicBezTo>
                <a:cubicBezTo>
                  <a:pt x="50947" y="19480"/>
                  <a:pt x="52027" y="21654"/>
                  <a:pt x="53814" y="21654"/>
                </a:cubicBezTo>
                <a:cubicBezTo>
                  <a:pt x="53884" y="21654"/>
                  <a:pt x="53955" y="21651"/>
                  <a:pt x="54028" y="21644"/>
                </a:cubicBezTo>
                <a:cubicBezTo>
                  <a:pt x="52133" y="12651"/>
                  <a:pt x="43095" y="4799"/>
                  <a:pt x="34786" y="1809"/>
                </a:cubicBezTo>
                <a:cubicBezTo>
                  <a:pt x="31400" y="594"/>
                  <a:pt x="27809" y="1"/>
                  <a:pt x="24213" y="1"/>
                </a:cubicBezTo>
                <a:close/>
              </a:path>
            </a:pathLst>
          </a:custGeom>
          <a:solidFill>
            <a:srgbClr val="205B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8136809" y="3033446"/>
            <a:ext cx="1515265" cy="713720"/>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a:off x="9312012" y="3051022"/>
            <a:ext cx="566704" cy="1201655"/>
          </a:xfrm>
          <a:custGeom>
            <a:rect b="b" l="l" r="r" t="t"/>
            <a:pathLst>
              <a:path extrusionOk="0" h="42593" w="20087">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3"/>
          <p:cNvSpPr/>
          <p:nvPr/>
        </p:nvSpPr>
        <p:spPr>
          <a:xfrm>
            <a:off x="9333905" y="3068401"/>
            <a:ext cx="544812" cy="1109569"/>
          </a:xfrm>
          <a:custGeom>
            <a:rect b="b" l="l" r="r" t="t"/>
            <a:pathLst>
              <a:path extrusionOk="0" h="39329" w="19311">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 name="Google Shape;120;p3"/>
          <p:cNvGrpSpPr/>
          <p:nvPr/>
        </p:nvGrpSpPr>
        <p:grpSpPr>
          <a:xfrm>
            <a:off x="2127425" y="4302875"/>
            <a:ext cx="777800" cy="502800"/>
            <a:chOff x="3170025" y="4615900"/>
            <a:chExt cx="777800" cy="502800"/>
          </a:xfrm>
        </p:grpSpPr>
        <p:sp>
          <p:nvSpPr>
            <p:cNvPr id="121" name="Google Shape;121;p3"/>
            <p:cNvSpPr/>
            <p:nvPr/>
          </p:nvSpPr>
          <p:spPr>
            <a:xfrm>
              <a:off x="3613975" y="4843850"/>
              <a:ext cx="333850" cy="154250"/>
            </a:xfrm>
            <a:custGeom>
              <a:rect b="b" l="l" r="r" t="t"/>
              <a:pathLst>
                <a:path extrusionOk="0" h="6170" w="13354">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a:off x="3614550" y="4843200"/>
              <a:ext cx="328125" cy="147550"/>
            </a:xfrm>
            <a:custGeom>
              <a:rect b="b" l="l" r="r" t="t"/>
              <a:pathLst>
                <a:path extrusionOk="0" h="5902" w="13125">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a:off x="3170025" y="4972625"/>
              <a:ext cx="338975" cy="146075"/>
            </a:xfrm>
            <a:custGeom>
              <a:rect b="b" l="l" r="r" t="t"/>
              <a:pathLst>
                <a:path extrusionOk="0" h="5843" w="13559">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3180300" y="4975175"/>
              <a:ext cx="329275" cy="143525"/>
            </a:xfrm>
            <a:custGeom>
              <a:rect b="b" l="l" r="r" t="t"/>
              <a:pathLst>
                <a:path extrusionOk="0" h="5741" w="13171">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a:off x="3293275" y="4689125"/>
              <a:ext cx="475925" cy="167050"/>
            </a:xfrm>
            <a:custGeom>
              <a:rect b="b" l="l" r="r" t="t"/>
              <a:pathLst>
                <a:path extrusionOk="0" h="6682" w="19037">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a:off x="3350350" y="4686600"/>
              <a:ext cx="408025" cy="158650"/>
            </a:xfrm>
            <a:custGeom>
              <a:rect b="b" l="l" r="r" t="t"/>
              <a:pathLst>
                <a:path extrusionOk="0" h="6346" w="16321">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3"/>
            <p:cNvSpPr/>
            <p:nvPr/>
          </p:nvSpPr>
          <p:spPr>
            <a:xfrm>
              <a:off x="3388000" y="4615900"/>
              <a:ext cx="240275" cy="144850"/>
            </a:xfrm>
            <a:custGeom>
              <a:rect b="b" l="l" r="r" t="t"/>
              <a:pathLst>
                <a:path extrusionOk="0" h="5794" w="9611">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a:off x="3413125" y="4622725"/>
              <a:ext cx="196875" cy="137950"/>
            </a:xfrm>
            <a:custGeom>
              <a:rect b="b" l="l" r="r" t="t"/>
              <a:pathLst>
                <a:path extrusionOk="0" h="5518" w="7875">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 name="Google Shape;129;p3"/>
          <p:cNvGrpSpPr/>
          <p:nvPr/>
        </p:nvGrpSpPr>
        <p:grpSpPr>
          <a:xfrm>
            <a:off x="6140563" y="3868650"/>
            <a:ext cx="3753650" cy="1305050"/>
            <a:chOff x="12456600" y="3922575"/>
            <a:chExt cx="3753650" cy="1305050"/>
          </a:xfrm>
        </p:grpSpPr>
        <p:sp>
          <p:nvSpPr>
            <p:cNvPr id="130" name="Google Shape;130;p3"/>
            <p:cNvSpPr/>
            <p:nvPr/>
          </p:nvSpPr>
          <p:spPr>
            <a:xfrm>
              <a:off x="13680025" y="3922575"/>
              <a:ext cx="2530225" cy="1304475"/>
            </a:xfrm>
            <a:custGeom>
              <a:rect b="b" l="l" r="r" t="t"/>
              <a:pathLst>
                <a:path extrusionOk="0" h="52179" w="101209">
                  <a:moveTo>
                    <a:pt x="101208" y="0"/>
                  </a:moveTo>
                  <a:lnTo>
                    <a:pt x="1" y="52179"/>
                  </a:lnTo>
                  <a:lnTo>
                    <a:pt x="101208" y="52179"/>
                  </a:lnTo>
                  <a:lnTo>
                    <a:pt x="101208" y="0"/>
                  </a:lnTo>
                  <a:close/>
                </a:path>
              </a:pathLst>
            </a:custGeom>
            <a:solidFill>
              <a:srgbClr val="3A6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3"/>
            <p:cNvSpPr/>
            <p:nvPr/>
          </p:nvSpPr>
          <p:spPr>
            <a:xfrm>
              <a:off x="14031550" y="4175350"/>
              <a:ext cx="2178700" cy="1052275"/>
            </a:xfrm>
            <a:custGeom>
              <a:rect b="b" l="l" r="r" t="t"/>
              <a:pathLst>
                <a:path extrusionOk="0" h="42091" w="87148">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3"/>
            <p:cNvSpPr/>
            <p:nvPr/>
          </p:nvSpPr>
          <p:spPr>
            <a:xfrm>
              <a:off x="12456600" y="4494350"/>
              <a:ext cx="1966425" cy="732700"/>
            </a:xfrm>
            <a:custGeom>
              <a:rect b="b" l="l" r="r" t="t"/>
              <a:pathLst>
                <a:path extrusionOk="0" h="29308" w="78657">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3"/>
            <p:cNvSpPr/>
            <p:nvPr/>
          </p:nvSpPr>
          <p:spPr>
            <a:xfrm>
              <a:off x="12975300" y="4539425"/>
              <a:ext cx="1447725" cy="687625"/>
            </a:xfrm>
            <a:custGeom>
              <a:rect b="b" l="l" r="r" t="t"/>
              <a:pathLst>
                <a:path extrusionOk="0" h="27505" w="57909">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 name="Google Shape;134;p3"/>
          <p:cNvGrpSpPr/>
          <p:nvPr/>
        </p:nvGrpSpPr>
        <p:grpSpPr>
          <a:xfrm>
            <a:off x="-632525" y="3388925"/>
            <a:ext cx="1754725" cy="1335300"/>
            <a:chOff x="0" y="3611325"/>
            <a:chExt cx="1754725" cy="1335300"/>
          </a:xfrm>
        </p:grpSpPr>
        <p:sp>
          <p:nvSpPr>
            <p:cNvPr id="135" name="Google Shape;135;p3"/>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3"/>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 name="Google Shape;137;p3"/>
          <p:cNvSpPr/>
          <p:nvPr/>
        </p:nvSpPr>
        <p:spPr>
          <a:xfrm>
            <a:off x="-1403223" y="3761030"/>
            <a:ext cx="2496637" cy="1836634"/>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3"/>
          <p:cNvSpPr txBox="1"/>
          <p:nvPr>
            <p:ph idx="2" type="title"/>
          </p:nvPr>
        </p:nvSpPr>
        <p:spPr>
          <a:xfrm>
            <a:off x="2033125" y="1934975"/>
            <a:ext cx="38856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 and text">
  <p:cSld name="CUSTOM_6_2">
    <p:spTree>
      <p:nvGrpSpPr>
        <p:cNvPr id="2346" name="Shape 2346"/>
        <p:cNvGrpSpPr/>
        <p:nvPr/>
      </p:nvGrpSpPr>
      <p:grpSpPr>
        <a:xfrm>
          <a:off x="0" y="0"/>
          <a:ext cx="0" cy="0"/>
          <a:chOff x="0" y="0"/>
          <a:chExt cx="0" cy="0"/>
        </a:xfrm>
      </p:grpSpPr>
      <p:sp>
        <p:nvSpPr>
          <p:cNvPr id="2347" name="Google Shape;2347;p21"/>
          <p:cNvSpPr txBox="1"/>
          <p:nvPr>
            <p:ph type="title"/>
          </p:nvPr>
        </p:nvSpPr>
        <p:spPr>
          <a:xfrm>
            <a:off x="791100" y="1680475"/>
            <a:ext cx="23220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348" name="Google Shape;2348;p21"/>
          <p:cNvSpPr txBox="1"/>
          <p:nvPr>
            <p:ph idx="1" type="subTitle"/>
          </p:nvPr>
        </p:nvSpPr>
        <p:spPr>
          <a:xfrm>
            <a:off x="791100" y="3943175"/>
            <a:ext cx="23220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49" name="Google Shape;2349;p21"/>
          <p:cNvSpPr txBox="1"/>
          <p:nvPr>
            <p:ph idx="2" type="title"/>
          </p:nvPr>
        </p:nvSpPr>
        <p:spPr>
          <a:xfrm>
            <a:off x="3411125" y="1680475"/>
            <a:ext cx="23220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350" name="Google Shape;2350;p21"/>
          <p:cNvSpPr txBox="1"/>
          <p:nvPr>
            <p:ph idx="3" type="subTitle"/>
          </p:nvPr>
        </p:nvSpPr>
        <p:spPr>
          <a:xfrm>
            <a:off x="3411125" y="3943175"/>
            <a:ext cx="23220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51" name="Google Shape;2351;p21"/>
          <p:cNvSpPr txBox="1"/>
          <p:nvPr>
            <p:ph idx="4" type="title"/>
          </p:nvPr>
        </p:nvSpPr>
        <p:spPr>
          <a:xfrm>
            <a:off x="6031150" y="1680475"/>
            <a:ext cx="23220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352" name="Google Shape;2352;p21"/>
          <p:cNvSpPr txBox="1"/>
          <p:nvPr>
            <p:ph idx="5" type="subTitle"/>
          </p:nvPr>
        </p:nvSpPr>
        <p:spPr>
          <a:xfrm>
            <a:off x="6031150" y="3943175"/>
            <a:ext cx="23220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53" name="Google Shape;2353;p21"/>
          <p:cNvSpPr txBox="1"/>
          <p:nvPr>
            <p:ph hasCustomPrompt="1" idx="6" type="title"/>
          </p:nvPr>
        </p:nvSpPr>
        <p:spPr>
          <a:xfrm>
            <a:off x="1347900" y="3552850"/>
            <a:ext cx="1208400" cy="31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a:solidFill>
                  <a:schemeClr val="accent5"/>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2354" name="Google Shape;2354;p21"/>
          <p:cNvSpPr txBox="1"/>
          <p:nvPr>
            <p:ph hasCustomPrompt="1" idx="7" type="title"/>
          </p:nvPr>
        </p:nvSpPr>
        <p:spPr>
          <a:xfrm>
            <a:off x="3961025" y="3552850"/>
            <a:ext cx="1208400" cy="31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a:solidFill>
                  <a:schemeClr val="accent5"/>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2355" name="Google Shape;2355;p21"/>
          <p:cNvSpPr txBox="1"/>
          <p:nvPr>
            <p:ph hasCustomPrompt="1" idx="8" type="title"/>
          </p:nvPr>
        </p:nvSpPr>
        <p:spPr>
          <a:xfrm>
            <a:off x="6587950" y="3552850"/>
            <a:ext cx="1208400" cy="31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a:solidFill>
                  <a:schemeClr val="accent5"/>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2356" name="Google Shape;2356;p21"/>
          <p:cNvSpPr/>
          <p:nvPr/>
        </p:nvSpPr>
        <p:spPr>
          <a:xfrm flipH="1" rot="1658019">
            <a:off x="5071252" y="-844609"/>
            <a:ext cx="5267939" cy="1983930"/>
          </a:xfrm>
          <a:custGeom>
            <a:rect b="b" l="l" r="r" t="t"/>
            <a:pathLst>
              <a:path extrusionOk="0" h="79360" w="210725">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1"/>
          <p:cNvSpPr/>
          <p:nvPr/>
        </p:nvSpPr>
        <p:spPr>
          <a:xfrm flipH="1" rot="1932531">
            <a:off x="4805105" y="-776606"/>
            <a:ext cx="4635765" cy="1736253"/>
          </a:xfrm>
          <a:custGeom>
            <a:rect b="b" l="l" r="r" t="t"/>
            <a:pathLst>
              <a:path extrusionOk="0" h="69451" w="185433">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1"/>
          <p:cNvSpPr/>
          <p:nvPr/>
        </p:nvSpPr>
        <p:spPr>
          <a:xfrm flipH="1">
            <a:off x="7856979" y="119575"/>
            <a:ext cx="2683084" cy="5844911"/>
          </a:xfrm>
          <a:custGeom>
            <a:rect b="b" l="l" r="r" t="t"/>
            <a:pathLst>
              <a:path extrusionOk="0" h="126616" w="115725">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1"/>
          <p:cNvSpPr/>
          <p:nvPr/>
        </p:nvSpPr>
        <p:spPr>
          <a:xfrm>
            <a:off x="6710238" y="-1058450"/>
            <a:ext cx="3808212" cy="3515391"/>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1"/>
          <p:cNvSpPr/>
          <p:nvPr/>
        </p:nvSpPr>
        <p:spPr>
          <a:xfrm>
            <a:off x="4846091" y="4514391"/>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1"/>
          <p:cNvSpPr/>
          <p:nvPr/>
        </p:nvSpPr>
        <p:spPr>
          <a:xfrm>
            <a:off x="-1119009" y="3232604"/>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1"/>
          <p:cNvSpPr/>
          <p:nvPr/>
        </p:nvSpPr>
        <p:spPr>
          <a:xfrm flipH="1">
            <a:off x="6494866" y="4568016"/>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1"/>
          <p:cNvSpPr/>
          <p:nvPr/>
        </p:nvSpPr>
        <p:spPr>
          <a:xfrm>
            <a:off x="98882" y="4686900"/>
            <a:ext cx="8616869" cy="1292300"/>
          </a:xfrm>
          <a:custGeom>
            <a:rect b="b" l="l" r="r" t="t"/>
            <a:pathLst>
              <a:path extrusionOk="0" h="51692" w="180175">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1"/>
          <p:cNvSpPr/>
          <p:nvPr/>
        </p:nvSpPr>
        <p:spPr>
          <a:xfrm>
            <a:off x="-304293" y="4340350"/>
            <a:ext cx="10157106" cy="1387800"/>
          </a:xfrm>
          <a:custGeom>
            <a:rect b="b" l="l" r="r" t="t"/>
            <a:pathLst>
              <a:path extrusionOk="0" h="55512" w="310425">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1"/>
          <p:cNvSpPr/>
          <p:nvPr/>
        </p:nvSpPr>
        <p:spPr>
          <a:xfrm flipH="1">
            <a:off x="-655284" y="4568016"/>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1"/>
          <p:cNvSpPr/>
          <p:nvPr/>
        </p:nvSpPr>
        <p:spPr>
          <a:xfrm>
            <a:off x="229725" y="2388225"/>
            <a:ext cx="728850" cy="2328075"/>
          </a:xfrm>
          <a:custGeom>
            <a:rect b="b" l="l" r="r" t="t"/>
            <a:pathLst>
              <a:path extrusionOk="0" h="93123" w="29154">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1"/>
          <p:cNvSpPr/>
          <p:nvPr/>
        </p:nvSpPr>
        <p:spPr>
          <a:xfrm flipH="1">
            <a:off x="-1829750" y="-931526"/>
            <a:ext cx="4419625" cy="3636374"/>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1"/>
          <p:cNvSpPr/>
          <p:nvPr/>
        </p:nvSpPr>
        <p:spPr>
          <a:xfrm flipH="1">
            <a:off x="-3161562" y="300211"/>
            <a:ext cx="4419625" cy="3920788"/>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1"/>
          <p:cNvSpPr/>
          <p:nvPr/>
        </p:nvSpPr>
        <p:spPr>
          <a:xfrm>
            <a:off x="-448562" y="3232600"/>
            <a:ext cx="769800" cy="2706525"/>
          </a:xfrm>
          <a:custGeom>
            <a:rect b="b" l="l" r="r" t="t"/>
            <a:pathLst>
              <a:path extrusionOk="0" h="108261" w="30792">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1"/>
          <p:cNvSpPr/>
          <p:nvPr/>
        </p:nvSpPr>
        <p:spPr>
          <a:xfrm>
            <a:off x="-2230304" y="274563"/>
            <a:ext cx="2988212" cy="4964116"/>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1"/>
          <p:cNvSpPr/>
          <p:nvPr/>
        </p:nvSpPr>
        <p:spPr>
          <a:xfrm flipH="1">
            <a:off x="-2059876" y="-408225"/>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1"/>
          <p:cNvSpPr/>
          <p:nvPr/>
        </p:nvSpPr>
        <p:spPr>
          <a:xfrm>
            <a:off x="-2919362" y="-103423"/>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1"/>
          <p:cNvSpPr/>
          <p:nvPr/>
        </p:nvSpPr>
        <p:spPr>
          <a:xfrm>
            <a:off x="-292662" y="-103425"/>
            <a:ext cx="1790989" cy="806369"/>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1"/>
          <p:cNvSpPr/>
          <p:nvPr/>
        </p:nvSpPr>
        <p:spPr>
          <a:xfrm>
            <a:off x="-403899" y="3943168"/>
            <a:ext cx="1218400" cy="1848051"/>
          </a:xfrm>
          <a:custGeom>
            <a:rect b="b" l="l" r="r" t="t"/>
            <a:pathLst>
              <a:path extrusionOk="0" h="55786" w="40539">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1"/>
          <p:cNvSpPr/>
          <p:nvPr/>
        </p:nvSpPr>
        <p:spPr>
          <a:xfrm flipH="1">
            <a:off x="4747228" y="4909050"/>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1"/>
          <p:cNvSpPr/>
          <p:nvPr/>
        </p:nvSpPr>
        <p:spPr>
          <a:xfrm rot="-2297280">
            <a:off x="3082518" y="4588101"/>
            <a:ext cx="930867" cy="861199"/>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1"/>
          <p:cNvSpPr/>
          <p:nvPr/>
        </p:nvSpPr>
        <p:spPr>
          <a:xfrm rot="-591948">
            <a:off x="781371" y="5430109"/>
            <a:ext cx="930818" cy="861153"/>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1"/>
          <p:cNvSpPr/>
          <p:nvPr/>
        </p:nvSpPr>
        <p:spPr>
          <a:xfrm rot="-5400000">
            <a:off x="2489993" y="4603664"/>
            <a:ext cx="930854" cy="86118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9" name="Google Shape;2379;p21"/>
          <p:cNvGrpSpPr/>
          <p:nvPr/>
        </p:nvGrpSpPr>
        <p:grpSpPr>
          <a:xfrm>
            <a:off x="7232138" y="3996838"/>
            <a:ext cx="2711800" cy="3077000"/>
            <a:chOff x="4675" y="5263075"/>
            <a:chExt cx="2711800" cy="3077000"/>
          </a:xfrm>
        </p:grpSpPr>
        <p:sp>
          <p:nvSpPr>
            <p:cNvPr id="2380" name="Google Shape;2380;p21"/>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1"/>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1"/>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3" name="Google Shape;2383;p21"/>
            <p:cNvGrpSpPr/>
            <p:nvPr/>
          </p:nvGrpSpPr>
          <p:grpSpPr>
            <a:xfrm>
              <a:off x="4675" y="5345475"/>
              <a:ext cx="2711800" cy="2994600"/>
              <a:chOff x="4675" y="5345475"/>
              <a:chExt cx="2711800" cy="2994600"/>
            </a:xfrm>
          </p:grpSpPr>
          <p:sp>
            <p:nvSpPr>
              <p:cNvPr id="2384" name="Google Shape;2384;p21"/>
              <p:cNvSpPr/>
              <p:nvPr/>
            </p:nvSpPr>
            <p:spPr>
              <a:xfrm>
                <a:off x="1642450" y="5558800"/>
                <a:ext cx="94750" cy="112450"/>
              </a:xfrm>
              <a:custGeom>
                <a:rect b="b" l="l" r="r" t="t"/>
                <a:pathLst>
                  <a:path extrusionOk="0" h="4498" w="3790">
                    <a:moveTo>
                      <a:pt x="639" y="1"/>
                    </a:moveTo>
                    <a:cubicBezTo>
                      <a:pt x="639" y="1"/>
                      <a:pt x="0" y="2945"/>
                      <a:pt x="3789" y="4497"/>
                    </a:cubicBezTo>
                    <a:cubicBezTo>
                      <a:pt x="3743" y="2534"/>
                      <a:pt x="2830" y="206"/>
                      <a:pt x="639" y="1"/>
                    </a:cubicBezTo>
                    <a:close/>
                  </a:path>
                </a:pathLst>
              </a:custGeom>
              <a:solidFill>
                <a:srgbClr val="98B7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1"/>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1"/>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1"/>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1"/>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1"/>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1"/>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1"/>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1"/>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1"/>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1"/>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1"/>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1"/>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1"/>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1"/>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1"/>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1"/>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1"/>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1"/>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1"/>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1"/>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1"/>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1"/>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1"/>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1"/>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1"/>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1"/>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1"/>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2" name="Google Shape;2412;p21"/>
              <p:cNvGrpSpPr/>
              <p:nvPr/>
            </p:nvGrpSpPr>
            <p:grpSpPr>
              <a:xfrm>
                <a:off x="4675" y="5593050"/>
                <a:ext cx="2711800" cy="2747025"/>
                <a:chOff x="4675" y="3688050"/>
                <a:chExt cx="2711800" cy="2747025"/>
              </a:xfrm>
            </p:grpSpPr>
            <p:sp>
              <p:nvSpPr>
                <p:cNvPr id="2413" name="Google Shape;2413;p21"/>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1"/>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1"/>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1"/>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1"/>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1"/>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1"/>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1"/>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1"/>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1"/>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1"/>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1"/>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5" name="Google Shape;2425;p21"/>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26" name="Google Shape;2426;p21"/>
          <p:cNvGrpSpPr/>
          <p:nvPr/>
        </p:nvGrpSpPr>
        <p:grpSpPr>
          <a:xfrm flipH="1">
            <a:off x="3523313" y="4686900"/>
            <a:ext cx="1754725" cy="1335300"/>
            <a:chOff x="0" y="3611325"/>
            <a:chExt cx="1754725" cy="1335300"/>
          </a:xfrm>
        </p:grpSpPr>
        <p:sp>
          <p:nvSpPr>
            <p:cNvPr id="2427" name="Google Shape;2427;p21"/>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1"/>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9" name="Google Shape;2429;p21"/>
          <p:cNvSpPr/>
          <p:nvPr/>
        </p:nvSpPr>
        <p:spPr>
          <a:xfrm flipH="1">
            <a:off x="5415338" y="4568825"/>
            <a:ext cx="1337600" cy="1083100"/>
          </a:xfrm>
          <a:custGeom>
            <a:rect b="b" l="l" r="r" t="t"/>
            <a:pathLst>
              <a:path extrusionOk="0" h="43324" w="53504">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0" name="Google Shape;2430;p21"/>
          <p:cNvGrpSpPr/>
          <p:nvPr/>
        </p:nvGrpSpPr>
        <p:grpSpPr>
          <a:xfrm flipH="1" rot="716825">
            <a:off x="4335870" y="4775727"/>
            <a:ext cx="1754655" cy="1335247"/>
            <a:chOff x="0" y="3611325"/>
            <a:chExt cx="1754725" cy="1335300"/>
          </a:xfrm>
        </p:grpSpPr>
        <p:sp>
          <p:nvSpPr>
            <p:cNvPr id="2431" name="Google Shape;2431;p21"/>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1"/>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3" name="Google Shape;2433;p21"/>
          <p:cNvSpPr/>
          <p:nvPr/>
        </p:nvSpPr>
        <p:spPr>
          <a:xfrm rot="-591793">
            <a:off x="1593357" y="4651212"/>
            <a:ext cx="1289160" cy="119267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1"/>
          <p:cNvSpPr/>
          <p:nvPr/>
        </p:nvSpPr>
        <p:spPr>
          <a:xfrm rot="-5400000">
            <a:off x="523056" y="4669896"/>
            <a:ext cx="1289190" cy="1192704"/>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1"/>
          <p:cNvSpPr/>
          <p:nvPr/>
        </p:nvSpPr>
        <p:spPr>
          <a:xfrm flipH="1">
            <a:off x="8543213" y="1668775"/>
            <a:ext cx="728850" cy="2328075"/>
          </a:xfrm>
          <a:custGeom>
            <a:rect b="b" l="l" r="r" t="t"/>
            <a:pathLst>
              <a:path extrusionOk="0" h="93123" w="29154">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1"/>
          <p:cNvSpPr txBox="1"/>
          <p:nvPr>
            <p:ph idx="9" type="title"/>
          </p:nvPr>
        </p:nvSpPr>
        <p:spPr>
          <a:xfrm>
            <a:off x="713225" y="5395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6_1">
    <p:spTree>
      <p:nvGrpSpPr>
        <p:cNvPr id="2437" name="Shape 2437"/>
        <p:cNvGrpSpPr/>
        <p:nvPr/>
      </p:nvGrpSpPr>
      <p:grpSpPr>
        <a:xfrm>
          <a:off x="0" y="0"/>
          <a:ext cx="0" cy="0"/>
          <a:chOff x="0" y="0"/>
          <a:chExt cx="0" cy="0"/>
        </a:xfrm>
      </p:grpSpPr>
      <p:sp>
        <p:nvSpPr>
          <p:cNvPr id="2438" name="Google Shape;2438;p22"/>
          <p:cNvSpPr txBox="1"/>
          <p:nvPr>
            <p:ph type="title"/>
          </p:nvPr>
        </p:nvSpPr>
        <p:spPr>
          <a:xfrm>
            <a:off x="720000" y="5395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439" name="Google Shape;2439;p22"/>
          <p:cNvSpPr txBox="1"/>
          <p:nvPr>
            <p:ph idx="2" type="title"/>
          </p:nvPr>
        </p:nvSpPr>
        <p:spPr>
          <a:xfrm>
            <a:off x="2953575" y="1771263"/>
            <a:ext cx="3921900" cy="2712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2000">
                <a:solidFill>
                  <a:schemeClr val="dk1"/>
                </a:solidFill>
              </a:defRPr>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p:txBody>
      </p:sp>
      <p:sp>
        <p:nvSpPr>
          <p:cNvPr id="2440" name="Google Shape;2440;p22"/>
          <p:cNvSpPr txBox="1"/>
          <p:nvPr>
            <p:ph idx="1" type="subTitle"/>
          </p:nvPr>
        </p:nvSpPr>
        <p:spPr>
          <a:xfrm>
            <a:off x="2953575" y="2092013"/>
            <a:ext cx="39219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41" name="Google Shape;2441;p22"/>
          <p:cNvSpPr txBox="1"/>
          <p:nvPr>
            <p:ph idx="3" type="title"/>
          </p:nvPr>
        </p:nvSpPr>
        <p:spPr>
          <a:xfrm>
            <a:off x="2953575" y="2840425"/>
            <a:ext cx="3921900" cy="2712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2000">
                <a:solidFill>
                  <a:schemeClr val="dk1"/>
                </a:solidFill>
              </a:defRPr>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p:txBody>
      </p:sp>
      <p:sp>
        <p:nvSpPr>
          <p:cNvPr id="2442" name="Google Shape;2442;p22"/>
          <p:cNvSpPr txBox="1"/>
          <p:nvPr>
            <p:ph idx="4" type="subTitle"/>
          </p:nvPr>
        </p:nvSpPr>
        <p:spPr>
          <a:xfrm>
            <a:off x="2953575" y="3161175"/>
            <a:ext cx="39219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43" name="Google Shape;2443;p22"/>
          <p:cNvSpPr/>
          <p:nvPr/>
        </p:nvSpPr>
        <p:spPr>
          <a:xfrm flipH="1">
            <a:off x="-579788" y="2186813"/>
            <a:ext cx="728850" cy="2328075"/>
          </a:xfrm>
          <a:custGeom>
            <a:rect b="b" l="l" r="r" t="t"/>
            <a:pathLst>
              <a:path extrusionOk="0" h="93123" w="29154">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2"/>
          <p:cNvSpPr/>
          <p:nvPr/>
        </p:nvSpPr>
        <p:spPr>
          <a:xfrm flipH="1">
            <a:off x="-279138" y="1887238"/>
            <a:ext cx="769800" cy="2706525"/>
          </a:xfrm>
          <a:custGeom>
            <a:rect b="b" l="l" r="r" t="t"/>
            <a:pathLst>
              <a:path extrusionOk="0" h="108261" w="30792">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45" name="Google Shape;2445;p22"/>
          <p:cNvGrpSpPr/>
          <p:nvPr/>
        </p:nvGrpSpPr>
        <p:grpSpPr>
          <a:xfrm flipH="1">
            <a:off x="1191362" y="3883475"/>
            <a:ext cx="1356975" cy="1285650"/>
            <a:chOff x="3516400" y="3673775"/>
            <a:chExt cx="1356975" cy="1285650"/>
          </a:xfrm>
        </p:grpSpPr>
        <p:sp>
          <p:nvSpPr>
            <p:cNvPr id="2446" name="Google Shape;2446;p22"/>
            <p:cNvSpPr/>
            <p:nvPr/>
          </p:nvSpPr>
          <p:spPr>
            <a:xfrm>
              <a:off x="4141250" y="3798175"/>
              <a:ext cx="458800" cy="855400"/>
            </a:xfrm>
            <a:custGeom>
              <a:rect b="b" l="l" r="r" t="t"/>
              <a:pathLst>
                <a:path extrusionOk="0" h="34216" w="18352">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2"/>
            <p:cNvSpPr/>
            <p:nvPr/>
          </p:nvSpPr>
          <p:spPr>
            <a:xfrm>
              <a:off x="3838800" y="3673775"/>
              <a:ext cx="387500" cy="722450"/>
            </a:xfrm>
            <a:custGeom>
              <a:rect b="b" l="l" r="r" t="t"/>
              <a:pathLst>
                <a:path extrusionOk="0" h="28898" w="1550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2"/>
            <p:cNvSpPr/>
            <p:nvPr/>
          </p:nvSpPr>
          <p:spPr>
            <a:xfrm>
              <a:off x="3516400" y="4016075"/>
              <a:ext cx="836575" cy="754475"/>
            </a:xfrm>
            <a:custGeom>
              <a:rect b="b" l="l" r="r" t="t"/>
              <a:pathLst>
                <a:path extrusionOk="0" h="30179" w="33463">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2"/>
            <p:cNvSpPr/>
            <p:nvPr/>
          </p:nvSpPr>
          <p:spPr>
            <a:xfrm>
              <a:off x="4037375" y="4204375"/>
              <a:ext cx="836000" cy="755050"/>
            </a:xfrm>
            <a:custGeom>
              <a:rect b="b" l="l" r="r" t="t"/>
              <a:pathLst>
                <a:path extrusionOk="0" h="30202" w="3344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2"/>
            <p:cNvSpPr/>
            <p:nvPr/>
          </p:nvSpPr>
          <p:spPr>
            <a:xfrm>
              <a:off x="3838800" y="3673775"/>
              <a:ext cx="299050" cy="719600"/>
            </a:xfrm>
            <a:custGeom>
              <a:rect b="b" l="l" r="r" t="t"/>
              <a:pathLst>
                <a:path extrusionOk="0" h="28784" w="11962">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2"/>
            <p:cNvSpPr/>
            <p:nvPr/>
          </p:nvSpPr>
          <p:spPr>
            <a:xfrm>
              <a:off x="4245100" y="3798175"/>
              <a:ext cx="354950" cy="851975"/>
            </a:xfrm>
            <a:custGeom>
              <a:rect b="b" l="l" r="r" t="t"/>
              <a:pathLst>
                <a:path extrusionOk="0" h="34079" w="14198">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2" name="Google Shape;2452;p22"/>
          <p:cNvGrpSpPr/>
          <p:nvPr/>
        </p:nvGrpSpPr>
        <p:grpSpPr>
          <a:xfrm flipH="1">
            <a:off x="7660837" y="2459825"/>
            <a:ext cx="2711800" cy="3077000"/>
            <a:chOff x="4675" y="5263075"/>
            <a:chExt cx="2711800" cy="3077000"/>
          </a:xfrm>
        </p:grpSpPr>
        <p:sp>
          <p:nvSpPr>
            <p:cNvPr id="2453" name="Google Shape;2453;p22"/>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2"/>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2"/>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6" name="Google Shape;2456;p22"/>
            <p:cNvGrpSpPr/>
            <p:nvPr/>
          </p:nvGrpSpPr>
          <p:grpSpPr>
            <a:xfrm>
              <a:off x="4675" y="5345475"/>
              <a:ext cx="2711800" cy="2994600"/>
              <a:chOff x="4675" y="5345475"/>
              <a:chExt cx="2711800" cy="2994600"/>
            </a:xfrm>
          </p:grpSpPr>
          <p:sp>
            <p:nvSpPr>
              <p:cNvPr id="2457" name="Google Shape;2457;p22"/>
              <p:cNvSpPr/>
              <p:nvPr/>
            </p:nvSpPr>
            <p:spPr>
              <a:xfrm>
                <a:off x="1642450" y="5558800"/>
                <a:ext cx="94750" cy="112450"/>
              </a:xfrm>
              <a:custGeom>
                <a:rect b="b" l="l" r="r" t="t"/>
                <a:pathLst>
                  <a:path extrusionOk="0" h="4498" w="379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2"/>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2"/>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2"/>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2"/>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2"/>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2"/>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2"/>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2"/>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2"/>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2"/>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2"/>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2"/>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2"/>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2"/>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2"/>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2"/>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2"/>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2"/>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2"/>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2"/>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2"/>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2"/>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2"/>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2"/>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2"/>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2"/>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2"/>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5" name="Google Shape;2485;p22"/>
              <p:cNvGrpSpPr/>
              <p:nvPr/>
            </p:nvGrpSpPr>
            <p:grpSpPr>
              <a:xfrm>
                <a:off x="4675" y="5593050"/>
                <a:ext cx="2711800" cy="2747025"/>
                <a:chOff x="4675" y="3688050"/>
                <a:chExt cx="2711800" cy="2747025"/>
              </a:xfrm>
            </p:grpSpPr>
            <p:sp>
              <p:nvSpPr>
                <p:cNvPr id="2486" name="Google Shape;2486;p22"/>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2"/>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2"/>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2"/>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2"/>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2"/>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2"/>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2"/>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2"/>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2"/>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2"/>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2"/>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98" name="Google Shape;2498;p22"/>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99" name="Google Shape;2499;p22"/>
          <p:cNvSpPr/>
          <p:nvPr/>
        </p:nvSpPr>
        <p:spPr>
          <a:xfrm flipH="1">
            <a:off x="345854" y="970340"/>
            <a:ext cx="359276" cy="3474249"/>
          </a:xfrm>
          <a:custGeom>
            <a:rect b="b" l="l" r="r" t="t"/>
            <a:pathLst>
              <a:path extrusionOk="0" h="89410" w="9246">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2"/>
          <p:cNvSpPr/>
          <p:nvPr/>
        </p:nvSpPr>
        <p:spPr>
          <a:xfrm flipH="1">
            <a:off x="600293" y="4520775"/>
            <a:ext cx="8616869" cy="1292300"/>
          </a:xfrm>
          <a:custGeom>
            <a:rect b="b" l="l" r="r" t="t"/>
            <a:pathLst>
              <a:path extrusionOk="0" h="51692" w="180175">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1" name="Google Shape;2501;p22"/>
          <p:cNvGrpSpPr/>
          <p:nvPr/>
        </p:nvGrpSpPr>
        <p:grpSpPr>
          <a:xfrm flipH="1">
            <a:off x="7193937" y="3519275"/>
            <a:ext cx="2490825" cy="2014050"/>
            <a:chOff x="-807750" y="3519275"/>
            <a:chExt cx="2490825" cy="2014050"/>
          </a:xfrm>
        </p:grpSpPr>
        <p:sp>
          <p:nvSpPr>
            <p:cNvPr id="2502" name="Google Shape;2502;p22"/>
            <p:cNvSpPr/>
            <p:nvPr/>
          </p:nvSpPr>
          <p:spPr>
            <a:xfrm>
              <a:off x="-807750" y="3536650"/>
              <a:ext cx="2490825" cy="1996675"/>
            </a:xfrm>
            <a:custGeom>
              <a:rect b="b" l="l" r="r" t="t"/>
              <a:pathLst>
                <a:path extrusionOk="0" h="79867" w="99633">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2"/>
            <p:cNvSpPr/>
            <p:nvPr/>
          </p:nvSpPr>
          <p:spPr>
            <a:xfrm>
              <a:off x="622250" y="3519275"/>
              <a:ext cx="945775" cy="600725"/>
            </a:xfrm>
            <a:custGeom>
              <a:rect b="b" l="l" r="r" t="t"/>
              <a:pathLst>
                <a:path extrusionOk="0" h="24029" w="37831">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4" name="Google Shape;2504;p22"/>
          <p:cNvSpPr/>
          <p:nvPr/>
        </p:nvSpPr>
        <p:spPr>
          <a:xfrm flipH="1">
            <a:off x="-1328145" y="22038"/>
            <a:ext cx="2988212" cy="4964116"/>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2"/>
          <p:cNvSpPr/>
          <p:nvPr/>
        </p:nvSpPr>
        <p:spPr>
          <a:xfrm flipH="1">
            <a:off x="-536769" y="4187950"/>
            <a:ext cx="10157106" cy="1387800"/>
          </a:xfrm>
          <a:custGeom>
            <a:rect b="b" l="l" r="r" t="t"/>
            <a:pathLst>
              <a:path extrusionOk="0" h="55512" w="310425">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2"/>
          <p:cNvSpPr/>
          <p:nvPr/>
        </p:nvSpPr>
        <p:spPr>
          <a:xfrm flipH="1">
            <a:off x="-2513601" y="22050"/>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2"/>
          <p:cNvSpPr/>
          <p:nvPr/>
        </p:nvSpPr>
        <p:spPr>
          <a:xfrm flipH="1">
            <a:off x="-2781576" y="-51950"/>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2"/>
          <p:cNvSpPr/>
          <p:nvPr/>
        </p:nvSpPr>
        <p:spPr>
          <a:xfrm flipH="1">
            <a:off x="1187275" y="4099063"/>
            <a:ext cx="641600" cy="537575"/>
          </a:xfrm>
          <a:custGeom>
            <a:rect b="b" l="l" r="r" t="t"/>
            <a:pathLst>
              <a:path extrusionOk="0" h="21503" w="25664">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2"/>
          <p:cNvSpPr/>
          <p:nvPr/>
        </p:nvSpPr>
        <p:spPr>
          <a:xfrm flipH="1">
            <a:off x="1598700" y="4304800"/>
            <a:ext cx="453625" cy="442975"/>
          </a:xfrm>
          <a:custGeom>
            <a:rect b="b" l="l" r="r" t="t"/>
            <a:pathLst>
              <a:path extrusionOk="0" h="17719" w="18145">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2"/>
          <p:cNvSpPr/>
          <p:nvPr/>
        </p:nvSpPr>
        <p:spPr>
          <a:xfrm flipH="1">
            <a:off x="919625" y="4022863"/>
            <a:ext cx="453650" cy="379700"/>
          </a:xfrm>
          <a:custGeom>
            <a:rect b="b" l="l" r="r" t="t"/>
            <a:pathLst>
              <a:path extrusionOk="0" h="15188" w="18146">
                <a:moveTo>
                  <a:pt x="6036" y="1"/>
                </a:moveTo>
                <a:cubicBezTo>
                  <a:pt x="5318" y="1"/>
                  <a:pt x="4555" y="54"/>
                  <a:pt x="3744" y="166"/>
                </a:cubicBezTo>
                <a:cubicBezTo>
                  <a:pt x="10751" y="1376"/>
                  <a:pt x="15179" y="4846"/>
                  <a:pt x="14677" y="11328"/>
                </a:cubicBezTo>
                <a:cubicBezTo>
                  <a:pt x="13013" y="6292"/>
                  <a:pt x="9888" y="4068"/>
                  <a:pt x="8682" y="4068"/>
                </a:cubicBezTo>
                <a:cubicBezTo>
                  <a:pt x="8664" y="4068"/>
                  <a:pt x="8646" y="4069"/>
                  <a:pt x="8628" y="4070"/>
                </a:cubicBezTo>
                <a:cubicBezTo>
                  <a:pt x="12463" y="6968"/>
                  <a:pt x="13285" y="11465"/>
                  <a:pt x="13307" y="11830"/>
                </a:cubicBezTo>
                <a:cubicBezTo>
                  <a:pt x="8090" y="5319"/>
                  <a:pt x="2936" y="3146"/>
                  <a:pt x="312" y="3146"/>
                </a:cubicBezTo>
                <a:cubicBezTo>
                  <a:pt x="203" y="3146"/>
                  <a:pt x="100" y="3149"/>
                  <a:pt x="0" y="3157"/>
                </a:cubicBezTo>
                <a:cubicBezTo>
                  <a:pt x="4383" y="4595"/>
                  <a:pt x="10751" y="8749"/>
                  <a:pt x="11367" y="11830"/>
                </a:cubicBezTo>
                <a:cubicBezTo>
                  <a:pt x="9493" y="9786"/>
                  <a:pt x="7188" y="9003"/>
                  <a:pt x="5316" y="9003"/>
                </a:cubicBezTo>
                <a:cubicBezTo>
                  <a:pt x="4428" y="9003"/>
                  <a:pt x="3638" y="9178"/>
                  <a:pt x="3036" y="9479"/>
                </a:cubicBezTo>
                <a:cubicBezTo>
                  <a:pt x="5912" y="9479"/>
                  <a:pt x="8902" y="12469"/>
                  <a:pt x="8902" y="12469"/>
                </a:cubicBezTo>
                <a:cubicBezTo>
                  <a:pt x="7471" y="12117"/>
                  <a:pt x="6243" y="11982"/>
                  <a:pt x="5202" y="11982"/>
                </a:cubicBezTo>
                <a:cubicBezTo>
                  <a:pt x="1794" y="11982"/>
                  <a:pt x="388" y="13428"/>
                  <a:pt x="388" y="13428"/>
                </a:cubicBezTo>
                <a:cubicBezTo>
                  <a:pt x="388" y="13428"/>
                  <a:pt x="1802" y="12809"/>
                  <a:pt x="3926" y="12809"/>
                </a:cubicBezTo>
                <a:cubicBezTo>
                  <a:pt x="5216" y="12809"/>
                  <a:pt x="6767" y="13037"/>
                  <a:pt x="8423" y="13770"/>
                </a:cubicBezTo>
                <a:cubicBezTo>
                  <a:pt x="11103" y="14957"/>
                  <a:pt x="13860" y="15187"/>
                  <a:pt x="15597" y="15187"/>
                </a:cubicBezTo>
                <a:cubicBezTo>
                  <a:pt x="16701" y="15187"/>
                  <a:pt x="17393" y="15094"/>
                  <a:pt x="17393" y="15094"/>
                </a:cubicBezTo>
                <a:cubicBezTo>
                  <a:pt x="17393" y="15094"/>
                  <a:pt x="18146" y="1"/>
                  <a:pt x="60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2"/>
          <p:cNvSpPr/>
          <p:nvPr/>
        </p:nvSpPr>
        <p:spPr>
          <a:xfrm flipH="1">
            <a:off x="312125" y="3907013"/>
            <a:ext cx="641600" cy="537550"/>
          </a:xfrm>
          <a:custGeom>
            <a:rect b="b" l="l" r="r" t="t"/>
            <a:pathLst>
              <a:path extrusionOk="0" h="21502" w="25664">
                <a:moveTo>
                  <a:pt x="17118" y="1"/>
                </a:moveTo>
                <a:cubicBezTo>
                  <a:pt x="1" y="1"/>
                  <a:pt x="1058" y="21372"/>
                  <a:pt x="1058" y="21372"/>
                </a:cubicBezTo>
                <a:cubicBezTo>
                  <a:pt x="1058" y="21372"/>
                  <a:pt x="2023" y="21502"/>
                  <a:pt x="3565" y="21502"/>
                </a:cubicBezTo>
                <a:cubicBezTo>
                  <a:pt x="6019" y="21502"/>
                  <a:pt x="9936" y="21174"/>
                  <a:pt x="13749" y="19478"/>
                </a:cubicBezTo>
                <a:cubicBezTo>
                  <a:pt x="16077" y="18451"/>
                  <a:pt x="18261" y="18130"/>
                  <a:pt x="20081" y="18130"/>
                </a:cubicBezTo>
                <a:cubicBezTo>
                  <a:pt x="23115" y="18130"/>
                  <a:pt x="25139" y="19021"/>
                  <a:pt x="25139" y="19021"/>
                </a:cubicBezTo>
                <a:cubicBezTo>
                  <a:pt x="25139" y="19021"/>
                  <a:pt x="23139" y="16967"/>
                  <a:pt x="18294" y="16967"/>
                </a:cubicBezTo>
                <a:cubicBezTo>
                  <a:pt x="16821" y="16967"/>
                  <a:pt x="15086" y="17157"/>
                  <a:pt x="13064" y="17652"/>
                </a:cubicBezTo>
                <a:cubicBezTo>
                  <a:pt x="13064" y="17652"/>
                  <a:pt x="17310" y="13429"/>
                  <a:pt x="21373" y="13429"/>
                </a:cubicBezTo>
                <a:cubicBezTo>
                  <a:pt x="20516" y="13001"/>
                  <a:pt x="19391" y="12750"/>
                  <a:pt x="18126" y="12750"/>
                </a:cubicBezTo>
                <a:cubicBezTo>
                  <a:pt x="15481" y="12750"/>
                  <a:pt x="12228" y="13851"/>
                  <a:pt x="9572" y="16739"/>
                </a:cubicBezTo>
                <a:cubicBezTo>
                  <a:pt x="10462" y="12379"/>
                  <a:pt x="19455" y="6513"/>
                  <a:pt x="25664" y="4482"/>
                </a:cubicBezTo>
                <a:cubicBezTo>
                  <a:pt x="25527" y="4472"/>
                  <a:pt x="25384" y="4467"/>
                  <a:pt x="25234" y="4467"/>
                </a:cubicBezTo>
                <a:cubicBezTo>
                  <a:pt x="21535" y="4467"/>
                  <a:pt x="14204" y="7524"/>
                  <a:pt x="6810" y="16739"/>
                </a:cubicBezTo>
                <a:cubicBezTo>
                  <a:pt x="6856" y="16260"/>
                  <a:pt x="8043" y="9869"/>
                  <a:pt x="13475" y="5760"/>
                </a:cubicBezTo>
                <a:cubicBezTo>
                  <a:pt x="13452" y="5759"/>
                  <a:pt x="13427" y="5758"/>
                  <a:pt x="13403" y="5758"/>
                </a:cubicBezTo>
                <a:cubicBezTo>
                  <a:pt x="11681" y="5758"/>
                  <a:pt x="7256" y="8898"/>
                  <a:pt x="4916" y="16031"/>
                </a:cubicBezTo>
                <a:cubicBezTo>
                  <a:pt x="4185" y="6856"/>
                  <a:pt x="10439" y="1948"/>
                  <a:pt x="20368" y="236"/>
                </a:cubicBezTo>
                <a:cubicBezTo>
                  <a:pt x="19218" y="76"/>
                  <a:pt x="18136" y="1"/>
                  <a:pt x="171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2"/>
          <p:cNvSpPr/>
          <p:nvPr/>
        </p:nvSpPr>
        <p:spPr>
          <a:xfrm>
            <a:off x="-3869662" y="-51948"/>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2"/>
          <p:cNvSpPr/>
          <p:nvPr/>
        </p:nvSpPr>
        <p:spPr>
          <a:xfrm>
            <a:off x="-1590725" y="-51947"/>
            <a:ext cx="1357982" cy="806369"/>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4" name="Google Shape;2514;p22"/>
          <p:cNvGrpSpPr/>
          <p:nvPr/>
        </p:nvGrpSpPr>
        <p:grpSpPr>
          <a:xfrm flipH="1">
            <a:off x="1547012" y="4073100"/>
            <a:ext cx="1356975" cy="1285650"/>
            <a:chOff x="3516400" y="3673775"/>
            <a:chExt cx="1356975" cy="1285650"/>
          </a:xfrm>
        </p:grpSpPr>
        <p:sp>
          <p:nvSpPr>
            <p:cNvPr id="2515" name="Google Shape;2515;p22"/>
            <p:cNvSpPr/>
            <p:nvPr/>
          </p:nvSpPr>
          <p:spPr>
            <a:xfrm>
              <a:off x="4141250" y="3798175"/>
              <a:ext cx="458800" cy="855400"/>
            </a:xfrm>
            <a:custGeom>
              <a:rect b="b" l="l" r="r" t="t"/>
              <a:pathLst>
                <a:path extrusionOk="0" h="34216" w="18352">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22"/>
            <p:cNvSpPr/>
            <p:nvPr/>
          </p:nvSpPr>
          <p:spPr>
            <a:xfrm>
              <a:off x="4245100" y="3798175"/>
              <a:ext cx="354950" cy="851975"/>
            </a:xfrm>
            <a:custGeom>
              <a:rect b="b" l="l" r="r" t="t"/>
              <a:pathLst>
                <a:path extrusionOk="0" h="34079" w="14198">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22"/>
            <p:cNvSpPr/>
            <p:nvPr/>
          </p:nvSpPr>
          <p:spPr>
            <a:xfrm>
              <a:off x="3838800" y="3673775"/>
              <a:ext cx="387500" cy="722450"/>
            </a:xfrm>
            <a:custGeom>
              <a:rect b="b" l="l" r="r" t="t"/>
              <a:pathLst>
                <a:path extrusionOk="0" h="28898" w="1550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2"/>
            <p:cNvSpPr/>
            <p:nvPr/>
          </p:nvSpPr>
          <p:spPr>
            <a:xfrm>
              <a:off x="3838800" y="3673775"/>
              <a:ext cx="299050" cy="719600"/>
            </a:xfrm>
            <a:custGeom>
              <a:rect b="b" l="l" r="r" t="t"/>
              <a:pathLst>
                <a:path extrusionOk="0" h="28784" w="11962">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2"/>
            <p:cNvSpPr/>
            <p:nvPr/>
          </p:nvSpPr>
          <p:spPr>
            <a:xfrm>
              <a:off x="3516400" y="4016075"/>
              <a:ext cx="836575" cy="754475"/>
            </a:xfrm>
            <a:custGeom>
              <a:rect b="b" l="l" r="r" t="t"/>
              <a:pathLst>
                <a:path extrusionOk="0" h="30179" w="33463">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2"/>
            <p:cNvSpPr/>
            <p:nvPr/>
          </p:nvSpPr>
          <p:spPr>
            <a:xfrm>
              <a:off x="4037375" y="4204375"/>
              <a:ext cx="836000" cy="755050"/>
            </a:xfrm>
            <a:custGeom>
              <a:rect b="b" l="l" r="r" t="t"/>
              <a:pathLst>
                <a:path extrusionOk="0" h="30202" w="3344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1" name="Google Shape;2521;p22"/>
          <p:cNvGrpSpPr/>
          <p:nvPr/>
        </p:nvGrpSpPr>
        <p:grpSpPr>
          <a:xfrm flipH="1">
            <a:off x="-799038" y="4230250"/>
            <a:ext cx="3615550" cy="1525700"/>
            <a:chOff x="3713275" y="3903750"/>
            <a:chExt cx="3615550" cy="1525700"/>
          </a:xfrm>
        </p:grpSpPr>
        <p:sp>
          <p:nvSpPr>
            <p:cNvPr id="2522" name="Google Shape;2522;p22"/>
            <p:cNvSpPr/>
            <p:nvPr/>
          </p:nvSpPr>
          <p:spPr>
            <a:xfrm>
              <a:off x="5368100" y="4173625"/>
              <a:ext cx="179775" cy="408050"/>
            </a:xfrm>
            <a:custGeom>
              <a:rect b="b" l="l" r="r" t="t"/>
              <a:pathLst>
                <a:path extrusionOk="0" h="16322" w="7191">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22"/>
            <p:cNvSpPr/>
            <p:nvPr/>
          </p:nvSpPr>
          <p:spPr>
            <a:xfrm>
              <a:off x="3782875" y="4313125"/>
              <a:ext cx="1806075" cy="1116325"/>
            </a:xfrm>
            <a:custGeom>
              <a:rect b="b" l="l" r="r" t="t"/>
              <a:pathLst>
                <a:path extrusionOk="0" h="44653" w="72243">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2"/>
            <p:cNvSpPr/>
            <p:nvPr/>
          </p:nvSpPr>
          <p:spPr>
            <a:xfrm>
              <a:off x="3907275" y="4596475"/>
              <a:ext cx="54250" cy="67375"/>
            </a:xfrm>
            <a:custGeom>
              <a:rect b="b" l="l" r="r" t="t"/>
              <a:pathLst>
                <a:path extrusionOk="0" h="2695" w="217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2"/>
            <p:cNvSpPr/>
            <p:nvPr/>
          </p:nvSpPr>
          <p:spPr>
            <a:xfrm>
              <a:off x="4008275" y="4566825"/>
              <a:ext cx="53675" cy="73050"/>
            </a:xfrm>
            <a:custGeom>
              <a:rect b="b" l="l" r="r" t="t"/>
              <a:pathLst>
                <a:path extrusionOk="0" h="2922" w="2147">
                  <a:moveTo>
                    <a:pt x="206" y="0"/>
                  </a:moveTo>
                  <a:cubicBezTo>
                    <a:pt x="1" y="1096"/>
                    <a:pt x="229" y="2534"/>
                    <a:pt x="1416" y="2922"/>
                  </a:cubicBezTo>
                  <a:cubicBezTo>
                    <a:pt x="1416" y="2922"/>
                    <a:pt x="2146" y="1347"/>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2"/>
            <p:cNvSpPr/>
            <p:nvPr/>
          </p:nvSpPr>
          <p:spPr>
            <a:xfrm>
              <a:off x="3958075" y="4575375"/>
              <a:ext cx="56500" cy="79350"/>
            </a:xfrm>
            <a:custGeom>
              <a:rect b="b" l="l" r="r" t="t"/>
              <a:pathLst>
                <a:path extrusionOk="0" h="3174" w="226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22"/>
            <p:cNvSpPr/>
            <p:nvPr/>
          </p:nvSpPr>
          <p:spPr>
            <a:xfrm>
              <a:off x="4034525" y="4566250"/>
              <a:ext cx="55950" cy="79325"/>
            </a:xfrm>
            <a:custGeom>
              <a:rect b="b" l="l" r="r" t="t"/>
              <a:pathLst>
                <a:path extrusionOk="0" h="3173" w="2238">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2"/>
            <p:cNvSpPr/>
            <p:nvPr/>
          </p:nvSpPr>
          <p:spPr>
            <a:xfrm>
              <a:off x="3933525" y="4569100"/>
              <a:ext cx="55950" cy="79350"/>
            </a:xfrm>
            <a:custGeom>
              <a:rect b="b" l="l" r="r" t="t"/>
              <a:pathLst>
                <a:path extrusionOk="0" h="3174" w="2238">
                  <a:moveTo>
                    <a:pt x="1096" y="0"/>
                  </a:moveTo>
                  <a:cubicBezTo>
                    <a:pt x="412" y="913"/>
                    <a:pt x="1" y="2306"/>
                    <a:pt x="914" y="3173"/>
                  </a:cubicBezTo>
                  <a:cubicBezTo>
                    <a:pt x="914" y="3173"/>
                    <a:pt x="2238" y="2077"/>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2"/>
            <p:cNvSpPr/>
            <p:nvPr/>
          </p:nvSpPr>
          <p:spPr>
            <a:xfrm>
              <a:off x="4052225" y="4589075"/>
              <a:ext cx="53650" cy="69625"/>
            </a:xfrm>
            <a:custGeom>
              <a:rect b="b" l="l" r="r" t="t"/>
              <a:pathLst>
                <a:path extrusionOk="0" h="2785" w="2146">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2"/>
            <p:cNvSpPr/>
            <p:nvPr/>
          </p:nvSpPr>
          <p:spPr>
            <a:xfrm>
              <a:off x="3986600" y="4567950"/>
              <a:ext cx="53675" cy="69650"/>
            </a:xfrm>
            <a:custGeom>
              <a:rect b="b" l="l" r="r" t="t"/>
              <a:pathLst>
                <a:path extrusionOk="0" h="2786" w="2147">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2"/>
            <p:cNvSpPr/>
            <p:nvPr/>
          </p:nvSpPr>
          <p:spPr>
            <a:xfrm>
              <a:off x="3797725" y="4783375"/>
              <a:ext cx="79325" cy="29225"/>
            </a:xfrm>
            <a:custGeom>
              <a:rect b="b" l="l" r="r" t="t"/>
              <a:pathLst>
                <a:path extrusionOk="0" h="1169" w="3173">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22"/>
            <p:cNvSpPr/>
            <p:nvPr/>
          </p:nvSpPr>
          <p:spPr>
            <a:xfrm>
              <a:off x="3829100" y="4684850"/>
              <a:ext cx="78200" cy="30875"/>
            </a:xfrm>
            <a:custGeom>
              <a:rect b="b" l="l" r="r" t="t"/>
              <a:pathLst>
                <a:path extrusionOk="0" h="1235" w="3128">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22"/>
            <p:cNvSpPr/>
            <p:nvPr/>
          </p:nvSpPr>
          <p:spPr>
            <a:xfrm>
              <a:off x="3821675" y="4720875"/>
              <a:ext cx="63950" cy="47500"/>
            </a:xfrm>
            <a:custGeom>
              <a:rect b="b" l="l" r="r" t="t"/>
              <a:pathLst>
                <a:path extrusionOk="0" h="1900" w="2558">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2"/>
            <p:cNvSpPr/>
            <p:nvPr/>
          </p:nvSpPr>
          <p:spPr>
            <a:xfrm>
              <a:off x="3854775" y="4651275"/>
              <a:ext cx="64525" cy="47650"/>
            </a:xfrm>
            <a:custGeom>
              <a:rect b="b" l="l" r="r" t="t"/>
              <a:pathLst>
                <a:path extrusionOk="0" h="1906" w="2581">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2"/>
            <p:cNvSpPr/>
            <p:nvPr/>
          </p:nvSpPr>
          <p:spPr>
            <a:xfrm>
              <a:off x="3803425" y="4738000"/>
              <a:ext cx="63925" cy="47650"/>
            </a:xfrm>
            <a:custGeom>
              <a:rect b="b" l="l" r="r" t="t"/>
              <a:pathLst>
                <a:path extrusionOk="0" h="1906" w="2557">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2"/>
            <p:cNvSpPr/>
            <p:nvPr/>
          </p:nvSpPr>
          <p:spPr>
            <a:xfrm>
              <a:off x="3893025" y="4630150"/>
              <a:ext cx="54225" cy="69075"/>
            </a:xfrm>
            <a:custGeom>
              <a:rect b="b" l="l" r="r" t="t"/>
              <a:pathLst>
                <a:path extrusionOk="0" h="2763" w="2169">
                  <a:moveTo>
                    <a:pt x="91" y="1"/>
                  </a:moveTo>
                  <a:cubicBezTo>
                    <a:pt x="0" y="1119"/>
                    <a:pt x="388" y="2511"/>
                    <a:pt x="1644" y="2763"/>
                  </a:cubicBezTo>
                  <a:cubicBezTo>
                    <a:pt x="1644" y="2763"/>
                    <a:pt x="2168" y="1119"/>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2"/>
            <p:cNvSpPr/>
            <p:nvPr/>
          </p:nvSpPr>
          <p:spPr>
            <a:xfrm>
              <a:off x="3840525" y="4674100"/>
              <a:ext cx="54225" cy="69625"/>
            </a:xfrm>
            <a:custGeom>
              <a:rect b="b" l="l" r="r" t="t"/>
              <a:pathLst>
                <a:path extrusionOk="0" h="2785" w="2169">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2"/>
            <p:cNvSpPr/>
            <p:nvPr/>
          </p:nvSpPr>
          <p:spPr>
            <a:xfrm>
              <a:off x="3736650" y="4906700"/>
              <a:ext cx="77650" cy="31425"/>
            </a:xfrm>
            <a:custGeom>
              <a:rect b="b" l="l" r="r" t="t"/>
              <a:pathLst>
                <a:path extrusionOk="0" h="1257" w="3106">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2"/>
            <p:cNvSpPr/>
            <p:nvPr/>
          </p:nvSpPr>
          <p:spPr>
            <a:xfrm>
              <a:off x="3788025" y="4814525"/>
              <a:ext cx="73625" cy="35800"/>
            </a:xfrm>
            <a:custGeom>
              <a:rect b="b" l="l" r="r" t="t"/>
              <a:pathLst>
                <a:path extrusionOk="0" h="1432" w="2945">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2"/>
            <p:cNvSpPr/>
            <p:nvPr/>
          </p:nvSpPr>
          <p:spPr>
            <a:xfrm>
              <a:off x="3774900" y="4843000"/>
              <a:ext cx="57075" cy="57725"/>
            </a:xfrm>
            <a:custGeom>
              <a:rect b="b" l="l" r="r" t="t"/>
              <a:pathLst>
                <a:path extrusionOk="0" h="2309" w="2283">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2"/>
            <p:cNvSpPr/>
            <p:nvPr/>
          </p:nvSpPr>
          <p:spPr>
            <a:xfrm>
              <a:off x="3821125" y="4781375"/>
              <a:ext cx="57075" cy="57725"/>
            </a:xfrm>
            <a:custGeom>
              <a:rect b="b" l="l" r="r" t="t"/>
              <a:pathLst>
                <a:path extrusionOk="0" h="2309" w="2283">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22"/>
            <p:cNvSpPr/>
            <p:nvPr/>
          </p:nvSpPr>
          <p:spPr>
            <a:xfrm>
              <a:off x="3753200" y="4856700"/>
              <a:ext cx="57675" cy="57725"/>
            </a:xfrm>
            <a:custGeom>
              <a:rect b="b" l="l" r="r" t="t"/>
              <a:pathLst>
                <a:path extrusionOk="0" h="2309" w="2307">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2"/>
            <p:cNvSpPr/>
            <p:nvPr/>
          </p:nvSpPr>
          <p:spPr>
            <a:xfrm>
              <a:off x="3857075" y="4768250"/>
              <a:ext cx="53075" cy="75350"/>
            </a:xfrm>
            <a:custGeom>
              <a:rect b="b" l="l" r="r" t="t"/>
              <a:pathLst>
                <a:path extrusionOk="0" h="3014" w="2123">
                  <a:moveTo>
                    <a:pt x="320" y="0"/>
                  </a:moveTo>
                  <a:cubicBezTo>
                    <a:pt x="0" y="1096"/>
                    <a:pt x="114" y="2534"/>
                    <a:pt x="1278" y="3013"/>
                  </a:cubicBezTo>
                  <a:cubicBezTo>
                    <a:pt x="1278" y="3013"/>
                    <a:pt x="2123"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2"/>
            <p:cNvSpPr/>
            <p:nvPr/>
          </p:nvSpPr>
          <p:spPr>
            <a:xfrm>
              <a:off x="3846225" y="4739150"/>
              <a:ext cx="53100" cy="75350"/>
            </a:xfrm>
            <a:custGeom>
              <a:rect b="b" l="l" r="r" t="t"/>
              <a:pathLst>
                <a:path extrusionOk="0" h="3014" w="2124">
                  <a:moveTo>
                    <a:pt x="297" y="0"/>
                  </a:moveTo>
                  <a:cubicBezTo>
                    <a:pt x="0" y="1096"/>
                    <a:pt x="115" y="2534"/>
                    <a:pt x="1279" y="3013"/>
                  </a:cubicBezTo>
                  <a:cubicBezTo>
                    <a:pt x="1279" y="3013"/>
                    <a:pt x="2123" y="1507"/>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2"/>
            <p:cNvSpPr/>
            <p:nvPr/>
          </p:nvSpPr>
          <p:spPr>
            <a:xfrm>
              <a:off x="3859925" y="4720875"/>
              <a:ext cx="53650" cy="75350"/>
            </a:xfrm>
            <a:custGeom>
              <a:rect b="b" l="l" r="r" t="t"/>
              <a:pathLst>
                <a:path extrusionOk="0" h="3014" w="2146">
                  <a:moveTo>
                    <a:pt x="320" y="1"/>
                  </a:moveTo>
                  <a:cubicBezTo>
                    <a:pt x="0" y="1097"/>
                    <a:pt x="114" y="2534"/>
                    <a:pt x="1278" y="3014"/>
                  </a:cubicBezTo>
                  <a:cubicBezTo>
                    <a:pt x="1278" y="3014"/>
                    <a:pt x="2146" y="1507"/>
                    <a:pt x="3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2"/>
            <p:cNvSpPr/>
            <p:nvPr/>
          </p:nvSpPr>
          <p:spPr>
            <a:xfrm>
              <a:off x="3796575" y="4801350"/>
              <a:ext cx="53675" cy="75350"/>
            </a:xfrm>
            <a:custGeom>
              <a:rect b="b" l="l" r="r" t="t"/>
              <a:pathLst>
                <a:path extrusionOk="0" h="3014" w="2147">
                  <a:moveTo>
                    <a:pt x="320" y="0"/>
                  </a:moveTo>
                  <a:cubicBezTo>
                    <a:pt x="1" y="1096"/>
                    <a:pt x="115" y="2534"/>
                    <a:pt x="1279" y="3013"/>
                  </a:cubicBezTo>
                  <a:cubicBezTo>
                    <a:pt x="1279" y="3013"/>
                    <a:pt x="2146"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2"/>
            <p:cNvSpPr/>
            <p:nvPr/>
          </p:nvSpPr>
          <p:spPr>
            <a:xfrm>
              <a:off x="3802275" y="5060400"/>
              <a:ext cx="57100" cy="58250"/>
            </a:xfrm>
            <a:custGeom>
              <a:rect b="b" l="l" r="r" t="t"/>
              <a:pathLst>
                <a:path extrusionOk="0" h="2330" w="2284">
                  <a:moveTo>
                    <a:pt x="2146" y="1"/>
                  </a:moveTo>
                  <a:cubicBezTo>
                    <a:pt x="2146" y="1"/>
                    <a:pt x="412" y="1"/>
                    <a:pt x="1" y="2329"/>
                  </a:cubicBezTo>
                  <a:cubicBezTo>
                    <a:pt x="1096" y="2055"/>
                    <a:pt x="2283" y="1256"/>
                    <a:pt x="2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2"/>
            <p:cNvSpPr/>
            <p:nvPr/>
          </p:nvSpPr>
          <p:spPr>
            <a:xfrm>
              <a:off x="3745800" y="4975700"/>
              <a:ext cx="62225" cy="48775"/>
            </a:xfrm>
            <a:custGeom>
              <a:rect b="b" l="l" r="r" t="t"/>
              <a:pathLst>
                <a:path extrusionOk="0" h="1951" w="2489">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2"/>
            <p:cNvSpPr/>
            <p:nvPr/>
          </p:nvSpPr>
          <p:spPr>
            <a:xfrm>
              <a:off x="3761200" y="5025525"/>
              <a:ext cx="77625" cy="30725"/>
            </a:xfrm>
            <a:custGeom>
              <a:rect b="b" l="l" r="r" t="t"/>
              <a:pathLst>
                <a:path extrusionOk="0" h="1229" w="3105">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22"/>
            <p:cNvSpPr/>
            <p:nvPr/>
          </p:nvSpPr>
          <p:spPr>
            <a:xfrm>
              <a:off x="3732675" y="4954200"/>
              <a:ext cx="77050" cy="30725"/>
            </a:xfrm>
            <a:custGeom>
              <a:rect b="b" l="l" r="r" t="t"/>
              <a:pathLst>
                <a:path extrusionOk="0" h="1229" w="3082">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2"/>
            <p:cNvSpPr/>
            <p:nvPr/>
          </p:nvSpPr>
          <p:spPr>
            <a:xfrm>
              <a:off x="3762350" y="5050625"/>
              <a:ext cx="77050" cy="31000"/>
            </a:xfrm>
            <a:custGeom>
              <a:rect b="b" l="l" r="r" t="t"/>
              <a:pathLst>
                <a:path extrusionOk="0" h="1240" w="3082">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2"/>
            <p:cNvSpPr/>
            <p:nvPr/>
          </p:nvSpPr>
          <p:spPr>
            <a:xfrm>
              <a:off x="3743500" y="4928175"/>
              <a:ext cx="77650" cy="32200"/>
            </a:xfrm>
            <a:custGeom>
              <a:rect b="b" l="l" r="r" t="t"/>
              <a:pathLst>
                <a:path extrusionOk="0" h="1288" w="3106">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22"/>
            <p:cNvSpPr/>
            <p:nvPr/>
          </p:nvSpPr>
          <p:spPr>
            <a:xfrm>
              <a:off x="3741225" y="4997150"/>
              <a:ext cx="77050" cy="31975"/>
            </a:xfrm>
            <a:custGeom>
              <a:rect b="b" l="l" r="r" t="t"/>
              <a:pathLst>
                <a:path extrusionOk="0" h="1279" w="3082">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22"/>
            <p:cNvSpPr/>
            <p:nvPr/>
          </p:nvSpPr>
          <p:spPr>
            <a:xfrm>
              <a:off x="3866775" y="5198500"/>
              <a:ext cx="57650" cy="58225"/>
            </a:xfrm>
            <a:custGeom>
              <a:rect b="b" l="l" r="r" t="t"/>
              <a:pathLst>
                <a:path extrusionOk="0" h="2329" w="2306">
                  <a:moveTo>
                    <a:pt x="2146" y="1"/>
                  </a:moveTo>
                  <a:cubicBezTo>
                    <a:pt x="2146" y="1"/>
                    <a:pt x="411" y="1"/>
                    <a:pt x="0" y="2329"/>
                  </a:cubicBezTo>
                  <a:cubicBezTo>
                    <a:pt x="1096" y="2055"/>
                    <a:pt x="2305" y="1256"/>
                    <a:pt x="2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22"/>
            <p:cNvSpPr/>
            <p:nvPr/>
          </p:nvSpPr>
          <p:spPr>
            <a:xfrm>
              <a:off x="3797725" y="5133175"/>
              <a:ext cx="62225" cy="48800"/>
            </a:xfrm>
            <a:custGeom>
              <a:rect b="b" l="l" r="r" t="t"/>
              <a:pathLst>
                <a:path extrusionOk="0" h="1952" w="2489">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22"/>
            <p:cNvSpPr/>
            <p:nvPr/>
          </p:nvSpPr>
          <p:spPr>
            <a:xfrm>
              <a:off x="3813125" y="5183025"/>
              <a:ext cx="77625" cy="30575"/>
            </a:xfrm>
            <a:custGeom>
              <a:rect b="b" l="l" r="r" t="t"/>
              <a:pathLst>
                <a:path extrusionOk="0" h="1223" w="3105">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22"/>
            <p:cNvSpPr/>
            <p:nvPr/>
          </p:nvSpPr>
          <p:spPr>
            <a:xfrm>
              <a:off x="3784600" y="5111675"/>
              <a:ext cx="77050" cy="30750"/>
            </a:xfrm>
            <a:custGeom>
              <a:rect b="b" l="l" r="r" t="t"/>
              <a:pathLst>
                <a:path extrusionOk="0" h="1230" w="3082">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2"/>
            <p:cNvSpPr/>
            <p:nvPr/>
          </p:nvSpPr>
          <p:spPr>
            <a:xfrm>
              <a:off x="3818250" y="5197600"/>
              <a:ext cx="77650" cy="30800"/>
            </a:xfrm>
            <a:custGeom>
              <a:rect b="b" l="l" r="r" t="t"/>
              <a:pathLst>
                <a:path extrusionOk="0" h="1232" w="3106">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2"/>
            <p:cNvSpPr/>
            <p:nvPr/>
          </p:nvSpPr>
          <p:spPr>
            <a:xfrm>
              <a:off x="3795425" y="5085675"/>
              <a:ext cx="77075" cy="32075"/>
            </a:xfrm>
            <a:custGeom>
              <a:rect b="b" l="l" r="r" t="t"/>
              <a:pathLst>
                <a:path extrusionOk="0" h="1283" w="3083">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22"/>
            <p:cNvSpPr/>
            <p:nvPr/>
          </p:nvSpPr>
          <p:spPr>
            <a:xfrm>
              <a:off x="3793150" y="5154425"/>
              <a:ext cx="77075" cy="31950"/>
            </a:xfrm>
            <a:custGeom>
              <a:rect b="b" l="l" r="r" t="t"/>
              <a:pathLst>
                <a:path extrusionOk="0" h="1278" w="3083">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22"/>
            <p:cNvSpPr/>
            <p:nvPr/>
          </p:nvSpPr>
          <p:spPr>
            <a:xfrm>
              <a:off x="3990600" y="5195075"/>
              <a:ext cx="55375" cy="78775"/>
            </a:xfrm>
            <a:custGeom>
              <a:rect b="b" l="l" r="r" t="t"/>
              <a:pathLst>
                <a:path extrusionOk="0" h="3151" w="2215">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2"/>
            <p:cNvSpPr/>
            <p:nvPr/>
          </p:nvSpPr>
          <p:spPr>
            <a:xfrm>
              <a:off x="3892450" y="5170550"/>
              <a:ext cx="56500" cy="78775"/>
            </a:xfrm>
            <a:custGeom>
              <a:rect b="b" l="l" r="r" t="t"/>
              <a:pathLst>
                <a:path extrusionOk="0" h="3151" w="2260">
                  <a:moveTo>
                    <a:pt x="1393" y="0"/>
                  </a:moveTo>
                  <a:cubicBezTo>
                    <a:pt x="1392" y="0"/>
                    <a:pt x="0" y="1027"/>
                    <a:pt x="1050" y="3150"/>
                  </a:cubicBezTo>
                  <a:cubicBezTo>
                    <a:pt x="1758" y="2283"/>
                    <a:pt x="2260" y="913"/>
                    <a:pt x="13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2"/>
            <p:cNvSpPr/>
            <p:nvPr/>
          </p:nvSpPr>
          <p:spPr>
            <a:xfrm>
              <a:off x="3946650" y="5188225"/>
              <a:ext cx="51950" cy="66800"/>
            </a:xfrm>
            <a:custGeom>
              <a:rect b="b" l="l" r="r" t="t"/>
              <a:pathLst>
                <a:path extrusionOk="0" h="2672" w="2078">
                  <a:moveTo>
                    <a:pt x="1713" y="1"/>
                  </a:moveTo>
                  <a:cubicBezTo>
                    <a:pt x="1712" y="1"/>
                    <a:pt x="1" y="320"/>
                    <a:pt x="23" y="2671"/>
                  </a:cubicBezTo>
                  <a:cubicBezTo>
                    <a:pt x="1051" y="2215"/>
                    <a:pt x="2078" y="1211"/>
                    <a:pt x="17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2"/>
            <p:cNvSpPr/>
            <p:nvPr/>
          </p:nvSpPr>
          <p:spPr>
            <a:xfrm>
              <a:off x="3875325" y="5159125"/>
              <a:ext cx="52525" cy="67375"/>
            </a:xfrm>
            <a:custGeom>
              <a:rect b="b" l="l" r="r" t="t"/>
              <a:pathLst>
                <a:path extrusionOk="0" h="2695" w="2101">
                  <a:moveTo>
                    <a:pt x="1712" y="1"/>
                  </a:moveTo>
                  <a:cubicBezTo>
                    <a:pt x="1712" y="1"/>
                    <a:pt x="1" y="320"/>
                    <a:pt x="23" y="2694"/>
                  </a:cubicBezTo>
                  <a:cubicBezTo>
                    <a:pt x="1050" y="2238"/>
                    <a:pt x="2100" y="1210"/>
                    <a:pt x="17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2"/>
            <p:cNvSpPr/>
            <p:nvPr/>
          </p:nvSpPr>
          <p:spPr>
            <a:xfrm>
              <a:off x="3965475" y="5205350"/>
              <a:ext cx="51950" cy="66800"/>
            </a:xfrm>
            <a:custGeom>
              <a:rect b="b" l="l" r="r" t="t"/>
              <a:pathLst>
                <a:path extrusionOk="0" h="2672" w="2078">
                  <a:moveTo>
                    <a:pt x="1690" y="1"/>
                  </a:moveTo>
                  <a:cubicBezTo>
                    <a:pt x="1690" y="1"/>
                    <a:pt x="1" y="320"/>
                    <a:pt x="24" y="2671"/>
                  </a:cubicBezTo>
                  <a:cubicBezTo>
                    <a:pt x="1051" y="2215"/>
                    <a:pt x="2078" y="1187"/>
                    <a:pt x="16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2"/>
            <p:cNvSpPr/>
            <p:nvPr/>
          </p:nvSpPr>
          <p:spPr>
            <a:xfrm>
              <a:off x="3851925" y="5143500"/>
              <a:ext cx="66800" cy="44200"/>
            </a:xfrm>
            <a:custGeom>
              <a:rect b="b" l="l" r="r" t="t"/>
              <a:pathLst>
                <a:path extrusionOk="0" h="1768" w="2672">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2"/>
            <p:cNvSpPr/>
            <p:nvPr/>
          </p:nvSpPr>
          <p:spPr>
            <a:xfrm>
              <a:off x="3899850" y="5193600"/>
              <a:ext cx="66225" cy="43750"/>
            </a:xfrm>
            <a:custGeom>
              <a:rect b="b" l="l" r="r" t="t"/>
              <a:pathLst>
                <a:path extrusionOk="0" h="1750" w="2649">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22"/>
            <p:cNvSpPr/>
            <p:nvPr/>
          </p:nvSpPr>
          <p:spPr>
            <a:xfrm>
              <a:off x="4008275" y="5221575"/>
              <a:ext cx="66225" cy="43725"/>
            </a:xfrm>
            <a:custGeom>
              <a:rect b="b" l="l" r="r" t="t"/>
              <a:pathLst>
                <a:path extrusionOk="0" h="1749" w="2649">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22"/>
            <p:cNvSpPr/>
            <p:nvPr/>
          </p:nvSpPr>
          <p:spPr>
            <a:xfrm>
              <a:off x="4075625" y="4603900"/>
              <a:ext cx="54225" cy="66800"/>
            </a:xfrm>
            <a:custGeom>
              <a:rect b="b" l="l" r="r" t="t"/>
              <a:pathLst>
                <a:path extrusionOk="0" h="2672" w="2169">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22"/>
            <p:cNvSpPr/>
            <p:nvPr/>
          </p:nvSpPr>
          <p:spPr>
            <a:xfrm>
              <a:off x="4176625" y="4574225"/>
              <a:ext cx="53650" cy="73075"/>
            </a:xfrm>
            <a:custGeom>
              <a:rect b="b" l="l" r="r" t="t"/>
              <a:pathLst>
                <a:path extrusionOk="0" h="2923" w="2146">
                  <a:moveTo>
                    <a:pt x="206" y="1"/>
                  </a:moveTo>
                  <a:cubicBezTo>
                    <a:pt x="0" y="1096"/>
                    <a:pt x="229" y="2534"/>
                    <a:pt x="1438" y="2922"/>
                  </a:cubicBezTo>
                  <a:cubicBezTo>
                    <a:pt x="1438" y="2922"/>
                    <a:pt x="2146" y="1347"/>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22"/>
            <p:cNvSpPr/>
            <p:nvPr/>
          </p:nvSpPr>
          <p:spPr>
            <a:xfrm>
              <a:off x="4269625" y="4635300"/>
              <a:ext cx="53675" cy="73050"/>
            </a:xfrm>
            <a:custGeom>
              <a:rect b="b" l="l" r="r" t="t"/>
              <a:pathLst>
                <a:path extrusionOk="0" h="2922" w="2147">
                  <a:moveTo>
                    <a:pt x="206" y="0"/>
                  </a:moveTo>
                  <a:cubicBezTo>
                    <a:pt x="1" y="1096"/>
                    <a:pt x="229" y="2534"/>
                    <a:pt x="1439" y="2922"/>
                  </a:cubicBezTo>
                  <a:cubicBezTo>
                    <a:pt x="1439" y="2922"/>
                    <a:pt x="2146" y="1347"/>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22"/>
            <p:cNvSpPr/>
            <p:nvPr/>
          </p:nvSpPr>
          <p:spPr>
            <a:xfrm>
              <a:off x="4126400" y="4582800"/>
              <a:ext cx="56525" cy="78775"/>
            </a:xfrm>
            <a:custGeom>
              <a:rect b="b" l="l" r="r" t="t"/>
              <a:pathLst>
                <a:path extrusionOk="0" h="3151" w="2261">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2"/>
            <p:cNvSpPr/>
            <p:nvPr/>
          </p:nvSpPr>
          <p:spPr>
            <a:xfrm>
              <a:off x="4202875" y="4573650"/>
              <a:ext cx="56500" cy="79350"/>
            </a:xfrm>
            <a:custGeom>
              <a:rect b="b" l="l" r="r" t="t"/>
              <a:pathLst>
                <a:path extrusionOk="0" h="3174" w="2260">
                  <a:moveTo>
                    <a:pt x="1096" y="1"/>
                  </a:moveTo>
                  <a:cubicBezTo>
                    <a:pt x="411" y="914"/>
                    <a:pt x="0" y="2284"/>
                    <a:pt x="913" y="3174"/>
                  </a:cubicBezTo>
                  <a:cubicBezTo>
                    <a:pt x="913" y="3174"/>
                    <a:pt x="2260" y="2055"/>
                    <a:pt x="1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22"/>
            <p:cNvSpPr/>
            <p:nvPr/>
          </p:nvSpPr>
          <p:spPr>
            <a:xfrm>
              <a:off x="4101875" y="4576525"/>
              <a:ext cx="56500" cy="79325"/>
            </a:xfrm>
            <a:custGeom>
              <a:rect b="b" l="l" r="r" t="t"/>
              <a:pathLst>
                <a:path extrusionOk="0" h="3173" w="226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22"/>
            <p:cNvSpPr/>
            <p:nvPr/>
          </p:nvSpPr>
          <p:spPr>
            <a:xfrm>
              <a:off x="4221125" y="4596475"/>
              <a:ext cx="53100" cy="69650"/>
            </a:xfrm>
            <a:custGeom>
              <a:rect b="b" l="l" r="r" t="t"/>
              <a:pathLst>
                <a:path extrusionOk="0" h="2786" w="2124">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2"/>
            <p:cNvSpPr/>
            <p:nvPr/>
          </p:nvSpPr>
          <p:spPr>
            <a:xfrm>
              <a:off x="4233675" y="4621600"/>
              <a:ext cx="53100" cy="69625"/>
            </a:xfrm>
            <a:custGeom>
              <a:rect b="b" l="l" r="r" t="t"/>
              <a:pathLst>
                <a:path extrusionOk="0" h="2785" w="2124">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2"/>
            <p:cNvSpPr/>
            <p:nvPr/>
          </p:nvSpPr>
          <p:spPr>
            <a:xfrm>
              <a:off x="4154925" y="4575375"/>
              <a:ext cx="53675" cy="69650"/>
            </a:xfrm>
            <a:custGeom>
              <a:rect b="b" l="l" r="r" t="t"/>
              <a:pathLst>
                <a:path extrusionOk="0" h="2786" w="2147">
                  <a:moveTo>
                    <a:pt x="1964" y="0"/>
                  </a:moveTo>
                  <a:cubicBezTo>
                    <a:pt x="982" y="525"/>
                    <a:pt x="1" y="1621"/>
                    <a:pt x="457" y="2785"/>
                  </a:cubicBezTo>
                  <a:cubicBezTo>
                    <a:pt x="457" y="2785"/>
                    <a:pt x="2146" y="2374"/>
                    <a:pt x="19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2"/>
            <p:cNvSpPr/>
            <p:nvPr/>
          </p:nvSpPr>
          <p:spPr>
            <a:xfrm>
              <a:off x="4259925" y="4670675"/>
              <a:ext cx="63375" cy="48450"/>
            </a:xfrm>
            <a:custGeom>
              <a:rect b="b" l="l" r="r" t="t"/>
              <a:pathLst>
                <a:path extrusionOk="0" h="1938" w="2535">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22"/>
            <p:cNvSpPr/>
            <p:nvPr/>
          </p:nvSpPr>
          <p:spPr>
            <a:xfrm>
              <a:off x="4347250" y="4604475"/>
              <a:ext cx="57650" cy="57200"/>
            </a:xfrm>
            <a:custGeom>
              <a:rect b="b" l="l" r="r" t="t"/>
              <a:pathLst>
                <a:path extrusionOk="0" h="2288" w="2306">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22"/>
            <p:cNvSpPr/>
            <p:nvPr/>
          </p:nvSpPr>
          <p:spPr>
            <a:xfrm>
              <a:off x="4316425" y="4622725"/>
              <a:ext cx="53675" cy="75350"/>
            </a:xfrm>
            <a:custGeom>
              <a:rect b="b" l="l" r="r" t="t"/>
              <a:pathLst>
                <a:path extrusionOk="0" h="3014" w="2147">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2"/>
            <p:cNvSpPr/>
            <p:nvPr/>
          </p:nvSpPr>
          <p:spPr>
            <a:xfrm>
              <a:off x="4384325" y="4586775"/>
              <a:ext cx="53100" cy="75350"/>
            </a:xfrm>
            <a:custGeom>
              <a:rect b="b" l="l" r="r" t="t"/>
              <a:pathLst>
                <a:path extrusionOk="0" h="3014" w="2124">
                  <a:moveTo>
                    <a:pt x="297" y="1"/>
                  </a:moveTo>
                  <a:cubicBezTo>
                    <a:pt x="1" y="1097"/>
                    <a:pt x="115" y="2535"/>
                    <a:pt x="1302" y="3014"/>
                  </a:cubicBezTo>
                  <a:cubicBezTo>
                    <a:pt x="1302" y="3014"/>
                    <a:pt x="2123" y="1485"/>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2"/>
            <p:cNvSpPr/>
            <p:nvPr/>
          </p:nvSpPr>
          <p:spPr>
            <a:xfrm>
              <a:off x="4291325" y="4626150"/>
              <a:ext cx="53650" cy="75350"/>
            </a:xfrm>
            <a:custGeom>
              <a:rect b="b" l="l" r="r" t="t"/>
              <a:pathLst>
                <a:path extrusionOk="0" h="3014" w="2146">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22"/>
            <p:cNvSpPr/>
            <p:nvPr/>
          </p:nvSpPr>
          <p:spPr>
            <a:xfrm>
              <a:off x="4406025" y="4593075"/>
              <a:ext cx="56500" cy="78750"/>
            </a:xfrm>
            <a:custGeom>
              <a:rect b="b" l="l" r="r" t="t"/>
              <a:pathLst>
                <a:path extrusionOk="0" h="3150" w="226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22"/>
            <p:cNvSpPr/>
            <p:nvPr/>
          </p:nvSpPr>
          <p:spPr>
            <a:xfrm>
              <a:off x="4333550" y="4605625"/>
              <a:ext cx="56500" cy="78775"/>
            </a:xfrm>
            <a:custGeom>
              <a:rect b="b" l="l" r="r" t="t"/>
              <a:pathLst>
                <a:path extrusionOk="0" h="3151" w="226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22"/>
            <p:cNvSpPr/>
            <p:nvPr/>
          </p:nvSpPr>
          <p:spPr>
            <a:xfrm>
              <a:off x="4400875" y="4607325"/>
              <a:ext cx="63375" cy="48450"/>
            </a:xfrm>
            <a:custGeom>
              <a:rect b="b" l="l" r="r" t="t"/>
              <a:pathLst>
                <a:path extrusionOk="0" h="1938" w="2535">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22"/>
            <p:cNvSpPr/>
            <p:nvPr/>
          </p:nvSpPr>
          <p:spPr>
            <a:xfrm>
              <a:off x="4488175" y="4541125"/>
              <a:ext cx="57675" cy="57175"/>
            </a:xfrm>
            <a:custGeom>
              <a:rect b="b" l="l" r="r" t="t"/>
              <a:pathLst>
                <a:path extrusionOk="0" h="2287" w="2307">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2"/>
            <p:cNvSpPr/>
            <p:nvPr/>
          </p:nvSpPr>
          <p:spPr>
            <a:xfrm>
              <a:off x="4457375" y="4559400"/>
              <a:ext cx="53650" cy="75350"/>
            </a:xfrm>
            <a:custGeom>
              <a:rect b="b" l="l" r="r" t="t"/>
              <a:pathLst>
                <a:path extrusionOk="0" h="3014" w="2146">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2"/>
            <p:cNvSpPr/>
            <p:nvPr/>
          </p:nvSpPr>
          <p:spPr>
            <a:xfrm>
              <a:off x="4525275" y="4523450"/>
              <a:ext cx="53675" cy="75350"/>
            </a:xfrm>
            <a:custGeom>
              <a:rect b="b" l="l" r="r" t="t"/>
              <a:pathLst>
                <a:path extrusionOk="0" h="3014" w="2147">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22"/>
            <p:cNvSpPr/>
            <p:nvPr/>
          </p:nvSpPr>
          <p:spPr>
            <a:xfrm>
              <a:off x="4432275" y="4562825"/>
              <a:ext cx="53650" cy="75350"/>
            </a:xfrm>
            <a:custGeom>
              <a:rect b="b" l="l" r="r" t="t"/>
              <a:pathLst>
                <a:path extrusionOk="0" h="3014" w="2146">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22"/>
            <p:cNvSpPr/>
            <p:nvPr/>
          </p:nvSpPr>
          <p:spPr>
            <a:xfrm>
              <a:off x="4546950" y="4529725"/>
              <a:ext cx="56525" cy="78775"/>
            </a:xfrm>
            <a:custGeom>
              <a:rect b="b" l="l" r="r" t="t"/>
              <a:pathLst>
                <a:path extrusionOk="0" h="3151" w="2261">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2"/>
            <p:cNvSpPr/>
            <p:nvPr/>
          </p:nvSpPr>
          <p:spPr>
            <a:xfrm>
              <a:off x="4546950" y="4498900"/>
              <a:ext cx="56525" cy="78775"/>
            </a:xfrm>
            <a:custGeom>
              <a:rect b="b" l="l" r="r" t="t"/>
              <a:pathLst>
                <a:path extrusionOk="0" h="3151" w="2261">
                  <a:moveTo>
                    <a:pt x="1233" y="1"/>
                  </a:moveTo>
                  <a:cubicBezTo>
                    <a:pt x="503" y="868"/>
                    <a:pt x="1" y="2215"/>
                    <a:pt x="845" y="3151"/>
                  </a:cubicBezTo>
                  <a:cubicBezTo>
                    <a:pt x="845" y="3151"/>
                    <a:pt x="2261" y="2146"/>
                    <a:pt x="12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2"/>
            <p:cNvSpPr/>
            <p:nvPr/>
          </p:nvSpPr>
          <p:spPr>
            <a:xfrm>
              <a:off x="4478475" y="4534300"/>
              <a:ext cx="56525" cy="78750"/>
            </a:xfrm>
            <a:custGeom>
              <a:rect b="b" l="l" r="r" t="t"/>
              <a:pathLst>
                <a:path extrusionOk="0" h="3150" w="2261">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2"/>
            <p:cNvSpPr/>
            <p:nvPr/>
          </p:nvSpPr>
          <p:spPr>
            <a:xfrm>
              <a:off x="4533825" y="4484650"/>
              <a:ext cx="63375" cy="48600"/>
            </a:xfrm>
            <a:custGeom>
              <a:rect b="b" l="l" r="r" t="t"/>
              <a:pathLst>
                <a:path extrusionOk="0" h="1944" w="2535">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2"/>
            <p:cNvSpPr/>
            <p:nvPr/>
          </p:nvSpPr>
          <p:spPr>
            <a:xfrm>
              <a:off x="4621150" y="4419025"/>
              <a:ext cx="57075" cy="57150"/>
            </a:xfrm>
            <a:custGeom>
              <a:rect b="b" l="l" r="r" t="t"/>
              <a:pathLst>
                <a:path extrusionOk="0" h="2286" w="2283">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2"/>
            <p:cNvSpPr/>
            <p:nvPr/>
          </p:nvSpPr>
          <p:spPr>
            <a:xfrm>
              <a:off x="4590325" y="4437275"/>
              <a:ext cx="53675" cy="75350"/>
            </a:xfrm>
            <a:custGeom>
              <a:rect b="b" l="l" r="r" t="t"/>
              <a:pathLst>
                <a:path extrusionOk="0" h="3014" w="2147">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2"/>
            <p:cNvSpPr/>
            <p:nvPr/>
          </p:nvSpPr>
          <p:spPr>
            <a:xfrm>
              <a:off x="4658225" y="4400750"/>
              <a:ext cx="53100" cy="75350"/>
            </a:xfrm>
            <a:custGeom>
              <a:rect b="b" l="l" r="r" t="t"/>
              <a:pathLst>
                <a:path extrusionOk="0" h="3014" w="2124">
                  <a:moveTo>
                    <a:pt x="298" y="1"/>
                  </a:moveTo>
                  <a:cubicBezTo>
                    <a:pt x="1" y="1097"/>
                    <a:pt x="115" y="2535"/>
                    <a:pt x="1302" y="3014"/>
                  </a:cubicBezTo>
                  <a:cubicBezTo>
                    <a:pt x="1302" y="3014"/>
                    <a:pt x="2124" y="1507"/>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22"/>
            <p:cNvSpPr/>
            <p:nvPr/>
          </p:nvSpPr>
          <p:spPr>
            <a:xfrm>
              <a:off x="4565225" y="4440700"/>
              <a:ext cx="53650" cy="75350"/>
            </a:xfrm>
            <a:custGeom>
              <a:rect b="b" l="l" r="r" t="t"/>
              <a:pathLst>
                <a:path extrusionOk="0" h="3014" w="2146">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22"/>
            <p:cNvSpPr/>
            <p:nvPr/>
          </p:nvSpPr>
          <p:spPr>
            <a:xfrm>
              <a:off x="4679925" y="4407600"/>
              <a:ext cx="56500" cy="78200"/>
            </a:xfrm>
            <a:custGeom>
              <a:rect b="b" l="l" r="r" t="t"/>
              <a:pathLst>
                <a:path extrusionOk="0" h="3128" w="226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22"/>
            <p:cNvSpPr/>
            <p:nvPr/>
          </p:nvSpPr>
          <p:spPr>
            <a:xfrm>
              <a:off x="4611450" y="4412175"/>
              <a:ext cx="56500" cy="78775"/>
            </a:xfrm>
            <a:custGeom>
              <a:rect b="b" l="l" r="r" t="t"/>
              <a:pathLst>
                <a:path extrusionOk="0" h="3151" w="226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2"/>
            <p:cNvSpPr/>
            <p:nvPr/>
          </p:nvSpPr>
          <p:spPr>
            <a:xfrm>
              <a:off x="4660525" y="4446400"/>
              <a:ext cx="63350" cy="48050"/>
            </a:xfrm>
            <a:custGeom>
              <a:rect b="b" l="l" r="r" t="t"/>
              <a:pathLst>
                <a:path extrusionOk="0" h="1922" w="2534">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2"/>
            <p:cNvSpPr/>
            <p:nvPr/>
          </p:nvSpPr>
          <p:spPr>
            <a:xfrm>
              <a:off x="4747825" y="4380225"/>
              <a:ext cx="57075" cy="57150"/>
            </a:xfrm>
            <a:custGeom>
              <a:rect b="b" l="l" r="r" t="t"/>
              <a:pathLst>
                <a:path extrusionOk="0" h="2286" w="2283">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2"/>
            <p:cNvSpPr/>
            <p:nvPr/>
          </p:nvSpPr>
          <p:spPr>
            <a:xfrm>
              <a:off x="4717000" y="4398475"/>
              <a:ext cx="53675" cy="75350"/>
            </a:xfrm>
            <a:custGeom>
              <a:rect b="b" l="l" r="r" t="t"/>
              <a:pathLst>
                <a:path extrusionOk="0" h="3014" w="2147">
                  <a:moveTo>
                    <a:pt x="298" y="1"/>
                  </a:moveTo>
                  <a:cubicBezTo>
                    <a:pt x="1" y="1096"/>
                    <a:pt x="115" y="2534"/>
                    <a:pt x="1302" y="3014"/>
                  </a:cubicBezTo>
                  <a:cubicBezTo>
                    <a:pt x="1302" y="3014"/>
                    <a:pt x="2146" y="1484"/>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2"/>
            <p:cNvSpPr/>
            <p:nvPr/>
          </p:nvSpPr>
          <p:spPr>
            <a:xfrm>
              <a:off x="4784925" y="4361950"/>
              <a:ext cx="53075" cy="75350"/>
            </a:xfrm>
            <a:custGeom>
              <a:rect b="b" l="l" r="r" t="t"/>
              <a:pathLst>
                <a:path extrusionOk="0" h="3014" w="2123">
                  <a:moveTo>
                    <a:pt x="297" y="1"/>
                  </a:moveTo>
                  <a:cubicBezTo>
                    <a:pt x="0" y="1096"/>
                    <a:pt x="114" y="2534"/>
                    <a:pt x="1301" y="3014"/>
                  </a:cubicBezTo>
                  <a:cubicBezTo>
                    <a:pt x="1301" y="3014"/>
                    <a:pt x="2123" y="1507"/>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2"/>
            <p:cNvSpPr/>
            <p:nvPr/>
          </p:nvSpPr>
          <p:spPr>
            <a:xfrm>
              <a:off x="4691900" y="4401900"/>
              <a:ext cx="53675" cy="75350"/>
            </a:xfrm>
            <a:custGeom>
              <a:rect b="b" l="l" r="r" t="t"/>
              <a:pathLst>
                <a:path extrusionOk="0" h="3014" w="2147">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2"/>
            <p:cNvSpPr/>
            <p:nvPr/>
          </p:nvSpPr>
          <p:spPr>
            <a:xfrm>
              <a:off x="4806600" y="4368800"/>
              <a:ext cx="56525" cy="78775"/>
            </a:xfrm>
            <a:custGeom>
              <a:rect b="b" l="l" r="r" t="t"/>
              <a:pathLst>
                <a:path extrusionOk="0" h="3151" w="2261">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2"/>
            <p:cNvSpPr/>
            <p:nvPr/>
          </p:nvSpPr>
          <p:spPr>
            <a:xfrm>
              <a:off x="4738125" y="4373375"/>
              <a:ext cx="56525" cy="78775"/>
            </a:xfrm>
            <a:custGeom>
              <a:rect b="b" l="l" r="r" t="t"/>
              <a:pathLst>
                <a:path extrusionOk="0" h="3151" w="2261">
                  <a:moveTo>
                    <a:pt x="1233" y="0"/>
                  </a:moveTo>
                  <a:cubicBezTo>
                    <a:pt x="503" y="845"/>
                    <a:pt x="0" y="2214"/>
                    <a:pt x="845" y="3150"/>
                  </a:cubicBezTo>
                  <a:cubicBezTo>
                    <a:pt x="845" y="3150"/>
                    <a:pt x="2260"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22"/>
            <p:cNvSpPr/>
            <p:nvPr/>
          </p:nvSpPr>
          <p:spPr>
            <a:xfrm>
              <a:off x="4814025" y="4388200"/>
              <a:ext cx="55925" cy="63375"/>
            </a:xfrm>
            <a:custGeom>
              <a:rect b="b" l="l" r="r" t="t"/>
              <a:pathLst>
                <a:path extrusionOk="0" h="2535" w="2237">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22"/>
            <p:cNvSpPr/>
            <p:nvPr/>
          </p:nvSpPr>
          <p:spPr>
            <a:xfrm>
              <a:off x="4913300" y="4349400"/>
              <a:ext cx="54800" cy="70225"/>
            </a:xfrm>
            <a:custGeom>
              <a:rect b="b" l="l" r="r" t="t"/>
              <a:pathLst>
                <a:path extrusionOk="0" h="2809" w="2192">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2"/>
            <p:cNvSpPr/>
            <p:nvPr/>
          </p:nvSpPr>
          <p:spPr>
            <a:xfrm>
              <a:off x="4867075" y="4360250"/>
              <a:ext cx="55950" cy="79350"/>
            </a:xfrm>
            <a:custGeom>
              <a:rect b="b" l="l" r="r" t="t"/>
              <a:pathLst>
                <a:path extrusionOk="0" h="3174" w="2238">
                  <a:moveTo>
                    <a:pt x="891" y="0"/>
                  </a:moveTo>
                  <a:cubicBezTo>
                    <a:pt x="298" y="959"/>
                    <a:pt x="1" y="2374"/>
                    <a:pt x="1005" y="3173"/>
                  </a:cubicBezTo>
                  <a:cubicBezTo>
                    <a:pt x="1005" y="3173"/>
                    <a:pt x="2238" y="1940"/>
                    <a:pt x="8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2"/>
            <p:cNvSpPr/>
            <p:nvPr/>
          </p:nvSpPr>
          <p:spPr>
            <a:xfrm>
              <a:off x="4942400" y="4344275"/>
              <a:ext cx="55375" cy="79325"/>
            </a:xfrm>
            <a:custGeom>
              <a:rect b="b" l="l" r="r" t="t"/>
              <a:pathLst>
                <a:path extrusionOk="0" h="3173" w="2215">
                  <a:moveTo>
                    <a:pt x="891" y="0"/>
                  </a:moveTo>
                  <a:cubicBezTo>
                    <a:pt x="298" y="982"/>
                    <a:pt x="1" y="2397"/>
                    <a:pt x="982" y="3173"/>
                  </a:cubicBezTo>
                  <a:cubicBezTo>
                    <a:pt x="982" y="3173"/>
                    <a:pt x="2215" y="1963"/>
                    <a:pt x="8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22"/>
            <p:cNvSpPr/>
            <p:nvPr/>
          </p:nvSpPr>
          <p:spPr>
            <a:xfrm>
              <a:off x="4845400" y="4364250"/>
              <a:ext cx="55950" cy="79325"/>
            </a:xfrm>
            <a:custGeom>
              <a:rect b="b" l="l" r="r" t="t"/>
              <a:pathLst>
                <a:path extrusionOk="0" h="3173" w="2238">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22"/>
            <p:cNvSpPr/>
            <p:nvPr/>
          </p:nvSpPr>
          <p:spPr>
            <a:xfrm>
              <a:off x="4960675" y="4363675"/>
              <a:ext cx="54800" cy="72500"/>
            </a:xfrm>
            <a:custGeom>
              <a:rect b="b" l="l" r="r" t="t"/>
              <a:pathLst>
                <a:path extrusionOk="0" h="2900" w="2192">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2"/>
            <p:cNvSpPr/>
            <p:nvPr/>
          </p:nvSpPr>
          <p:spPr>
            <a:xfrm>
              <a:off x="4893325" y="4348825"/>
              <a:ext cx="54825" cy="72500"/>
            </a:xfrm>
            <a:custGeom>
              <a:rect b="b" l="l" r="r" t="t"/>
              <a:pathLst>
                <a:path extrusionOk="0" h="2900" w="2193">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2"/>
            <p:cNvSpPr/>
            <p:nvPr/>
          </p:nvSpPr>
          <p:spPr>
            <a:xfrm>
              <a:off x="5040550" y="4308325"/>
              <a:ext cx="55375" cy="63350"/>
            </a:xfrm>
            <a:custGeom>
              <a:rect b="b" l="l" r="r" t="t"/>
              <a:pathLst>
                <a:path extrusionOk="0" h="2534" w="2215">
                  <a:moveTo>
                    <a:pt x="1" y="0"/>
                  </a:moveTo>
                  <a:cubicBezTo>
                    <a:pt x="69" y="1119"/>
                    <a:pt x="640" y="2443"/>
                    <a:pt x="1918" y="2534"/>
                  </a:cubicBezTo>
                  <a:cubicBezTo>
                    <a:pt x="1918" y="2534"/>
                    <a:pt x="2215" y="82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2"/>
            <p:cNvSpPr/>
            <p:nvPr/>
          </p:nvSpPr>
          <p:spPr>
            <a:xfrm>
              <a:off x="5139850" y="4269525"/>
              <a:ext cx="54225" cy="70200"/>
            </a:xfrm>
            <a:custGeom>
              <a:rect b="b" l="l" r="r" t="t"/>
              <a:pathLst>
                <a:path extrusionOk="0" h="2808" w="2169">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2"/>
            <p:cNvSpPr/>
            <p:nvPr/>
          </p:nvSpPr>
          <p:spPr>
            <a:xfrm>
              <a:off x="5093625" y="4280350"/>
              <a:ext cx="55375" cy="79350"/>
            </a:xfrm>
            <a:custGeom>
              <a:rect b="b" l="l" r="r" t="t"/>
              <a:pathLst>
                <a:path extrusionOk="0" h="3174" w="2215">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2"/>
            <p:cNvSpPr/>
            <p:nvPr/>
          </p:nvSpPr>
          <p:spPr>
            <a:xfrm>
              <a:off x="5168375" y="4264950"/>
              <a:ext cx="55950" cy="78775"/>
            </a:xfrm>
            <a:custGeom>
              <a:rect b="b" l="l" r="r" t="t"/>
              <a:pathLst>
                <a:path extrusionOk="0" h="3151" w="2238">
                  <a:moveTo>
                    <a:pt x="891" y="1"/>
                  </a:moveTo>
                  <a:cubicBezTo>
                    <a:pt x="297" y="959"/>
                    <a:pt x="1" y="2374"/>
                    <a:pt x="1005" y="3150"/>
                  </a:cubicBezTo>
                  <a:cubicBezTo>
                    <a:pt x="1005" y="3150"/>
                    <a:pt x="2238" y="1941"/>
                    <a:pt x="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2"/>
            <p:cNvSpPr/>
            <p:nvPr/>
          </p:nvSpPr>
          <p:spPr>
            <a:xfrm>
              <a:off x="5068525" y="4276925"/>
              <a:ext cx="55375" cy="78775"/>
            </a:xfrm>
            <a:custGeom>
              <a:rect b="b" l="l" r="r" t="t"/>
              <a:pathLst>
                <a:path extrusionOk="0" h="3151" w="2215">
                  <a:moveTo>
                    <a:pt x="868" y="1"/>
                  </a:moveTo>
                  <a:cubicBezTo>
                    <a:pt x="274" y="960"/>
                    <a:pt x="0" y="2375"/>
                    <a:pt x="982" y="3151"/>
                  </a:cubicBezTo>
                  <a:cubicBezTo>
                    <a:pt x="982" y="3151"/>
                    <a:pt x="2214" y="1941"/>
                    <a:pt x="8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2"/>
            <p:cNvSpPr/>
            <p:nvPr/>
          </p:nvSpPr>
          <p:spPr>
            <a:xfrm>
              <a:off x="5187200" y="4283775"/>
              <a:ext cx="54825" cy="72500"/>
            </a:xfrm>
            <a:custGeom>
              <a:rect b="b" l="l" r="r" t="t"/>
              <a:pathLst>
                <a:path extrusionOk="0" h="2900" w="2193">
                  <a:moveTo>
                    <a:pt x="1804" y="1"/>
                  </a:moveTo>
                  <a:cubicBezTo>
                    <a:pt x="868" y="617"/>
                    <a:pt x="1" y="1758"/>
                    <a:pt x="549" y="2900"/>
                  </a:cubicBezTo>
                  <a:cubicBezTo>
                    <a:pt x="549" y="2900"/>
                    <a:pt x="2192" y="2329"/>
                    <a:pt x="18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2"/>
            <p:cNvSpPr/>
            <p:nvPr/>
          </p:nvSpPr>
          <p:spPr>
            <a:xfrm>
              <a:off x="5119875" y="4268950"/>
              <a:ext cx="54800" cy="72500"/>
            </a:xfrm>
            <a:custGeom>
              <a:rect b="b" l="l" r="r" t="t"/>
              <a:pathLst>
                <a:path extrusionOk="0" h="2900" w="2192">
                  <a:moveTo>
                    <a:pt x="1804" y="0"/>
                  </a:moveTo>
                  <a:cubicBezTo>
                    <a:pt x="868" y="617"/>
                    <a:pt x="0" y="1758"/>
                    <a:pt x="548" y="2899"/>
                  </a:cubicBezTo>
                  <a:cubicBezTo>
                    <a:pt x="548" y="2899"/>
                    <a:pt x="2192" y="2328"/>
                    <a:pt x="18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22"/>
            <p:cNvSpPr/>
            <p:nvPr/>
          </p:nvSpPr>
          <p:spPr>
            <a:xfrm>
              <a:off x="5196350" y="4288350"/>
              <a:ext cx="57075" cy="78200"/>
            </a:xfrm>
            <a:custGeom>
              <a:rect b="b" l="l" r="r" t="t"/>
              <a:pathLst>
                <a:path extrusionOk="0" h="3128" w="2283">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22"/>
            <p:cNvSpPr/>
            <p:nvPr/>
          </p:nvSpPr>
          <p:spPr>
            <a:xfrm>
              <a:off x="5288200" y="4332850"/>
              <a:ext cx="55950" cy="75350"/>
            </a:xfrm>
            <a:custGeom>
              <a:rect b="b" l="l" r="r" t="t"/>
              <a:pathLst>
                <a:path extrusionOk="0" h="3014" w="2238">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2"/>
            <p:cNvSpPr/>
            <p:nvPr/>
          </p:nvSpPr>
          <p:spPr>
            <a:xfrm>
              <a:off x="5243700" y="4321450"/>
              <a:ext cx="57650" cy="58225"/>
            </a:xfrm>
            <a:custGeom>
              <a:rect b="b" l="l" r="r" t="t"/>
              <a:pathLst>
                <a:path extrusionOk="0" h="2329" w="2306">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22"/>
            <p:cNvSpPr/>
            <p:nvPr/>
          </p:nvSpPr>
          <p:spPr>
            <a:xfrm>
              <a:off x="5308175" y="4363100"/>
              <a:ext cx="57675" cy="58225"/>
            </a:xfrm>
            <a:custGeom>
              <a:rect b="b" l="l" r="r" t="t"/>
              <a:pathLst>
                <a:path extrusionOk="0" h="2329" w="2307">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2"/>
            <p:cNvSpPr/>
            <p:nvPr/>
          </p:nvSpPr>
          <p:spPr>
            <a:xfrm>
              <a:off x="5228300" y="4300900"/>
              <a:ext cx="57650" cy="58225"/>
            </a:xfrm>
            <a:custGeom>
              <a:rect b="b" l="l" r="r" t="t"/>
              <a:pathLst>
                <a:path extrusionOk="0" h="2329" w="2306">
                  <a:moveTo>
                    <a:pt x="2306" y="1"/>
                  </a:moveTo>
                  <a:cubicBezTo>
                    <a:pt x="1210" y="274"/>
                    <a:pt x="0" y="1073"/>
                    <a:pt x="160" y="2329"/>
                  </a:cubicBezTo>
                  <a:cubicBezTo>
                    <a:pt x="160" y="2329"/>
                    <a:pt x="1895" y="2329"/>
                    <a:pt x="23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2"/>
            <p:cNvSpPr/>
            <p:nvPr/>
          </p:nvSpPr>
          <p:spPr>
            <a:xfrm>
              <a:off x="5308175" y="4403850"/>
              <a:ext cx="73650" cy="35150"/>
            </a:xfrm>
            <a:custGeom>
              <a:rect b="b" l="l" r="r" t="t"/>
              <a:pathLst>
                <a:path extrusionOk="0" h="1406" w="2946">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2"/>
            <p:cNvSpPr/>
            <p:nvPr/>
          </p:nvSpPr>
          <p:spPr>
            <a:xfrm>
              <a:off x="5271100" y="4345975"/>
              <a:ext cx="73625" cy="35050"/>
            </a:xfrm>
            <a:custGeom>
              <a:rect b="b" l="l" r="r" t="t"/>
              <a:pathLst>
                <a:path extrusionOk="0" h="1402" w="2945">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2"/>
            <p:cNvSpPr/>
            <p:nvPr/>
          </p:nvSpPr>
          <p:spPr>
            <a:xfrm>
              <a:off x="5327575" y="4445275"/>
              <a:ext cx="56525" cy="78775"/>
            </a:xfrm>
            <a:custGeom>
              <a:rect b="b" l="l" r="r" t="t"/>
              <a:pathLst>
                <a:path extrusionOk="0" h="3151" w="2261">
                  <a:moveTo>
                    <a:pt x="1256" y="0"/>
                  </a:moveTo>
                  <a:cubicBezTo>
                    <a:pt x="526" y="845"/>
                    <a:pt x="1" y="2192"/>
                    <a:pt x="845" y="3150"/>
                  </a:cubicBezTo>
                  <a:cubicBezTo>
                    <a:pt x="845" y="3150"/>
                    <a:pt x="2261" y="2146"/>
                    <a:pt x="12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22"/>
            <p:cNvSpPr/>
            <p:nvPr/>
          </p:nvSpPr>
          <p:spPr>
            <a:xfrm>
              <a:off x="5418875" y="4489775"/>
              <a:ext cx="55950" cy="75925"/>
            </a:xfrm>
            <a:custGeom>
              <a:rect b="b" l="l" r="r" t="t"/>
              <a:pathLst>
                <a:path extrusionOk="0" h="3037" w="2238">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2"/>
            <p:cNvSpPr/>
            <p:nvPr/>
          </p:nvSpPr>
          <p:spPr>
            <a:xfrm>
              <a:off x="5374375" y="4478375"/>
              <a:ext cx="57650" cy="58225"/>
            </a:xfrm>
            <a:custGeom>
              <a:rect b="b" l="l" r="r" t="t"/>
              <a:pathLst>
                <a:path extrusionOk="0" h="2329" w="2306">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2"/>
            <p:cNvSpPr/>
            <p:nvPr/>
          </p:nvSpPr>
          <p:spPr>
            <a:xfrm>
              <a:off x="5438850" y="4520600"/>
              <a:ext cx="57675" cy="57650"/>
            </a:xfrm>
            <a:custGeom>
              <a:rect b="b" l="l" r="r" t="t"/>
              <a:pathLst>
                <a:path extrusionOk="0" h="2306" w="2307">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2"/>
            <p:cNvSpPr/>
            <p:nvPr/>
          </p:nvSpPr>
          <p:spPr>
            <a:xfrm>
              <a:off x="5359550" y="4458400"/>
              <a:ext cx="57650" cy="57650"/>
            </a:xfrm>
            <a:custGeom>
              <a:rect b="b" l="l" r="r" t="t"/>
              <a:pathLst>
                <a:path extrusionOk="0" h="2306" w="2306">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2"/>
            <p:cNvSpPr/>
            <p:nvPr/>
          </p:nvSpPr>
          <p:spPr>
            <a:xfrm>
              <a:off x="5439425" y="4561100"/>
              <a:ext cx="73075" cy="35075"/>
            </a:xfrm>
            <a:custGeom>
              <a:rect b="b" l="l" r="r" t="t"/>
              <a:pathLst>
                <a:path extrusionOk="0" h="1403" w="2923">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2"/>
            <p:cNvSpPr/>
            <p:nvPr/>
          </p:nvSpPr>
          <p:spPr>
            <a:xfrm>
              <a:off x="5401775" y="4503150"/>
              <a:ext cx="73625" cy="35150"/>
            </a:xfrm>
            <a:custGeom>
              <a:rect b="b" l="l" r="r" t="t"/>
              <a:pathLst>
                <a:path extrusionOk="0" h="1406" w="2945">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2"/>
            <p:cNvSpPr/>
            <p:nvPr/>
          </p:nvSpPr>
          <p:spPr>
            <a:xfrm>
              <a:off x="5434875" y="4550275"/>
              <a:ext cx="57075" cy="78200"/>
            </a:xfrm>
            <a:custGeom>
              <a:rect b="b" l="l" r="r" t="t"/>
              <a:pathLst>
                <a:path extrusionOk="0" h="3128" w="2283">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2"/>
            <p:cNvSpPr/>
            <p:nvPr/>
          </p:nvSpPr>
          <p:spPr>
            <a:xfrm>
              <a:off x="5526725" y="4594775"/>
              <a:ext cx="55950" cy="75350"/>
            </a:xfrm>
            <a:custGeom>
              <a:rect b="b" l="l" r="r" t="t"/>
              <a:pathLst>
                <a:path extrusionOk="0" h="3014" w="2238">
                  <a:moveTo>
                    <a:pt x="1599" y="1"/>
                  </a:moveTo>
                  <a:cubicBezTo>
                    <a:pt x="731" y="708"/>
                    <a:pt x="1" y="1941"/>
                    <a:pt x="663" y="3013"/>
                  </a:cubicBezTo>
                  <a:cubicBezTo>
                    <a:pt x="663" y="3013"/>
                    <a:pt x="2238" y="2260"/>
                    <a:pt x="15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22"/>
            <p:cNvSpPr/>
            <p:nvPr/>
          </p:nvSpPr>
          <p:spPr>
            <a:xfrm>
              <a:off x="5482225" y="4583375"/>
              <a:ext cx="57650" cy="57650"/>
            </a:xfrm>
            <a:custGeom>
              <a:rect b="b" l="l" r="r" t="t"/>
              <a:pathLst>
                <a:path extrusionOk="0" h="2306" w="2306">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22"/>
            <p:cNvSpPr/>
            <p:nvPr/>
          </p:nvSpPr>
          <p:spPr>
            <a:xfrm>
              <a:off x="5546700" y="4625025"/>
              <a:ext cx="57675" cy="58225"/>
            </a:xfrm>
            <a:custGeom>
              <a:rect b="b" l="l" r="r" t="t"/>
              <a:pathLst>
                <a:path extrusionOk="0" h="2329" w="2307">
                  <a:moveTo>
                    <a:pt x="2306" y="0"/>
                  </a:moveTo>
                  <a:cubicBezTo>
                    <a:pt x="1188" y="274"/>
                    <a:pt x="1" y="1073"/>
                    <a:pt x="138" y="2328"/>
                  </a:cubicBezTo>
                  <a:cubicBezTo>
                    <a:pt x="138" y="2328"/>
                    <a:pt x="1873"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22"/>
            <p:cNvSpPr/>
            <p:nvPr/>
          </p:nvSpPr>
          <p:spPr>
            <a:xfrm>
              <a:off x="5466825" y="4562825"/>
              <a:ext cx="57650" cy="58225"/>
            </a:xfrm>
            <a:custGeom>
              <a:rect b="b" l="l" r="r" t="t"/>
              <a:pathLst>
                <a:path extrusionOk="0" h="2329" w="2306">
                  <a:moveTo>
                    <a:pt x="2306" y="0"/>
                  </a:moveTo>
                  <a:cubicBezTo>
                    <a:pt x="1210" y="274"/>
                    <a:pt x="0" y="1073"/>
                    <a:pt x="160" y="2328"/>
                  </a:cubicBezTo>
                  <a:cubicBezTo>
                    <a:pt x="160" y="2328"/>
                    <a:pt x="1895"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2"/>
            <p:cNvSpPr/>
            <p:nvPr/>
          </p:nvSpPr>
          <p:spPr>
            <a:xfrm>
              <a:off x="5546700" y="4665775"/>
              <a:ext cx="73650" cy="35150"/>
            </a:xfrm>
            <a:custGeom>
              <a:rect b="b" l="l" r="r" t="t"/>
              <a:pathLst>
                <a:path extrusionOk="0" h="1406" w="2946">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2"/>
            <p:cNvSpPr/>
            <p:nvPr/>
          </p:nvSpPr>
          <p:spPr>
            <a:xfrm>
              <a:off x="5509625" y="4607625"/>
              <a:ext cx="73625" cy="35275"/>
            </a:xfrm>
            <a:custGeom>
              <a:rect b="b" l="l" r="r" t="t"/>
              <a:pathLst>
                <a:path extrusionOk="0" h="1411" w="2945">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2"/>
            <p:cNvSpPr/>
            <p:nvPr/>
          </p:nvSpPr>
          <p:spPr>
            <a:xfrm>
              <a:off x="5530150" y="4678650"/>
              <a:ext cx="64525" cy="46250"/>
            </a:xfrm>
            <a:custGeom>
              <a:rect b="b" l="l" r="r" t="t"/>
              <a:pathLst>
                <a:path extrusionOk="0" h="1850" w="2581">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2"/>
            <p:cNvSpPr/>
            <p:nvPr/>
          </p:nvSpPr>
          <p:spPr>
            <a:xfrm>
              <a:off x="5547850" y="4789725"/>
              <a:ext cx="70775" cy="38000"/>
            </a:xfrm>
            <a:custGeom>
              <a:rect b="b" l="l" r="r" t="t"/>
              <a:pathLst>
                <a:path extrusionOk="0" h="1520" w="2831">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2"/>
            <p:cNvSpPr/>
            <p:nvPr/>
          </p:nvSpPr>
          <p:spPr>
            <a:xfrm>
              <a:off x="5539300" y="4735725"/>
              <a:ext cx="78750" cy="29200"/>
            </a:xfrm>
            <a:custGeom>
              <a:rect b="b" l="l" r="r" t="t"/>
              <a:pathLst>
                <a:path extrusionOk="0" h="1168" w="315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2"/>
            <p:cNvSpPr/>
            <p:nvPr/>
          </p:nvSpPr>
          <p:spPr>
            <a:xfrm>
              <a:off x="5554700" y="4815025"/>
              <a:ext cx="79350" cy="29225"/>
            </a:xfrm>
            <a:custGeom>
              <a:rect b="b" l="l" r="r" t="t"/>
              <a:pathLst>
                <a:path extrusionOk="0" h="1169" w="3174">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2"/>
            <p:cNvSpPr/>
            <p:nvPr/>
          </p:nvSpPr>
          <p:spPr>
            <a:xfrm>
              <a:off x="5545575" y="4714500"/>
              <a:ext cx="79325" cy="29175"/>
            </a:xfrm>
            <a:custGeom>
              <a:rect b="b" l="l" r="r" t="t"/>
              <a:pathLst>
                <a:path extrusionOk="0" h="1167" w="3173">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2"/>
            <p:cNvSpPr/>
            <p:nvPr/>
          </p:nvSpPr>
          <p:spPr>
            <a:xfrm>
              <a:off x="5541575" y="4833750"/>
              <a:ext cx="71925" cy="38275"/>
            </a:xfrm>
            <a:custGeom>
              <a:rect b="b" l="l" r="r" t="t"/>
              <a:pathLst>
                <a:path extrusionOk="0" h="1531" w="2877">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2"/>
            <p:cNvSpPr/>
            <p:nvPr/>
          </p:nvSpPr>
          <p:spPr>
            <a:xfrm>
              <a:off x="5538725" y="4779175"/>
              <a:ext cx="71925" cy="38500"/>
            </a:xfrm>
            <a:custGeom>
              <a:rect b="b" l="l" r="r" t="t"/>
              <a:pathLst>
                <a:path extrusionOk="0" h="1540" w="2877">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2"/>
            <p:cNvSpPr/>
            <p:nvPr/>
          </p:nvSpPr>
          <p:spPr>
            <a:xfrm>
              <a:off x="5534150" y="4755800"/>
              <a:ext cx="71925" cy="38475"/>
            </a:xfrm>
            <a:custGeom>
              <a:rect b="b" l="l" r="r" t="t"/>
              <a:pathLst>
                <a:path extrusionOk="0" h="1539" w="2877">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22"/>
            <p:cNvSpPr/>
            <p:nvPr/>
          </p:nvSpPr>
          <p:spPr>
            <a:xfrm>
              <a:off x="5492500" y="4845525"/>
              <a:ext cx="77625" cy="30850"/>
            </a:xfrm>
            <a:custGeom>
              <a:rect b="b" l="l" r="r" t="t"/>
              <a:pathLst>
                <a:path extrusionOk="0" h="1234" w="3105">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2"/>
            <p:cNvSpPr/>
            <p:nvPr/>
          </p:nvSpPr>
          <p:spPr>
            <a:xfrm>
              <a:off x="5484500" y="4948625"/>
              <a:ext cx="79350" cy="29275"/>
            </a:xfrm>
            <a:custGeom>
              <a:rect b="b" l="l" r="r" t="t"/>
              <a:pathLst>
                <a:path extrusionOk="0" h="1171" w="3174">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22"/>
            <p:cNvSpPr/>
            <p:nvPr/>
          </p:nvSpPr>
          <p:spPr>
            <a:xfrm>
              <a:off x="5491350" y="4896825"/>
              <a:ext cx="73075" cy="36500"/>
            </a:xfrm>
            <a:custGeom>
              <a:rect b="b" l="l" r="r" t="t"/>
              <a:pathLst>
                <a:path extrusionOk="0" h="1460" w="2923">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22"/>
            <p:cNvSpPr/>
            <p:nvPr/>
          </p:nvSpPr>
          <p:spPr>
            <a:xfrm>
              <a:off x="5505050" y="4875450"/>
              <a:ext cx="73075" cy="36575"/>
            </a:xfrm>
            <a:custGeom>
              <a:rect b="b" l="l" r="r" t="t"/>
              <a:pathLst>
                <a:path extrusionOk="0" h="1463" w="2923">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2"/>
            <p:cNvSpPr/>
            <p:nvPr/>
          </p:nvSpPr>
          <p:spPr>
            <a:xfrm>
              <a:off x="5498200" y="4923400"/>
              <a:ext cx="57100" cy="58300"/>
            </a:xfrm>
            <a:custGeom>
              <a:rect b="b" l="l" r="r" t="t"/>
              <a:pathLst>
                <a:path extrusionOk="0" h="2332" w="2284">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2"/>
            <p:cNvSpPr/>
            <p:nvPr/>
          </p:nvSpPr>
          <p:spPr>
            <a:xfrm>
              <a:off x="3906150" y="4619875"/>
              <a:ext cx="86175" cy="60425"/>
            </a:xfrm>
            <a:custGeom>
              <a:rect b="b" l="l" r="r" t="t"/>
              <a:pathLst>
                <a:path extrusionOk="0" h="2417" w="3447">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2"/>
            <p:cNvSpPr/>
            <p:nvPr/>
          </p:nvSpPr>
          <p:spPr>
            <a:xfrm>
              <a:off x="4046525" y="4534300"/>
              <a:ext cx="71925" cy="103300"/>
            </a:xfrm>
            <a:custGeom>
              <a:rect b="b" l="l" r="r" t="t"/>
              <a:pathLst>
                <a:path extrusionOk="0" h="4132" w="2877">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2"/>
            <p:cNvSpPr/>
            <p:nvPr/>
          </p:nvSpPr>
          <p:spPr>
            <a:xfrm>
              <a:off x="3713275" y="4753400"/>
              <a:ext cx="85600" cy="61925"/>
            </a:xfrm>
            <a:custGeom>
              <a:rect b="b" l="l" r="r" t="t"/>
              <a:pathLst>
                <a:path extrusionOk="0" h="2477" w="3424">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2"/>
            <p:cNvSpPr/>
            <p:nvPr/>
          </p:nvSpPr>
          <p:spPr>
            <a:xfrm>
              <a:off x="3833675" y="4883525"/>
              <a:ext cx="71350" cy="90175"/>
            </a:xfrm>
            <a:custGeom>
              <a:rect b="b" l="l" r="r" t="t"/>
              <a:pathLst>
                <a:path extrusionOk="0" h="3607" w="2854">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22"/>
            <p:cNvSpPr/>
            <p:nvPr/>
          </p:nvSpPr>
          <p:spPr>
            <a:xfrm>
              <a:off x="3805700" y="4674675"/>
              <a:ext cx="86200" cy="60800"/>
            </a:xfrm>
            <a:custGeom>
              <a:rect b="b" l="l" r="r" t="t"/>
              <a:pathLst>
                <a:path extrusionOk="0" h="2432" w="3448">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2"/>
            <p:cNvSpPr/>
            <p:nvPr/>
          </p:nvSpPr>
          <p:spPr>
            <a:xfrm>
              <a:off x="4105850" y="4700350"/>
              <a:ext cx="70800" cy="97600"/>
            </a:xfrm>
            <a:custGeom>
              <a:rect b="b" l="l" r="r" t="t"/>
              <a:pathLst>
                <a:path extrusionOk="0" h="3904" w="2832">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2"/>
            <p:cNvSpPr/>
            <p:nvPr/>
          </p:nvSpPr>
          <p:spPr>
            <a:xfrm>
              <a:off x="3955775" y="4790725"/>
              <a:ext cx="95900" cy="48625"/>
            </a:xfrm>
            <a:custGeom>
              <a:rect b="b" l="l" r="r" t="t"/>
              <a:pathLst>
                <a:path extrusionOk="0" h="1945" w="3836">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2"/>
            <p:cNvSpPr/>
            <p:nvPr/>
          </p:nvSpPr>
          <p:spPr>
            <a:xfrm>
              <a:off x="3800000" y="4708325"/>
              <a:ext cx="69650" cy="101600"/>
            </a:xfrm>
            <a:custGeom>
              <a:rect b="b" l="l" r="r" t="t"/>
              <a:pathLst>
                <a:path extrusionOk="0" h="4064" w="2786">
                  <a:moveTo>
                    <a:pt x="571" y="1"/>
                  </a:moveTo>
                  <a:cubicBezTo>
                    <a:pt x="46" y="1370"/>
                    <a:pt x="1" y="3288"/>
                    <a:pt x="1484" y="4064"/>
                  </a:cubicBezTo>
                  <a:cubicBezTo>
                    <a:pt x="1484" y="4064"/>
                    <a:pt x="2785" y="2192"/>
                    <a:pt x="5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2"/>
            <p:cNvSpPr/>
            <p:nvPr/>
          </p:nvSpPr>
          <p:spPr>
            <a:xfrm>
              <a:off x="3753200" y="4955975"/>
              <a:ext cx="76500" cy="71800"/>
            </a:xfrm>
            <a:custGeom>
              <a:rect b="b" l="l" r="r" t="t"/>
              <a:pathLst>
                <a:path extrusionOk="0" h="2872" w="306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2"/>
            <p:cNvSpPr/>
            <p:nvPr/>
          </p:nvSpPr>
          <p:spPr>
            <a:xfrm>
              <a:off x="3867900" y="4762550"/>
              <a:ext cx="70225" cy="98175"/>
            </a:xfrm>
            <a:custGeom>
              <a:rect b="b" l="l" r="r" t="t"/>
              <a:pathLst>
                <a:path extrusionOk="0" h="3927" w="2809">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2"/>
            <p:cNvSpPr/>
            <p:nvPr/>
          </p:nvSpPr>
          <p:spPr>
            <a:xfrm>
              <a:off x="4797475" y="4320875"/>
              <a:ext cx="71925" cy="86175"/>
            </a:xfrm>
            <a:custGeom>
              <a:rect b="b" l="l" r="r" t="t"/>
              <a:pathLst>
                <a:path extrusionOk="0" h="3447" w="2877">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2"/>
            <p:cNvSpPr/>
            <p:nvPr/>
          </p:nvSpPr>
          <p:spPr>
            <a:xfrm>
              <a:off x="4930425" y="4301475"/>
              <a:ext cx="74200" cy="101025"/>
            </a:xfrm>
            <a:custGeom>
              <a:rect b="b" l="l" r="r" t="t"/>
              <a:pathLst>
                <a:path extrusionOk="0" h="4041" w="2968">
                  <a:moveTo>
                    <a:pt x="2009" y="0"/>
                  </a:moveTo>
                  <a:cubicBezTo>
                    <a:pt x="891" y="982"/>
                    <a:pt x="0" y="2671"/>
                    <a:pt x="959" y="4040"/>
                  </a:cubicBezTo>
                  <a:cubicBezTo>
                    <a:pt x="959" y="4040"/>
                    <a:pt x="2968" y="2968"/>
                    <a:pt x="20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22"/>
            <p:cNvSpPr/>
            <p:nvPr/>
          </p:nvSpPr>
          <p:spPr>
            <a:xfrm>
              <a:off x="4569225" y="4374500"/>
              <a:ext cx="71350" cy="87350"/>
            </a:xfrm>
            <a:custGeom>
              <a:rect b="b" l="l" r="r" t="t"/>
              <a:pathLst>
                <a:path extrusionOk="0" h="3494" w="2854">
                  <a:moveTo>
                    <a:pt x="0" y="1"/>
                  </a:moveTo>
                  <a:cubicBezTo>
                    <a:pt x="0" y="1485"/>
                    <a:pt x="662" y="3288"/>
                    <a:pt x="2305" y="3493"/>
                  </a:cubicBezTo>
                  <a:cubicBezTo>
                    <a:pt x="2305" y="3493"/>
                    <a:pt x="2853" y="125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22"/>
            <p:cNvSpPr/>
            <p:nvPr/>
          </p:nvSpPr>
          <p:spPr>
            <a:xfrm>
              <a:off x="4615425" y="4540575"/>
              <a:ext cx="71375" cy="103300"/>
            </a:xfrm>
            <a:custGeom>
              <a:rect b="b" l="l" r="r" t="t"/>
              <a:pathLst>
                <a:path extrusionOk="0" h="4132" w="2855">
                  <a:moveTo>
                    <a:pt x="800" y="0"/>
                  </a:moveTo>
                  <a:cubicBezTo>
                    <a:pt x="161" y="1347"/>
                    <a:pt x="1" y="3241"/>
                    <a:pt x="1416" y="4131"/>
                  </a:cubicBezTo>
                  <a:cubicBezTo>
                    <a:pt x="1416" y="4131"/>
                    <a:pt x="2854" y="2351"/>
                    <a:pt x="8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2"/>
            <p:cNvSpPr/>
            <p:nvPr/>
          </p:nvSpPr>
          <p:spPr>
            <a:xfrm>
              <a:off x="4683900" y="4335150"/>
              <a:ext cx="71925" cy="86175"/>
            </a:xfrm>
            <a:custGeom>
              <a:rect b="b" l="l" r="r" t="t"/>
              <a:pathLst>
                <a:path extrusionOk="0" h="3447" w="2877">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2"/>
            <p:cNvSpPr/>
            <p:nvPr/>
          </p:nvSpPr>
          <p:spPr>
            <a:xfrm>
              <a:off x="4928725" y="4472650"/>
              <a:ext cx="73625" cy="104450"/>
            </a:xfrm>
            <a:custGeom>
              <a:rect b="b" l="l" r="r" t="t"/>
              <a:pathLst>
                <a:path extrusionOk="0" h="4178" w="2945">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2"/>
            <p:cNvSpPr/>
            <p:nvPr/>
          </p:nvSpPr>
          <p:spPr>
            <a:xfrm>
              <a:off x="4780350" y="4500050"/>
              <a:ext cx="76500" cy="73850"/>
            </a:xfrm>
            <a:custGeom>
              <a:rect b="b" l="l" r="r" t="t"/>
              <a:pathLst>
                <a:path extrusionOk="0" h="2954" w="306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2"/>
            <p:cNvSpPr/>
            <p:nvPr/>
          </p:nvSpPr>
          <p:spPr>
            <a:xfrm>
              <a:off x="4636550" y="4369375"/>
              <a:ext cx="74200" cy="103300"/>
            </a:xfrm>
            <a:custGeom>
              <a:rect b="b" l="l" r="r" t="t"/>
              <a:pathLst>
                <a:path extrusionOk="0" h="4132" w="2968">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2"/>
            <p:cNvSpPr/>
            <p:nvPr/>
          </p:nvSpPr>
          <p:spPr>
            <a:xfrm>
              <a:off x="4526425" y="4577650"/>
              <a:ext cx="71350" cy="94175"/>
            </a:xfrm>
            <a:custGeom>
              <a:rect b="b" l="l" r="r" t="t"/>
              <a:pathLst>
                <a:path extrusionOk="0" h="3767" w="2854">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2"/>
            <p:cNvSpPr/>
            <p:nvPr/>
          </p:nvSpPr>
          <p:spPr>
            <a:xfrm>
              <a:off x="4683900" y="4442975"/>
              <a:ext cx="74225" cy="104475"/>
            </a:xfrm>
            <a:custGeom>
              <a:rect b="b" l="l" r="r" t="t"/>
              <a:pathLst>
                <a:path extrusionOk="0" h="4179" w="2969">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2"/>
            <p:cNvSpPr/>
            <p:nvPr/>
          </p:nvSpPr>
          <p:spPr>
            <a:xfrm>
              <a:off x="5150700" y="4258100"/>
              <a:ext cx="71925" cy="86200"/>
            </a:xfrm>
            <a:custGeom>
              <a:rect b="b" l="l" r="r" t="t"/>
              <a:pathLst>
                <a:path extrusionOk="0" h="3448" w="2877">
                  <a:moveTo>
                    <a:pt x="0" y="1"/>
                  </a:moveTo>
                  <a:cubicBezTo>
                    <a:pt x="23" y="1484"/>
                    <a:pt x="708" y="3265"/>
                    <a:pt x="2351" y="3447"/>
                  </a:cubicBezTo>
                  <a:cubicBezTo>
                    <a:pt x="2351" y="3447"/>
                    <a:pt x="2876" y="121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22"/>
            <p:cNvSpPr/>
            <p:nvPr/>
          </p:nvSpPr>
          <p:spPr>
            <a:xfrm>
              <a:off x="5283650" y="4238125"/>
              <a:ext cx="74200" cy="101025"/>
            </a:xfrm>
            <a:custGeom>
              <a:rect b="b" l="l" r="r" t="t"/>
              <a:pathLst>
                <a:path extrusionOk="0" h="4041" w="2968">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22"/>
            <p:cNvSpPr/>
            <p:nvPr/>
          </p:nvSpPr>
          <p:spPr>
            <a:xfrm>
              <a:off x="4922425" y="4311750"/>
              <a:ext cx="71375" cy="86750"/>
            </a:xfrm>
            <a:custGeom>
              <a:rect b="b" l="l" r="r" t="t"/>
              <a:pathLst>
                <a:path extrusionOk="0" h="3470" w="2855">
                  <a:moveTo>
                    <a:pt x="1" y="0"/>
                  </a:moveTo>
                  <a:cubicBezTo>
                    <a:pt x="1" y="1484"/>
                    <a:pt x="663" y="3264"/>
                    <a:pt x="2306" y="3470"/>
                  </a:cubicBezTo>
                  <a:cubicBezTo>
                    <a:pt x="2306" y="3470"/>
                    <a:pt x="2854" y="125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2"/>
            <p:cNvSpPr/>
            <p:nvPr/>
          </p:nvSpPr>
          <p:spPr>
            <a:xfrm>
              <a:off x="4968650" y="4477800"/>
              <a:ext cx="71350" cy="103300"/>
            </a:xfrm>
            <a:custGeom>
              <a:rect b="b" l="l" r="r" t="t"/>
              <a:pathLst>
                <a:path extrusionOk="0" h="4132" w="2854">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2"/>
            <p:cNvSpPr/>
            <p:nvPr/>
          </p:nvSpPr>
          <p:spPr>
            <a:xfrm>
              <a:off x="5037125" y="4272375"/>
              <a:ext cx="71925" cy="86175"/>
            </a:xfrm>
            <a:custGeom>
              <a:rect b="b" l="l" r="r" t="t"/>
              <a:pathLst>
                <a:path extrusionOk="0" h="3447" w="2877">
                  <a:moveTo>
                    <a:pt x="1" y="0"/>
                  </a:moveTo>
                  <a:cubicBezTo>
                    <a:pt x="24" y="1484"/>
                    <a:pt x="708" y="3264"/>
                    <a:pt x="2375" y="3447"/>
                  </a:cubicBezTo>
                  <a:cubicBezTo>
                    <a:pt x="2375" y="3447"/>
                    <a:pt x="2877" y="12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2"/>
            <p:cNvSpPr/>
            <p:nvPr/>
          </p:nvSpPr>
          <p:spPr>
            <a:xfrm>
              <a:off x="5281375" y="4409900"/>
              <a:ext cx="74200" cy="104450"/>
            </a:xfrm>
            <a:custGeom>
              <a:rect b="b" l="l" r="r" t="t"/>
              <a:pathLst>
                <a:path extrusionOk="0" h="4178" w="2968">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2"/>
            <p:cNvSpPr/>
            <p:nvPr/>
          </p:nvSpPr>
          <p:spPr>
            <a:xfrm>
              <a:off x="5133575" y="4437275"/>
              <a:ext cx="76475" cy="73275"/>
            </a:xfrm>
            <a:custGeom>
              <a:rect b="b" l="l" r="r" t="t"/>
              <a:pathLst>
                <a:path extrusionOk="0" h="2931" w="3059">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2"/>
            <p:cNvSpPr/>
            <p:nvPr/>
          </p:nvSpPr>
          <p:spPr>
            <a:xfrm>
              <a:off x="4989200" y="4306600"/>
              <a:ext cx="74775" cy="102750"/>
            </a:xfrm>
            <a:custGeom>
              <a:rect b="b" l="l" r="r" t="t"/>
              <a:pathLst>
                <a:path extrusionOk="0" h="4110" w="2991">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2"/>
            <p:cNvSpPr/>
            <p:nvPr/>
          </p:nvSpPr>
          <p:spPr>
            <a:xfrm>
              <a:off x="4879650" y="4514325"/>
              <a:ext cx="71350" cy="94750"/>
            </a:xfrm>
            <a:custGeom>
              <a:rect b="b" l="l" r="r" t="t"/>
              <a:pathLst>
                <a:path extrusionOk="0" h="3790" w="2854">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2"/>
            <p:cNvSpPr/>
            <p:nvPr/>
          </p:nvSpPr>
          <p:spPr>
            <a:xfrm>
              <a:off x="5037125" y="4379650"/>
              <a:ext cx="73650" cy="104450"/>
            </a:xfrm>
            <a:custGeom>
              <a:rect b="b" l="l" r="r" t="t"/>
              <a:pathLst>
                <a:path extrusionOk="0" h="4178" w="2946">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2"/>
            <p:cNvSpPr/>
            <p:nvPr/>
          </p:nvSpPr>
          <p:spPr>
            <a:xfrm>
              <a:off x="3906150" y="4928550"/>
              <a:ext cx="95875" cy="49175"/>
            </a:xfrm>
            <a:custGeom>
              <a:rect b="b" l="l" r="r" t="t"/>
              <a:pathLst>
                <a:path extrusionOk="0" h="1967" w="3835">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22"/>
            <p:cNvSpPr/>
            <p:nvPr/>
          </p:nvSpPr>
          <p:spPr>
            <a:xfrm>
              <a:off x="4040250" y="4816750"/>
              <a:ext cx="70200" cy="99325"/>
            </a:xfrm>
            <a:custGeom>
              <a:rect b="b" l="l" r="r" t="t"/>
              <a:pathLst>
                <a:path extrusionOk="0" h="3973" w="2808">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2"/>
            <p:cNvSpPr/>
            <p:nvPr/>
          </p:nvSpPr>
          <p:spPr>
            <a:xfrm>
              <a:off x="3741225" y="5095500"/>
              <a:ext cx="94750" cy="50125"/>
            </a:xfrm>
            <a:custGeom>
              <a:rect b="b" l="l" r="r" t="t"/>
              <a:pathLst>
                <a:path extrusionOk="0" h="2005" w="379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2"/>
            <p:cNvSpPr/>
            <p:nvPr/>
          </p:nvSpPr>
          <p:spPr>
            <a:xfrm>
              <a:off x="3885025" y="5202500"/>
              <a:ext cx="74775" cy="79350"/>
            </a:xfrm>
            <a:custGeom>
              <a:rect b="b" l="l" r="r" t="t"/>
              <a:pathLst>
                <a:path extrusionOk="0" h="3174" w="2991">
                  <a:moveTo>
                    <a:pt x="1" y="0"/>
                  </a:moveTo>
                  <a:cubicBezTo>
                    <a:pt x="183" y="1484"/>
                    <a:pt x="1050" y="3173"/>
                    <a:pt x="2717" y="3173"/>
                  </a:cubicBezTo>
                  <a:cubicBezTo>
                    <a:pt x="2717" y="3173"/>
                    <a:pt x="2991" y="91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2"/>
            <p:cNvSpPr/>
            <p:nvPr/>
          </p:nvSpPr>
          <p:spPr>
            <a:xfrm>
              <a:off x="3817700" y="5001025"/>
              <a:ext cx="95300" cy="49150"/>
            </a:xfrm>
            <a:custGeom>
              <a:rect b="b" l="l" r="r" t="t"/>
              <a:pathLst>
                <a:path extrusionOk="0" h="1966" w="3812">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2"/>
            <p:cNvSpPr/>
            <p:nvPr/>
          </p:nvSpPr>
          <p:spPr>
            <a:xfrm>
              <a:off x="4124125" y="4971975"/>
              <a:ext cx="71350" cy="89600"/>
            </a:xfrm>
            <a:custGeom>
              <a:rect b="b" l="l" r="r" t="t"/>
              <a:pathLst>
                <a:path extrusionOk="0" h="3584" w="2854">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2"/>
            <p:cNvSpPr/>
            <p:nvPr/>
          </p:nvSpPr>
          <p:spPr>
            <a:xfrm>
              <a:off x="3986600" y="5083500"/>
              <a:ext cx="102175" cy="41800"/>
            </a:xfrm>
            <a:custGeom>
              <a:rect b="b" l="l" r="r" t="t"/>
              <a:pathLst>
                <a:path extrusionOk="0" h="1672" w="4087">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2"/>
            <p:cNvSpPr/>
            <p:nvPr/>
          </p:nvSpPr>
          <p:spPr>
            <a:xfrm>
              <a:off x="3825100" y="5034150"/>
              <a:ext cx="71375" cy="95900"/>
            </a:xfrm>
            <a:custGeom>
              <a:rect b="b" l="l" r="r" t="t"/>
              <a:pathLst>
                <a:path extrusionOk="0" h="3836" w="2855">
                  <a:moveTo>
                    <a:pt x="298" y="1"/>
                  </a:moveTo>
                  <a:cubicBezTo>
                    <a:pt x="1" y="1462"/>
                    <a:pt x="320" y="3333"/>
                    <a:pt x="1918" y="3836"/>
                  </a:cubicBezTo>
                  <a:cubicBezTo>
                    <a:pt x="1918" y="3836"/>
                    <a:pt x="2854" y="1759"/>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2"/>
            <p:cNvSpPr/>
            <p:nvPr/>
          </p:nvSpPr>
          <p:spPr>
            <a:xfrm>
              <a:off x="3901000" y="5075825"/>
              <a:ext cx="71350" cy="90175"/>
            </a:xfrm>
            <a:custGeom>
              <a:rect b="b" l="l" r="r" t="t"/>
              <a:pathLst>
                <a:path extrusionOk="0" h="3607" w="2854">
                  <a:moveTo>
                    <a:pt x="92" y="0"/>
                  </a:moveTo>
                  <a:cubicBezTo>
                    <a:pt x="1" y="1507"/>
                    <a:pt x="548" y="3333"/>
                    <a:pt x="2192" y="3607"/>
                  </a:cubicBezTo>
                  <a:cubicBezTo>
                    <a:pt x="2192" y="3607"/>
                    <a:pt x="2854" y="1438"/>
                    <a:pt x="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2"/>
            <p:cNvSpPr/>
            <p:nvPr/>
          </p:nvSpPr>
          <p:spPr>
            <a:xfrm>
              <a:off x="5568975" y="4626150"/>
              <a:ext cx="71900" cy="95325"/>
            </a:xfrm>
            <a:custGeom>
              <a:rect b="b" l="l" r="r" t="t"/>
              <a:pathLst>
                <a:path extrusionOk="0" h="3813" w="2876">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22"/>
            <p:cNvSpPr/>
            <p:nvPr/>
          </p:nvSpPr>
          <p:spPr>
            <a:xfrm>
              <a:off x="5642575" y="4765750"/>
              <a:ext cx="99875" cy="43050"/>
            </a:xfrm>
            <a:custGeom>
              <a:rect b="b" l="l" r="r" t="t"/>
              <a:pathLst>
                <a:path extrusionOk="0" h="1722" w="3995">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2"/>
            <p:cNvSpPr/>
            <p:nvPr/>
          </p:nvSpPr>
          <p:spPr>
            <a:xfrm>
              <a:off x="5401775" y="4460675"/>
              <a:ext cx="71925" cy="94750"/>
            </a:xfrm>
            <a:custGeom>
              <a:rect b="b" l="l" r="r" t="t"/>
              <a:pathLst>
                <a:path extrusionOk="0" h="3790" w="2877">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2"/>
            <p:cNvSpPr/>
            <p:nvPr/>
          </p:nvSpPr>
          <p:spPr>
            <a:xfrm>
              <a:off x="5277375" y="4604475"/>
              <a:ext cx="79325" cy="67525"/>
            </a:xfrm>
            <a:custGeom>
              <a:rect b="b" l="l" r="r" t="t"/>
              <a:pathLst>
                <a:path extrusionOk="0" h="2701" w="3173">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22"/>
            <p:cNvSpPr/>
            <p:nvPr/>
          </p:nvSpPr>
          <p:spPr>
            <a:xfrm>
              <a:off x="5496500" y="4537150"/>
              <a:ext cx="72475" cy="95875"/>
            </a:xfrm>
            <a:custGeom>
              <a:rect b="b" l="l" r="r" t="t"/>
              <a:pathLst>
                <a:path extrusionOk="0" h="3835" w="2899">
                  <a:moveTo>
                    <a:pt x="2420" y="0"/>
                  </a:moveTo>
                  <a:cubicBezTo>
                    <a:pt x="1164" y="799"/>
                    <a:pt x="0" y="2328"/>
                    <a:pt x="731" y="3835"/>
                  </a:cubicBezTo>
                  <a:cubicBezTo>
                    <a:pt x="731" y="3835"/>
                    <a:pt x="2899" y="3082"/>
                    <a:pt x="24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22"/>
            <p:cNvSpPr/>
            <p:nvPr/>
          </p:nvSpPr>
          <p:spPr>
            <a:xfrm>
              <a:off x="5497075" y="4845150"/>
              <a:ext cx="89600" cy="55375"/>
            </a:xfrm>
            <a:custGeom>
              <a:rect b="b" l="l" r="r" t="t"/>
              <a:pathLst>
                <a:path extrusionOk="0" h="2215" w="3584">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22"/>
            <p:cNvSpPr/>
            <p:nvPr/>
          </p:nvSpPr>
          <p:spPr>
            <a:xfrm>
              <a:off x="5419450" y="4706050"/>
              <a:ext cx="74775" cy="101600"/>
            </a:xfrm>
            <a:custGeom>
              <a:rect b="b" l="l" r="r" t="t"/>
              <a:pathLst>
                <a:path extrusionOk="0" h="4064" w="2991">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2"/>
            <p:cNvSpPr/>
            <p:nvPr/>
          </p:nvSpPr>
          <p:spPr>
            <a:xfrm>
              <a:off x="5429150" y="4549500"/>
              <a:ext cx="96475" cy="46850"/>
            </a:xfrm>
            <a:custGeom>
              <a:rect b="b" l="l" r="r" t="t"/>
              <a:pathLst>
                <a:path extrusionOk="0" h="1874" w="3859">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22"/>
            <p:cNvSpPr/>
            <p:nvPr/>
          </p:nvSpPr>
          <p:spPr>
            <a:xfrm>
              <a:off x="5202050" y="4536000"/>
              <a:ext cx="68500" cy="87900"/>
            </a:xfrm>
            <a:custGeom>
              <a:rect b="b" l="l" r="r" t="t"/>
              <a:pathLst>
                <a:path extrusionOk="0" h="3516" w="274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22"/>
            <p:cNvSpPr/>
            <p:nvPr/>
          </p:nvSpPr>
          <p:spPr>
            <a:xfrm>
              <a:off x="5393200" y="4622500"/>
              <a:ext cx="90200" cy="54500"/>
            </a:xfrm>
            <a:custGeom>
              <a:rect b="b" l="l" r="r" t="t"/>
              <a:pathLst>
                <a:path extrusionOk="0" h="2180" w="3608">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22"/>
            <p:cNvSpPr/>
            <p:nvPr/>
          </p:nvSpPr>
          <p:spPr>
            <a:xfrm>
              <a:off x="4298175" y="4516600"/>
              <a:ext cx="71925" cy="85625"/>
            </a:xfrm>
            <a:custGeom>
              <a:rect b="b" l="l" r="r" t="t"/>
              <a:pathLst>
                <a:path extrusionOk="0" h="3425" w="2877">
                  <a:moveTo>
                    <a:pt x="0" y="0"/>
                  </a:moveTo>
                  <a:cubicBezTo>
                    <a:pt x="23" y="1507"/>
                    <a:pt x="730" y="3264"/>
                    <a:pt x="2397" y="3424"/>
                  </a:cubicBezTo>
                  <a:cubicBezTo>
                    <a:pt x="2397" y="3424"/>
                    <a:pt x="2876" y="118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2"/>
            <p:cNvSpPr/>
            <p:nvPr/>
          </p:nvSpPr>
          <p:spPr>
            <a:xfrm>
              <a:off x="4431700" y="4494350"/>
              <a:ext cx="74200" cy="101600"/>
            </a:xfrm>
            <a:custGeom>
              <a:rect b="b" l="l" r="r" t="t"/>
              <a:pathLst>
                <a:path extrusionOk="0" h="4064" w="2968">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22"/>
            <p:cNvSpPr/>
            <p:nvPr/>
          </p:nvSpPr>
          <p:spPr>
            <a:xfrm>
              <a:off x="4070475" y="4573650"/>
              <a:ext cx="71925" cy="86200"/>
            </a:xfrm>
            <a:custGeom>
              <a:rect b="b" l="l" r="r" t="t"/>
              <a:pathLst>
                <a:path extrusionOk="0" h="3448" w="2877">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22"/>
            <p:cNvSpPr/>
            <p:nvPr/>
          </p:nvSpPr>
          <p:spPr>
            <a:xfrm>
              <a:off x="4689050" y="4405900"/>
              <a:ext cx="70775" cy="102725"/>
            </a:xfrm>
            <a:custGeom>
              <a:rect b="b" l="l" r="r" t="t"/>
              <a:pathLst>
                <a:path extrusionOk="0" h="4109" w="2831">
                  <a:moveTo>
                    <a:pt x="754" y="0"/>
                  </a:moveTo>
                  <a:cubicBezTo>
                    <a:pt x="137" y="1347"/>
                    <a:pt x="0" y="3242"/>
                    <a:pt x="1438" y="4109"/>
                  </a:cubicBezTo>
                  <a:cubicBezTo>
                    <a:pt x="1438" y="4109"/>
                    <a:pt x="2831" y="2306"/>
                    <a:pt x="7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2"/>
            <p:cNvSpPr/>
            <p:nvPr/>
          </p:nvSpPr>
          <p:spPr>
            <a:xfrm>
              <a:off x="4184600" y="4532575"/>
              <a:ext cx="72500" cy="85625"/>
            </a:xfrm>
            <a:custGeom>
              <a:rect b="b" l="l" r="r" t="t"/>
              <a:pathLst>
                <a:path extrusionOk="0" h="3425" w="290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22"/>
            <p:cNvSpPr/>
            <p:nvPr/>
          </p:nvSpPr>
          <p:spPr>
            <a:xfrm>
              <a:off x="4378625" y="4580500"/>
              <a:ext cx="73625" cy="104450"/>
            </a:xfrm>
            <a:custGeom>
              <a:rect b="b" l="l" r="r" t="t"/>
              <a:pathLst>
                <a:path extrusionOk="0" h="4178" w="2945">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22"/>
            <p:cNvSpPr/>
            <p:nvPr/>
          </p:nvSpPr>
          <p:spPr>
            <a:xfrm>
              <a:off x="4321000" y="4702625"/>
              <a:ext cx="76475" cy="72275"/>
            </a:xfrm>
            <a:custGeom>
              <a:rect b="b" l="l" r="r" t="t"/>
              <a:pathLst>
                <a:path extrusionOk="0" h="2891" w="3059">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22"/>
            <p:cNvSpPr/>
            <p:nvPr/>
          </p:nvSpPr>
          <p:spPr>
            <a:xfrm>
              <a:off x="4162925" y="4630150"/>
              <a:ext cx="74200" cy="103325"/>
            </a:xfrm>
            <a:custGeom>
              <a:rect b="b" l="l" r="r" t="t"/>
              <a:pathLst>
                <a:path extrusionOk="0" h="4133" w="2968">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22"/>
            <p:cNvSpPr/>
            <p:nvPr/>
          </p:nvSpPr>
          <p:spPr>
            <a:xfrm>
              <a:off x="4565800" y="4470950"/>
              <a:ext cx="71925" cy="93600"/>
            </a:xfrm>
            <a:custGeom>
              <a:rect b="b" l="l" r="r" t="t"/>
              <a:pathLst>
                <a:path extrusionOk="0" h="3744" w="2877">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2"/>
            <p:cNvSpPr/>
            <p:nvPr/>
          </p:nvSpPr>
          <p:spPr>
            <a:xfrm>
              <a:off x="4279325" y="4603900"/>
              <a:ext cx="74225" cy="104450"/>
            </a:xfrm>
            <a:custGeom>
              <a:rect b="b" l="l" r="r" t="t"/>
              <a:pathLst>
                <a:path extrusionOk="0" h="4178" w="2969">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22"/>
            <p:cNvSpPr/>
            <p:nvPr/>
          </p:nvSpPr>
          <p:spPr>
            <a:xfrm>
              <a:off x="5361250" y="3954150"/>
              <a:ext cx="1815775" cy="1034900"/>
            </a:xfrm>
            <a:custGeom>
              <a:rect b="b" l="l" r="r" t="t"/>
              <a:pathLst>
                <a:path extrusionOk="0" h="41396" w="72631">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22"/>
            <p:cNvSpPr/>
            <p:nvPr/>
          </p:nvSpPr>
          <p:spPr>
            <a:xfrm>
              <a:off x="5534725" y="4060100"/>
              <a:ext cx="54225" cy="72500"/>
            </a:xfrm>
            <a:custGeom>
              <a:rect b="b" l="l" r="r" t="t"/>
              <a:pathLst>
                <a:path extrusionOk="0" h="2900" w="2169">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22"/>
            <p:cNvSpPr/>
            <p:nvPr/>
          </p:nvSpPr>
          <p:spPr>
            <a:xfrm>
              <a:off x="5638575" y="4046400"/>
              <a:ext cx="52525" cy="76500"/>
            </a:xfrm>
            <a:custGeom>
              <a:rect b="b" l="l" r="r" t="t"/>
              <a:pathLst>
                <a:path extrusionOk="0" h="3060" w="2101">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22"/>
            <p:cNvSpPr/>
            <p:nvPr/>
          </p:nvSpPr>
          <p:spPr>
            <a:xfrm>
              <a:off x="5583800" y="4050400"/>
              <a:ext cx="56525" cy="77625"/>
            </a:xfrm>
            <a:custGeom>
              <a:rect b="b" l="l" r="r" t="t"/>
              <a:pathLst>
                <a:path extrusionOk="0" h="3105" w="2261">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22"/>
            <p:cNvSpPr/>
            <p:nvPr/>
          </p:nvSpPr>
          <p:spPr>
            <a:xfrm>
              <a:off x="5660275" y="4052675"/>
              <a:ext cx="57075" cy="77625"/>
            </a:xfrm>
            <a:custGeom>
              <a:rect b="b" l="l" r="r" t="t"/>
              <a:pathLst>
                <a:path extrusionOk="0" h="3105" w="2283">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2"/>
            <p:cNvSpPr/>
            <p:nvPr/>
          </p:nvSpPr>
          <p:spPr>
            <a:xfrm>
              <a:off x="5560400" y="4041275"/>
              <a:ext cx="56525" cy="77625"/>
            </a:xfrm>
            <a:custGeom>
              <a:rect b="b" l="l" r="r" t="t"/>
              <a:pathLst>
                <a:path extrusionOk="0" h="3105" w="2261">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2"/>
            <p:cNvSpPr/>
            <p:nvPr/>
          </p:nvSpPr>
          <p:spPr>
            <a:xfrm>
              <a:off x="5677375" y="4081200"/>
              <a:ext cx="54825" cy="63375"/>
            </a:xfrm>
            <a:custGeom>
              <a:rect b="b" l="l" r="r" t="t"/>
              <a:pathLst>
                <a:path extrusionOk="0" h="2535" w="2193">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2"/>
            <p:cNvSpPr/>
            <p:nvPr/>
          </p:nvSpPr>
          <p:spPr>
            <a:xfrm>
              <a:off x="5615750" y="4050975"/>
              <a:ext cx="54250" cy="63350"/>
            </a:xfrm>
            <a:custGeom>
              <a:rect b="b" l="l" r="r" t="t"/>
              <a:pathLst>
                <a:path extrusionOk="0" h="2534" w="217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22"/>
            <p:cNvSpPr/>
            <p:nvPr/>
          </p:nvSpPr>
          <p:spPr>
            <a:xfrm>
              <a:off x="5401200" y="4234450"/>
              <a:ext cx="78200" cy="30500"/>
            </a:xfrm>
            <a:custGeom>
              <a:rect b="b" l="l" r="r" t="t"/>
              <a:pathLst>
                <a:path extrusionOk="0" h="1220" w="3128">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22"/>
            <p:cNvSpPr/>
            <p:nvPr/>
          </p:nvSpPr>
          <p:spPr>
            <a:xfrm>
              <a:off x="5448000" y="4140300"/>
              <a:ext cx="74775" cy="34425"/>
            </a:xfrm>
            <a:custGeom>
              <a:rect b="b" l="l" r="r" t="t"/>
              <a:pathLst>
                <a:path extrusionOk="0" h="1377" w="2991">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22"/>
            <p:cNvSpPr/>
            <p:nvPr/>
          </p:nvSpPr>
          <p:spPr>
            <a:xfrm>
              <a:off x="5436000" y="4170225"/>
              <a:ext cx="57675" cy="55575"/>
            </a:xfrm>
            <a:custGeom>
              <a:rect b="b" l="l" r="r" t="t"/>
              <a:pathLst>
                <a:path extrusionOk="0" h="2223" w="2307">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22"/>
            <p:cNvSpPr/>
            <p:nvPr/>
          </p:nvSpPr>
          <p:spPr>
            <a:xfrm>
              <a:off x="5478800" y="4106875"/>
              <a:ext cx="58225" cy="55575"/>
            </a:xfrm>
            <a:custGeom>
              <a:rect b="b" l="l" r="r" t="t"/>
              <a:pathLst>
                <a:path extrusionOk="0" h="2223" w="2329">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22"/>
            <p:cNvSpPr/>
            <p:nvPr/>
          </p:nvSpPr>
          <p:spPr>
            <a:xfrm>
              <a:off x="5415475" y="4185050"/>
              <a:ext cx="57650" cy="55575"/>
            </a:xfrm>
            <a:custGeom>
              <a:rect b="b" l="l" r="r" t="t"/>
              <a:pathLst>
                <a:path extrusionOk="0" h="2223" w="2306">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2"/>
            <p:cNvSpPr/>
            <p:nvPr/>
          </p:nvSpPr>
          <p:spPr>
            <a:xfrm>
              <a:off x="5515900" y="4091475"/>
              <a:ext cx="53650" cy="74200"/>
            </a:xfrm>
            <a:custGeom>
              <a:rect b="b" l="l" r="r" t="t"/>
              <a:pathLst>
                <a:path extrusionOk="0" h="2968" w="2146">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2"/>
            <p:cNvSpPr/>
            <p:nvPr/>
          </p:nvSpPr>
          <p:spPr>
            <a:xfrm>
              <a:off x="5457125" y="4127425"/>
              <a:ext cx="53650" cy="74200"/>
            </a:xfrm>
            <a:custGeom>
              <a:rect b="b" l="l" r="r" t="t"/>
              <a:pathLst>
                <a:path extrusionOk="0" h="2968" w="2146">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2"/>
            <p:cNvSpPr/>
            <p:nvPr/>
          </p:nvSpPr>
          <p:spPr>
            <a:xfrm>
              <a:off x="5324150" y="4346175"/>
              <a:ext cx="74225" cy="35250"/>
            </a:xfrm>
            <a:custGeom>
              <a:rect b="b" l="l" r="r" t="t"/>
              <a:pathLst>
                <a:path extrusionOk="0" h="1410" w="2969">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22"/>
            <p:cNvSpPr/>
            <p:nvPr/>
          </p:nvSpPr>
          <p:spPr>
            <a:xfrm>
              <a:off x="5388650" y="4260250"/>
              <a:ext cx="69075" cy="41800"/>
            </a:xfrm>
            <a:custGeom>
              <a:rect b="b" l="l" r="r" t="t"/>
              <a:pathLst>
                <a:path extrusionOk="0" h="1672" w="2763">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22"/>
            <p:cNvSpPr/>
            <p:nvPr/>
          </p:nvSpPr>
          <p:spPr>
            <a:xfrm>
              <a:off x="5372100" y="4284350"/>
              <a:ext cx="54225" cy="65075"/>
            </a:xfrm>
            <a:custGeom>
              <a:rect b="b" l="l" r="r" t="t"/>
              <a:pathLst>
                <a:path extrusionOk="0" h="2603" w="2169">
                  <a:moveTo>
                    <a:pt x="0" y="1"/>
                  </a:moveTo>
                  <a:cubicBezTo>
                    <a:pt x="0" y="1142"/>
                    <a:pt x="525" y="2489"/>
                    <a:pt x="1803" y="2603"/>
                  </a:cubicBezTo>
                  <a:cubicBezTo>
                    <a:pt x="1803" y="2603"/>
                    <a:pt x="2169" y="91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2"/>
            <p:cNvSpPr/>
            <p:nvPr/>
          </p:nvSpPr>
          <p:spPr>
            <a:xfrm>
              <a:off x="5426300" y="4230700"/>
              <a:ext cx="54800" cy="65100"/>
            </a:xfrm>
            <a:custGeom>
              <a:rect b="b" l="l" r="r" t="t"/>
              <a:pathLst>
                <a:path extrusionOk="0" h="2604" w="2192">
                  <a:moveTo>
                    <a:pt x="1" y="1"/>
                  </a:moveTo>
                  <a:cubicBezTo>
                    <a:pt x="24" y="1119"/>
                    <a:pt x="548" y="2466"/>
                    <a:pt x="1804" y="2603"/>
                  </a:cubicBezTo>
                  <a:cubicBezTo>
                    <a:pt x="1804" y="2603"/>
                    <a:pt x="2192" y="91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22"/>
            <p:cNvSpPr/>
            <p:nvPr/>
          </p:nvSpPr>
          <p:spPr>
            <a:xfrm>
              <a:off x="5348700" y="4295200"/>
              <a:ext cx="54800" cy="65075"/>
            </a:xfrm>
            <a:custGeom>
              <a:rect b="b" l="l" r="r" t="t"/>
              <a:pathLst>
                <a:path extrusionOk="0" h="2603" w="2192">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22"/>
            <p:cNvSpPr/>
            <p:nvPr/>
          </p:nvSpPr>
          <p:spPr>
            <a:xfrm>
              <a:off x="5457700" y="4223875"/>
              <a:ext cx="53650" cy="78200"/>
            </a:xfrm>
            <a:custGeom>
              <a:rect b="b" l="l" r="r" t="t"/>
              <a:pathLst>
                <a:path extrusionOk="0" h="3128" w="2146">
                  <a:moveTo>
                    <a:pt x="571" y="0"/>
                  </a:moveTo>
                  <a:cubicBezTo>
                    <a:pt x="91" y="1027"/>
                    <a:pt x="0" y="2465"/>
                    <a:pt x="1096" y="3127"/>
                  </a:cubicBezTo>
                  <a:cubicBezTo>
                    <a:pt x="1096" y="3127"/>
                    <a:pt x="2146" y="1758"/>
                    <a:pt x="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22"/>
            <p:cNvSpPr/>
            <p:nvPr/>
          </p:nvSpPr>
          <p:spPr>
            <a:xfrm>
              <a:off x="5451400" y="4193625"/>
              <a:ext cx="53675" cy="78200"/>
            </a:xfrm>
            <a:custGeom>
              <a:rect b="b" l="l" r="r" t="t"/>
              <a:pathLst>
                <a:path extrusionOk="0" h="3128" w="2147">
                  <a:moveTo>
                    <a:pt x="549" y="0"/>
                  </a:moveTo>
                  <a:cubicBezTo>
                    <a:pt x="92" y="1027"/>
                    <a:pt x="1" y="2488"/>
                    <a:pt x="1074" y="3127"/>
                  </a:cubicBezTo>
                  <a:cubicBezTo>
                    <a:pt x="1074" y="3127"/>
                    <a:pt x="2147" y="1758"/>
                    <a:pt x="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22"/>
            <p:cNvSpPr/>
            <p:nvPr/>
          </p:nvSpPr>
          <p:spPr>
            <a:xfrm>
              <a:off x="5467400" y="4177650"/>
              <a:ext cx="53650" cy="78200"/>
            </a:xfrm>
            <a:custGeom>
              <a:rect b="b" l="l" r="r" t="t"/>
              <a:pathLst>
                <a:path extrusionOk="0" h="3128" w="2146">
                  <a:moveTo>
                    <a:pt x="571" y="0"/>
                  </a:moveTo>
                  <a:cubicBezTo>
                    <a:pt x="114" y="1027"/>
                    <a:pt x="0" y="2465"/>
                    <a:pt x="1096" y="3127"/>
                  </a:cubicBezTo>
                  <a:cubicBezTo>
                    <a:pt x="1096" y="3127"/>
                    <a:pt x="2146" y="1735"/>
                    <a:pt x="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22"/>
            <p:cNvSpPr/>
            <p:nvPr/>
          </p:nvSpPr>
          <p:spPr>
            <a:xfrm>
              <a:off x="5393200" y="4247825"/>
              <a:ext cx="53675" cy="78200"/>
            </a:xfrm>
            <a:custGeom>
              <a:rect b="b" l="l" r="r" t="t"/>
              <a:pathLst>
                <a:path extrusionOk="0" h="3128" w="2147">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22"/>
            <p:cNvSpPr/>
            <p:nvPr/>
          </p:nvSpPr>
          <p:spPr>
            <a:xfrm>
              <a:off x="5358975" y="4511250"/>
              <a:ext cx="61075" cy="49875"/>
            </a:xfrm>
            <a:custGeom>
              <a:rect b="b" l="l" r="r" t="t"/>
              <a:pathLst>
                <a:path extrusionOk="0" h="1995" w="2443">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22"/>
            <p:cNvSpPr/>
            <p:nvPr/>
          </p:nvSpPr>
          <p:spPr>
            <a:xfrm>
              <a:off x="5316750" y="4419825"/>
              <a:ext cx="68500" cy="40600"/>
            </a:xfrm>
            <a:custGeom>
              <a:rect b="b" l="l" r="r" t="t"/>
              <a:pathLst>
                <a:path extrusionOk="0" h="1624" w="274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2"/>
            <p:cNvSpPr/>
            <p:nvPr/>
          </p:nvSpPr>
          <p:spPr>
            <a:xfrm>
              <a:off x="5328725" y="4470000"/>
              <a:ext cx="78775" cy="29375"/>
            </a:xfrm>
            <a:custGeom>
              <a:rect b="b" l="l" r="r" t="t"/>
              <a:pathLst>
                <a:path extrusionOk="0" h="1175" w="3151">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22"/>
            <p:cNvSpPr/>
            <p:nvPr/>
          </p:nvSpPr>
          <p:spPr>
            <a:xfrm>
              <a:off x="5310475" y="4395400"/>
              <a:ext cx="78775" cy="29275"/>
            </a:xfrm>
            <a:custGeom>
              <a:rect b="b" l="l" r="r" t="t"/>
              <a:pathLst>
                <a:path extrusionOk="0" h="1171" w="3151">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22"/>
            <p:cNvSpPr/>
            <p:nvPr/>
          </p:nvSpPr>
          <p:spPr>
            <a:xfrm>
              <a:off x="5325300" y="4495100"/>
              <a:ext cx="79350" cy="29375"/>
            </a:xfrm>
            <a:custGeom>
              <a:rect b="b" l="l" r="r" t="t"/>
              <a:pathLst>
                <a:path extrusionOk="0" h="1175" w="3174">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22"/>
            <p:cNvSpPr/>
            <p:nvPr/>
          </p:nvSpPr>
          <p:spPr>
            <a:xfrm>
              <a:off x="5327575" y="4367925"/>
              <a:ext cx="74225" cy="36175"/>
            </a:xfrm>
            <a:custGeom>
              <a:rect b="b" l="l" r="r" t="t"/>
              <a:pathLst>
                <a:path extrusionOk="0" h="1447" w="2969">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22"/>
            <p:cNvSpPr/>
            <p:nvPr/>
          </p:nvSpPr>
          <p:spPr>
            <a:xfrm>
              <a:off x="5315025" y="4435825"/>
              <a:ext cx="73650" cy="36175"/>
            </a:xfrm>
            <a:custGeom>
              <a:rect b="b" l="l" r="r" t="t"/>
              <a:pathLst>
                <a:path extrusionOk="0" h="1447" w="2946">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22"/>
            <p:cNvSpPr/>
            <p:nvPr/>
          </p:nvSpPr>
          <p:spPr>
            <a:xfrm>
              <a:off x="5402900" y="4657325"/>
              <a:ext cx="61100" cy="49900"/>
            </a:xfrm>
            <a:custGeom>
              <a:rect b="b" l="l" r="r" t="t"/>
              <a:pathLst>
                <a:path extrusionOk="0" h="1996" w="2444">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2"/>
            <p:cNvSpPr/>
            <p:nvPr/>
          </p:nvSpPr>
          <p:spPr>
            <a:xfrm>
              <a:off x="5344700" y="4583025"/>
              <a:ext cx="69075" cy="40600"/>
            </a:xfrm>
            <a:custGeom>
              <a:rect b="b" l="l" r="r" t="t"/>
              <a:pathLst>
                <a:path extrusionOk="0" h="1624" w="2763">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22"/>
            <p:cNvSpPr/>
            <p:nvPr/>
          </p:nvSpPr>
          <p:spPr>
            <a:xfrm>
              <a:off x="5356675" y="4633200"/>
              <a:ext cx="79350" cy="29375"/>
            </a:xfrm>
            <a:custGeom>
              <a:rect b="b" l="l" r="r" t="t"/>
              <a:pathLst>
                <a:path extrusionOk="0" h="1175" w="3174">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22"/>
            <p:cNvSpPr/>
            <p:nvPr/>
          </p:nvSpPr>
          <p:spPr>
            <a:xfrm>
              <a:off x="5338425" y="4558600"/>
              <a:ext cx="79350" cy="29275"/>
            </a:xfrm>
            <a:custGeom>
              <a:rect b="b" l="l" r="r" t="t"/>
              <a:pathLst>
                <a:path extrusionOk="0" h="1171" w="3174">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2"/>
            <p:cNvSpPr/>
            <p:nvPr/>
          </p:nvSpPr>
          <p:spPr>
            <a:xfrm>
              <a:off x="5359550" y="4648600"/>
              <a:ext cx="79325" cy="29375"/>
            </a:xfrm>
            <a:custGeom>
              <a:rect b="b" l="l" r="r" t="t"/>
              <a:pathLst>
                <a:path extrusionOk="0" h="1175" w="3173">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22"/>
            <p:cNvSpPr/>
            <p:nvPr/>
          </p:nvSpPr>
          <p:spPr>
            <a:xfrm>
              <a:off x="5356125" y="4531500"/>
              <a:ext cx="73625" cy="35800"/>
            </a:xfrm>
            <a:custGeom>
              <a:rect b="b" l="l" r="r" t="t"/>
              <a:pathLst>
                <a:path extrusionOk="0" h="1432" w="2945">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22"/>
            <p:cNvSpPr/>
            <p:nvPr/>
          </p:nvSpPr>
          <p:spPr>
            <a:xfrm>
              <a:off x="5343575" y="4599025"/>
              <a:ext cx="73625" cy="36175"/>
            </a:xfrm>
            <a:custGeom>
              <a:rect b="b" l="l" r="r" t="t"/>
              <a:pathLst>
                <a:path extrusionOk="0" h="1447" w="2945">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22"/>
            <p:cNvSpPr/>
            <p:nvPr/>
          </p:nvSpPr>
          <p:spPr>
            <a:xfrm>
              <a:off x="5529600" y="4668375"/>
              <a:ext cx="56500" cy="79350"/>
            </a:xfrm>
            <a:custGeom>
              <a:rect b="b" l="l" r="r" t="t"/>
              <a:pathLst>
                <a:path extrusionOk="0" h="3174" w="2260">
                  <a:moveTo>
                    <a:pt x="1370" y="1"/>
                  </a:moveTo>
                  <a:cubicBezTo>
                    <a:pt x="1369" y="1"/>
                    <a:pt x="0" y="1074"/>
                    <a:pt x="1073" y="3174"/>
                  </a:cubicBezTo>
                  <a:cubicBezTo>
                    <a:pt x="1780" y="2283"/>
                    <a:pt x="2260" y="914"/>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22"/>
            <p:cNvSpPr/>
            <p:nvPr/>
          </p:nvSpPr>
          <p:spPr>
            <a:xfrm>
              <a:off x="5436575" y="4630725"/>
              <a:ext cx="56525" cy="77050"/>
            </a:xfrm>
            <a:custGeom>
              <a:rect b="b" l="l" r="r" t="t"/>
              <a:pathLst>
                <a:path extrusionOk="0" h="3082" w="2261">
                  <a:moveTo>
                    <a:pt x="1530" y="1"/>
                  </a:moveTo>
                  <a:cubicBezTo>
                    <a:pt x="1530" y="1"/>
                    <a:pt x="1" y="822"/>
                    <a:pt x="731" y="3082"/>
                  </a:cubicBezTo>
                  <a:cubicBezTo>
                    <a:pt x="1575" y="2329"/>
                    <a:pt x="2260" y="1050"/>
                    <a:pt x="15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22"/>
            <p:cNvSpPr/>
            <p:nvPr/>
          </p:nvSpPr>
          <p:spPr>
            <a:xfrm>
              <a:off x="5482225" y="4657550"/>
              <a:ext cx="56525" cy="59925"/>
            </a:xfrm>
            <a:custGeom>
              <a:rect b="b" l="l" r="r" t="t"/>
              <a:pathLst>
                <a:path extrusionOk="0" h="2397" w="2261">
                  <a:moveTo>
                    <a:pt x="2055" y="0"/>
                  </a:moveTo>
                  <a:cubicBezTo>
                    <a:pt x="2055" y="0"/>
                    <a:pt x="320" y="69"/>
                    <a:pt x="1" y="2397"/>
                  </a:cubicBezTo>
                  <a:cubicBezTo>
                    <a:pt x="1096" y="2100"/>
                    <a:pt x="2260" y="1233"/>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22"/>
            <p:cNvSpPr/>
            <p:nvPr/>
          </p:nvSpPr>
          <p:spPr>
            <a:xfrm>
              <a:off x="5416025" y="4618175"/>
              <a:ext cx="56525" cy="60500"/>
            </a:xfrm>
            <a:custGeom>
              <a:rect b="b" l="l" r="r" t="t"/>
              <a:pathLst>
                <a:path extrusionOk="0" h="2420" w="2261">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22"/>
            <p:cNvSpPr/>
            <p:nvPr/>
          </p:nvSpPr>
          <p:spPr>
            <a:xfrm>
              <a:off x="5498200" y="4676950"/>
              <a:ext cx="56525" cy="60500"/>
            </a:xfrm>
            <a:custGeom>
              <a:rect b="b" l="l" r="r" t="t"/>
              <a:pathLst>
                <a:path extrusionOk="0" h="2420" w="2261">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22"/>
            <p:cNvSpPr/>
            <p:nvPr/>
          </p:nvSpPr>
          <p:spPr>
            <a:xfrm>
              <a:off x="5397775" y="4601250"/>
              <a:ext cx="72500" cy="37050"/>
            </a:xfrm>
            <a:custGeom>
              <a:rect b="b" l="l" r="r" t="t"/>
              <a:pathLst>
                <a:path extrusionOk="0" h="1482" w="290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22"/>
            <p:cNvSpPr/>
            <p:nvPr/>
          </p:nvSpPr>
          <p:spPr>
            <a:xfrm>
              <a:off x="5437725" y="4657550"/>
              <a:ext cx="72475" cy="36675"/>
            </a:xfrm>
            <a:custGeom>
              <a:rect b="b" l="l" r="r" t="t"/>
              <a:pathLst>
                <a:path extrusionOk="0" h="1467" w="2899">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22"/>
            <p:cNvSpPr/>
            <p:nvPr/>
          </p:nvSpPr>
          <p:spPr>
            <a:xfrm>
              <a:off x="5672250" y="4768250"/>
              <a:ext cx="56525" cy="79350"/>
            </a:xfrm>
            <a:custGeom>
              <a:rect b="b" l="l" r="r" t="t"/>
              <a:pathLst>
                <a:path extrusionOk="0" h="3174" w="2261">
                  <a:moveTo>
                    <a:pt x="1370" y="0"/>
                  </a:moveTo>
                  <a:cubicBezTo>
                    <a:pt x="1370" y="1"/>
                    <a:pt x="0" y="1073"/>
                    <a:pt x="1096" y="3173"/>
                  </a:cubicBezTo>
                  <a:cubicBezTo>
                    <a:pt x="1804" y="2283"/>
                    <a:pt x="2260" y="913"/>
                    <a:pt x="13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22"/>
            <p:cNvSpPr/>
            <p:nvPr/>
          </p:nvSpPr>
          <p:spPr>
            <a:xfrm>
              <a:off x="5579225" y="4730575"/>
              <a:ext cx="56525" cy="77075"/>
            </a:xfrm>
            <a:custGeom>
              <a:rect b="b" l="l" r="r" t="t"/>
              <a:pathLst>
                <a:path extrusionOk="0" h="3083" w="2261">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22"/>
            <p:cNvSpPr/>
            <p:nvPr/>
          </p:nvSpPr>
          <p:spPr>
            <a:xfrm>
              <a:off x="5625450" y="4756825"/>
              <a:ext cx="56525" cy="60525"/>
            </a:xfrm>
            <a:custGeom>
              <a:rect b="b" l="l" r="r" t="t"/>
              <a:pathLst>
                <a:path extrusionOk="0" h="2421" w="2261">
                  <a:moveTo>
                    <a:pt x="2055" y="1"/>
                  </a:moveTo>
                  <a:cubicBezTo>
                    <a:pt x="2055" y="1"/>
                    <a:pt x="320" y="92"/>
                    <a:pt x="1" y="2420"/>
                  </a:cubicBezTo>
                  <a:cubicBezTo>
                    <a:pt x="1096" y="2124"/>
                    <a:pt x="2260" y="1256"/>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22"/>
            <p:cNvSpPr/>
            <p:nvPr/>
          </p:nvSpPr>
          <p:spPr>
            <a:xfrm>
              <a:off x="5559250" y="4718025"/>
              <a:ext cx="55950" cy="60525"/>
            </a:xfrm>
            <a:custGeom>
              <a:rect b="b" l="l" r="r" t="t"/>
              <a:pathLst>
                <a:path extrusionOk="0" h="2421" w="2238">
                  <a:moveTo>
                    <a:pt x="2055" y="1"/>
                  </a:moveTo>
                  <a:cubicBezTo>
                    <a:pt x="2055" y="1"/>
                    <a:pt x="321" y="92"/>
                    <a:pt x="1" y="2420"/>
                  </a:cubicBezTo>
                  <a:cubicBezTo>
                    <a:pt x="1074" y="2124"/>
                    <a:pt x="2238" y="1256"/>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22"/>
            <p:cNvSpPr/>
            <p:nvPr/>
          </p:nvSpPr>
          <p:spPr>
            <a:xfrm>
              <a:off x="5641425" y="4776800"/>
              <a:ext cx="56525" cy="60525"/>
            </a:xfrm>
            <a:custGeom>
              <a:rect b="b" l="l" r="r" t="t"/>
              <a:pathLst>
                <a:path extrusionOk="0" h="2421" w="2261">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22"/>
            <p:cNvSpPr/>
            <p:nvPr/>
          </p:nvSpPr>
          <p:spPr>
            <a:xfrm>
              <a:off x="5541000" y="4701125"/>
              <a:ext cx="71925" cy="37000"/>
            </a:xfrm>
            <a:custGeom>
              <a:rect b="b" l="l" r="r" t="t"/>
              <a:pathLst>
                <a:path extrusionOk="0" h="1480" w="2877">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2"/>
            <p:cNvSpPr/>
            <p:nvPr/>
          </p:nvSpPr>
          <p:spPr>
            <a:xfrm>
              <a:off x="5580950" y="4757400"/>
              <a:ext cx="71925" cy="36700"/>
            </a:xfrm>
            <a:custGeom>
              <a:rect b="b" l="l" r="r" t="t"/>
              <a:pathLst>
                <a:path extrusionOk="0" h="1468" w="2877">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22"/>
            <p:cNvSpPr/>
            <p:nvPr/>
          </p:nvSpPr>
          <p:spPr>
            <a:xfrm>
              <a:off x="5815475" y="4872100"/>
              <a:ext cx="56525" cy="78775"/>
            </a:xfrm>
            <a:custGeom>
              <a:rect b="b" l="l" r="r" t="t"/>
              <a:pathLst>
                <a:path extrusionOk="0" h="3151" w="2261">
                  <a:moveTo>
                    <a:pt x="1370" y="1"/>
                  </a:moveTo>
                  <a:cubicBezTo>
                    <a:pt x="1370" y="1"/>
                    <a:pt x="1" y="1051"/>
                    <a:pt x="1096" y="3150"/>
                  </a:cubicBezTo>
                  <a:cubicBezTo>
                    <a:pt x="1804" y="2283"/>
                    <a:pt x="2260" y="914"/>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22"/>
            <p:cNvSpPr/>
            <p:nvPr/>
          </p:nvSpPr>
          <p:spPr>
            <a:xfrm>
              <a:off x="5722475" y="4834450"/>
              <a:ext cx="56500" cy="76475"/>
            </a:xfrm>
            <a:custGeom>
              <a:rect b="b" l="l" r="r" t="t"/>
              <a:pathLst>
                <a:path extrusionOk="0" h="3059" w="2260">
                  <a:moveTo>
                    <a:pt x="1529" y="0"/>
                  </a:moveTo>
                  <a:cubicBezTo>
                    <a:pt x="1529" y="0"/>
                    <a:pt x="0" y="822"/>
                    <a:pt x="730" y="3059"/>
                  </a:cubicBezTo>
                  <a:cubicBezTo>
                    <a:pt x="1575" y="2328"/>
                    <a:pt x="2260" y="1050"/>
                    <a:pt x="15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22"/>
            <p:cNvSpPr/>
            <p:nvPr/>
          </p:nvSpPr>
          <p:spPr>
            <a:xfrm>
              <a:off x="5768675" y="4860700"/>
              <a:ext cx="56525" cy="60500"/>
            </a:xfrm>
            <a:custGeom>
              <a:rect b="b" l="l" r="r" t="t"/>
              <a:pathLst>
                <a:path extrusionOk="0" h="2420" w="2261">
                  <a:moveTo>
                    <a:pt x="2055" y="0"/>
                  </a:moveTo>
                  <a:cubicBezTo>
                    <a:pt x="2055" y="0"/>
                    <a:pt x="320" y="92"/>
                    <a:pt x="1" y="2420"/>
                  </a:cubicBezTo>
                  <a:cubicBezTo>
                    <a:pt x="1074" y="2123"/>
                    <a:pt x="2261" y="1255"/>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22"/>
            <p:cNvSpPr/>
            <p:nvPr/>
          </p:nvSpPr>
          <p:spPr>
            <a:xfrm>
              <a:off x="5702500" y="4821875"/>
              <a:ext cx="55925" cy="60525"/>
            </a:xfrm>
            <a:custGeom>
              <a:rect b="b" l="l" r="r" t="t"/>
              <a:pathLst>
                <a:path extrusionOk="0" h="2421" w="2237">
                  <a:moveTo>
                    <a:pt x="2032" y="1"/>
                  </a:moveTo>
                  <a:cubicBezTo>
                    <a:pt x="2031" y="1"/>
                    <a:pt x="320" y="70"/>
                    <a:pt x="0" y="2420"/>
                  </a:cubicBezTo>
                  <a:cubicBezTo>
                    <a:pt x="1073" y="2101"/>
                    <a:pt x="2237" y="1256"/>
                    <a:pt x="20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22"/>
            <p:cNvSpPr/>
            <p:nvPr/>
          </p:nvSpPr>
          <p:spPr>
            <a:xfrm>
              <a:off x="5784650" y="4880650"/>
              <a:ext cx="56525" cy="60525"/>
            </a:xfrm>
            <a:custGeom>
              <a:rect b="b" l="l" r="r" t="t"/>
              <a:pathLst>
                <a:path extrusionOk="0" h="2421" w="2261">
                  <a:moveTo>
                    <a:pt x="2055" y="1"/>
                  </a:moveTo>
                  <a:cubicBezTo>
                    <a:pt x="2055" y="1"/>
                    <a:pt x="321" y="70"/>
                    <a:pt x="1" y="2420"/>
                  </a:cubicBezTo>
                  <a:cubicBezTo>
                    <a:pt x="1097" y="2101"/>
                    <a:pt x="2261" y="1234"/>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22"/>
            <p:cNvSpPr/>
            <p:nvPr/>
          </p:nvSpPr>
          <p:spPr>
            <a:xfrm>
              <a:off x="5684225" y="4804925"/>
              <a:ext cx="71925" cy="36525"/>
            </a:xfrm>
            <a:custGeom>
              <a:rect b="b" l="l" r="r" t="t"/>
              <a:pathLst>
                <a:path extrusionOk="0" h="1461" w="2877">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22"/>
            <p:cNvSpPr/>
            <p:nvPr/>
          </p:nvSpPr>
          <p:spPr>
            <a:xfrm>
              <a:off x="5724175" y="4860900"/>
              <a:ext cx="71925" cy="37050"/>
            </a:xfrm>
            <a:custGeom>
              <a:rect b="b" l="l" r="r" t="t"/>
              <a:pathLst>
                <a:path extrusionOk="0" h="1482" w="2877">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22"/>
            <p:cNvSpPr/>
            <p:nvPr/>
          </p:nvSpPr>
          <p:spPr>
            <a:xfrm>
              <a:off x="5700200" y="4092050"/>
              <a:ext cx="54250" cy="72500"/>
            </a:xfrm>
            <a:custGeom>
              <a:rect b="b" l="l" r="r" t="t"/>
              <a:pathLst>
                <a:path extrusionOk="0" h="2900" w="217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2"/>
            <p:cNvSpPr/>
            <p:nvPr/>
          </p:nvSpPr>
          <p:spPr>
            <a:xfrm>
              <a:off x="5804625" y="4077775"/>
              <a:ext cx="52525" cy="77075"/>
            </a:xfrm>
            <a:custGeom>
              <a:rect b="b" l="l" r="r" t="t"/>
              <a:pathLst>
                <a:path extrusionOk="0" h="3083" w="2101">
                  <a:moveTo>
                    <a:pt x="366" y="1"/>
                  </a:moveTo>
                  <a:cubicBezTo>
                    <a:pt x="1" y="1074"/>
                    <a:pt x="1" y="2512"/>
                    <a:pt x="1142" y="3082"/>
                  </a:cubicBezTo>
                  <a:cubicBezTo>
                    <a:pt x="1142" y="3082"/>
                    <a:pt x="2101" y="1621"/>
                    <a:pt x="3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2"/>
            <p:cNvSpPr/>
            <p:nvPr/>
          </p:nvSpPr>
          <p:spPr>
            <a:xfrm>
              <a:off x="5887375" y="4151975"/>
              <a:ext cx="52525" cy="76475"/>
            </a:xfrm>
            <a:custGeom>
              <a:rect b="b" l="l" r="r" t="t"/>
              <a:pathLst>
                <a:path extrusionOk="0" h="3059" w="2101">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22"/>
            <p:cNvSpPr/>
            <p:nvPr/>
          </p:nvSpPr>
          <p:spPr>
            <a:xfrm>
              <a:off x="5749275" y="4082350"/>
              <a:ext cx="56525" cy="77625"/>
            </a:xfrm>
            <a:custGeom>
              <a:rect b="b" l="l" r="r" t="t"/>
              <a:pathLst>
                <a:path extrusionOk="0" h="3105" w="2261">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22"/>
            <p:cNvSpPr/>
            <p:nvPr/>
          </p:nvSpPr>
          <p:spPr>
            <a:xfrm>
              <a:off x="5826325" y="4084625"/>
              <a:ext cx="56500" cy="77625"/>
            </a:xfrm>
            <a:custGeom>
              <a:rect b="b" l="l" r="r" t="t"/>
              <a:pathLst>
                <a:path extrusionOk="0" h="3105" w="226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22"/>
            <p:cNvSpPr/>
            <p:nvPr/>
          </p:nvSpPr>
          <p:spPr>
            <a:xfrm>
              <a:off x="5725875" y="4073225"/>
              <a:ext cx="56525" cy="77050"/>
            </a:xfrm>
            <a:custGeom>
              <a:rect b="b" l="l" r="r" t="t"/>
              <a:pathLst>
                <a:path extrusionOk="0" h="3082" w="2261">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22"/>
            <p:cNvSpPr/>
            <p:nvPr/>
          </p:nvSpPr>
          <p:spPr>
            <a:xfrm>
              <a:off x="5843425" y="4112600"/>
              <a:ext cx="54250" cy="63925"/>
            </a:xfrm>
            <a:custGeom>
              <a:rect b="b" l="l" r="r" t="t"/>
              <a:pathLst>
                <a:path extrusionOk="0" h="2557" w="217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22"/>
            <p:cNvSpPr/>
            <p:nvPr/>
          </p:nvSpPr>
          <p:spPr>
            <a:xfrm>
              <a:off x="5852000" y="4139975"/>
              <a:ext cx="54225" cy="63375"/>
            </a:xfrm>
            <a:custGeom>
              <a:rect b="b" l="l" r="r" t="t"/>
              <a:pathLst>
                <a:path extrusionOk="0" h="2535" w="2169">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22"/>
            <p:cNvSpPr/>
            <p:nvPr/>
          </p:nvSpPr>
          <p:spPr>
            <a:xfrm>
              <a:off x="5781250" y="4082925"/>
              <a:ext cx="54225" cy="63350"/>
            </a:xfrm>
            <a:custGeom>
              <a:rect b="b" l="l" r="r" t="t"/>
              <a:pathLst>
                <a:path extrusionOk="0" h="2534" w="2169">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22"/>
            <p:cNvSpPr/>
            <p:nvPr/>
          </p:nvSpPr>
          <p:spPr>
            <a:xfrm>
              <a:off x="5877100" y="4185050"/>
              <a:ext cx="57675" cy="56075"/>
            </a:xfrm>
            <a:custGeom>
              <a:rect b="b" l="l" r="r" t="t"/>
              <a:pathLst>
                <a:path extrusionOk="0" h="2243" w="2307">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22"/>
            <p:cNvSpPr/>
            <p:nvPr/>
          </p:nvSpPr>
          <p:spPr>
            <a:xfrm>
              <a:off x="5972975" y="4132575"/>
              <a:ext cx="54800" cy="63925"/>
            </a:xfrm>
            <a:custGeom>
              <a:rect b="b" l="l" r="r" t="t"/>
              <a:pathLst>
                <a:path extrusionOk="0" h="2557" w="2192">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22"/>
            <p:cNvSpPr/>
            <p:nvPr/>
          </p:nvSpPr>
          <p:spPr>
            <a:xfrm>
              <a:off x="5933600" y="4146825"/>
              <a:ext cx="53650" cy="78200"/>
            </a:xfrm>
            <a:custGeom>
              <a:rect b="b" l="l" r="r" t="t"/>
              <a:pathLst>
                <a:path extrusionOk="0" h="3128" w="2146">
                  <a:moveTo>
                    <a:pt x="548" y="1"/>
                  </a:moveTo>
                  <a:cubicBezTo>
                    <a:pt x="92" y="1051"/>
                    <a:pt x="0" y="2489"/>
                    <a:pt x="1096" y="3128"/>
                  </a:cubicBezTo>
                  <a:cubicBezTo>
                    <a:pt x="1096" y="3128"/>
                    <a:pt x="2146" y="1758"/>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2"/>
            <p:cNvSpPr/>
            <p:nvPr/>
          </p:nvSpPr>
          <p:spPr>
            <a:xfrm>
              <a:off x="6006075" y="4121150"/>
              <a:ext cx="53650" cy="78200"/>
            </a:xfrm>
            <a:custGeom>
              <a:rect b="b" l="l" r="r" t="t"/>
              <a:pathLst>
                <a:path extrusionOk="0" h="3128" w="2146">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2"/>
            <p:cNvSpPr/>
            <p:nvPr/>
          </p:nvSpPr>
          <p:spPr>
            <a:xfrm>
              <a:off x="5908500" y="4146825"/>
              <a:ext cx="53075" cy="78200"/>
            </a:xfrm>
            <a:custGeom>
              <a:rect b="b" l="l" r="r" t="t"/>
              <a:pathLst>
                <a:path extrusionOk="0" h="3128" w="2123">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22"/>
            <p:cNvSpPr/>
            <p:nvPr/>
          </p:nvSpPr>
          <p:spPr>
            <a:xfrm>
              <a:off x="6024900" y="4134275"/>
              <a:ext cx="55950" cy="75925"/>
            </a:xfrm>
            <a:custGeom>
              <a:rect b="b" l="l" r="r" t="t"/>
              <a:pathLst>
                <a:path extrusionOk="0" h="3037" w="2238">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22"/>
            <p:cNvSpPr/>
            <p:nvPr/>
          </p:nvSpPr>
          <p:spPr>
            <a:xfrm>
              <a:off x="5950725" y="4136000"/>
              <a:ext cx="56500" cy="76475"/>
            </a:xfrm>
            <a:custGeom>
              <a:rect b="b" l="l" r="r" t="t"/>
              <a:pathLst>
                <a:path extrusionOk="0" h="3059" w="226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22"/>
            <p:cNvSpPr/>
            <p:nvPr/>
          </p:nvSpPr>
          <p:spPr>
            <a:xfrm>
              <a:off x="6025475" y="4142825"/>
              <a:ext cx="57650" cy="56075"/>
            </a:xfrm>
            <a:custGeom>
              <a:rect b="b" l="l" r="r" t="t"/>
              <a:pathLst>
                <a:path extrusionOk="0" h="2243" w="2306">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2"/>
            <p:cNvSpPr/>
            <p:nvPr/>
          </p:nvSpPr>
          <p:spPr>
            <a:xfrm>
              <a:off x="6121325" y="4090325"/>
              <a:ext cx="54825" cy="63950"/>
            </a:xfrm>
            <a:custGeom>
              <a:rect b="b" l="l" r="r" t="t"/>
              <a:pathLst>
                <a:path extrusionOk="0" h="2558" w="2193">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22"/>
            <p:cNvSpPr/>
            <p:nvPr/>
          </p:nvSpPr>
          <p:spPr>
            <a:xfrm>
              <a:off x="6082525" y="4104600"/>
              <a:ext cx="53675" cy="78200"/>
            </a:xfrm>
            <a:custGeom>
              <a:rect b="b" l="l" r="r" t="t"/>
              <a:pathLst>
                <a:path extrusionOk="0" h="3128" w="2147">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22"/>
            <p:cNvSpPr/>
            <p:nvPr/>
          </p:nvSpPr>
          <p:spPr>
            <a:xfrm>
              <a:off x="6154425" y="4078925"/>
              <a:ext cx="53675" cy="78200"/>
            </a:xfrm>
            <a:custGeom>
              <a:rect b="b" l="l" r="r" t="t"/>
              <a:pathLst>
                <a:path extrusionOk="0" h="3128" w="2147">
                  <a:moveTo>
                    <a:pt x="549" y="0"/>
                  </a:moveTo>
                  <a:cubicBezTo>
                    <a:pt x="92" y="1028"/>
                    <a:pt x="1" y="2466"/>
                    <a:pt x="1096" y="3128"/>
                  </a:cubicBezTo>
                  <a:cubicBezTo>
                    <a:pt x="1096" y="3128"/>
                    <a:pt x="2146" y="1735"/>
                    <a:pt x="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2"/>
            <p:cNvSpPr/>
            <p:nvPr/>
          </p:nvSpPr>
          <p:spPr>
            <a:xfrm>
              <a:off x="6056850" y="4104600"/>
              <a:ext cx="53675" cy="78200"/>
            </a:xfrm>
            <a:custGeom>
              <a:rect b="b" l="l" r="r" t="t"/>
              <a:pathLst>
                <a:path extrusionOk="0" h="3128" w="2147">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2"/>
            <p:cNvSpPr/>
            <p:nvPr/>
          </p:nvSpPr>
          <p:spPr>
            <a:xfrm>
              <a:off x="6173275" y="4092050"/>
              <a:ext cx="56500" cy="75925"/>
            </a:xfrm>
            <a:custGeom>
              <a:rect b="b" l="l" r="r" t="t"/>
              <a:pathLst>
                <a:path extrusionOk="0" h="3037" w="226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22"/>
            <p:cNvSpPr/>
            <p:nvPr/>
          </p:nvSpPr>
          <p:spPr>
            <a:xfrm>
              <a:off x="6177250" y="4061800"/>
              <a:ext cx="56525" cy="75925"/>
            </a:xfrm>
            <a:custGeom>
              <a:rect b="b" l="l" r="r" t="t"/>
              <a:pathLst>
                <a:path extrusionOk="0" h="3037" w="2261">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22"/>
            <p:cNvSpPr/>
            <p:nvPr/>
          </p:nvSpPr>
          <p:spPr>
            <a:xfrm>
              <a:off x="6104775" y="4086350"/>
              <a:ext cx="56525" cy="76475"/>
            </a:xfrm>
            <a:custGeom>
              <a:rect b="b" l="l" r="r" t="t"/>
              <a:pathLst>
                <a:path extrusionOk="0" h="3059" w="2261">
                  <a:moveTo>
                    <a:pt x="1553" y="0"/>
                  </a:moveTo>
                  <a:cubicBezTo>
                    <a:pt x="686" y="753"/>
                    <a:pt x="1" y="2009"/>
                    <a:pt x="709" y="3059"/>
                  </a:cubicBezTo>
                  <a:cubicBezTo>
                    <a:pt x="709" y="3059"/>
                    <a:pt x="2261" y="2260"/>
                    <a:pt x="15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2"/>
            <p:cNvSpPr/>
            <p:nvPr/>
          </p:nvSpPr>
          <p:spPr>
            <a:xfrm>
              <a:off x="6174975" y="4041275"/>
              <a:ext cx="57650" cy="56050"/>
            </a:xfrm>
            <a:custGeom>
              <a:rect b="b" l="l" r="r" t="t"/>
              <a:pathLst>
                <a:path extrusionOk="0" h="2242" w="2306">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22"/>
            <p:cNvSpPr/>
            <p:nvPr/>
          </p:nvSpPr>
          <p:spPr>
            <a:xfrm>
              <a:off x="6270850" y="3988200"/>
              <a:ext cx="54800" cy="64500"/>
            </a:xfrm>
            <a:custGeom>
              <a:rect b="b" l="l" r="r" t="t"/>
              <a:pathLst>
                <a:path extrusionOk="0" h="2580" w="2192">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2"/>
            <p:cNvSpPr/>
            <p:nvPr/>
          </p:nvSpPr>
          <p:spPr>
            <a:xfrm>
              <a:off x="6231475" y="4003025"/>
              <a:ext cx="53650" cy="78200"/>
            </a:xfrm>
            <a:custGeom>
              <a:rect b="b" l="l" r="r" t="t"/>
              <a:pathLst>
                <a:path extrusionOk="0" h="3128" w="2146">
                  <a:moveTo>
                    <a:pt x="548" y="1"/>
                  </a:moveTo>
                  <a:cubicBezTo>
                    <a:pt x="91" y="1051"/>
                    <a:pt x="0" y="2489"/>
                    <a:pt x="1096" y="3128"/>
                  </a:cubicBezTo>
                  <a:cubicBezTo>
                    <a:pt x="1096" y="3128"/>
                    <a:pt x="2146" y="1758"/>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2"/>
            <p:cNvSpPr/>
            <p:nvPr/>
          </p:nvSpPr>
          <p:spPr>
            <a:xfrm>
              <a:off x="6303950" y="3977350"/>
              <a:ext cx="53650" cy="78200"/>
            </a:xfrm>
            <a:custGeom>
              <a:rect b="b" l="l" r="r" t="t"/>
              <a:pathLst>
                <a:path extrusionOk="0" h="3128" w="2146">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22"/>
            <p:cNvSpPr/>
            <p:nvPr/>
          </p:nvSpPr>
          <p:spPr>
            <a:xfrm>
              <a:off x="6206350" y="4003025"/>
              <a:ext cx="53675" cy="78200"/>
            </a:xfrm>
            <a:custGeom>
              <a:rect b="b" l="l" r="r" t="t"/>
              <a:pathLst>
                <a:path extrusionOk="0" h="3128" w="2147">
                  <a:moveTo>
                    <a:pt x="549" y="1"/>
                  </a:moveTo>
                  <a:cubicBezTo>
                    <a:pt x="92" y="1028"/>
                    <a:pt x="1" y="2466"/>
                    <a:pt x="1096" y="3128"/>
                  </a:cubicBezTo>
                  <a:cubicBezTo>
                    <a:pt x="1096" y="3128"/>
                    <a:pt x="2146" y="1735"/>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22"/>
            <p:cNvSpPr/>
            <p:nvPr/>
          </p:nvSpPr>
          <p:spPr>
            <a:xfrm>
              <a:off x="6322775" y="3990475"/>
              <a:ext cx="56500" cy="75925"/>
            </a:xfrm>
            <a:custGeom>
              <a:rect b="b" l="l" r="r" t="t"/>
              <a:pathLst>
                <a:path extrusionOk="0" h="3037" w="226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2"/>
            <p:cNvSpPr/>
            <p:nvPr/>
          </p:nvSpPr>
          <p:spPr>
            <a:xfrm>
              <a:off x="6253725" y="3984775"/>
              <a:ext cx="56525" cy="76475"/>
            </a:xfrm>
            <a:custGeom>
              <a:rect b="b" l="l" r="r" t="t"/>
              <a:pathLst>
                <a:path extrusionOk="0" h="3059" w="2261">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2"/>
            <p:cNvSpPr/>
            <p:nvPr/>
          </p:nvSpPr>
          <p:spPr>
            <a:xfrm>
              <a:off x="6305650" y="4021300"/>
              <a:ext cx="57650" cy="56050"/>
            </a:xfrm>
            <a:custGeom>
              <a:rect b="b" l="l" r="r" t="t"/>
              <a:pathLst>
                <a:path extrusionOk="0" h="2242" w="2306">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22"/>
            <p:cNvSpPr/>
            <p:nvPr/>
          </p:nvSpPr>
          <p:spPr>
            <a:xfrm>
              <a:off x="6401525" y="3968800"/>
              <a:ext cx="55375" cy="63925"/>
            </a:xfrm>
            <a:custGeom>
              <a:rect b="b" l="l" r="r" t="t"/>
              <a:pathLst>
                <a:path extrusionOk="0" h="2557" w="2215">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2"/>
            <p:cNvSpPr/>
            <p:nvPr/>
          </p:nvSpPr>
          <p:spPr>
            <a:xfrm>
              <a:off x="6362725" y="3983050"/>
              <a:ext cx="53650" cy="78200"/>
            </a:xfrm>
            <a:custGeom>
              <a:rect b="b" l="l" r="r" t="t"/>
              <a:pathLst>
                <a:path extrusionOk="0" h="3128" w="2146">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2"/>
            <p:cNvSpPr/>
            <p:nvPr/>
          </p:nvSpPr>
          <p:spPr>
            <a:xfrm>
              <a:off x="6434625" y="3957375"/>
              <a:ext cx="53650" cy="78200"/>
            </a:xfrm>
            <a:custGeom>
              <a:rect b="b" l="l" r="r" t="t"/>
              <a:pathLst>
                <a:path extrusionOk="0" h="3128" w="2146">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22"/>
            <p:cNvSpPr/>
            <p:nvPr/>
          </p:nvSpPr>
          <p:spPr>
            <a:xfrm>
              <a:off x="6337025" y="3983050"/>
              <a:ext cx="53675" cy="78200"/>
            </a:xfrm>
            <a:custGeom>
              <a:rect b="b" l="l" r="r" t="t"/>
              <a:pathLst>
                <a:path extrusionOk="0" h="3128" w="2147">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22"/>
            <p:cNvSpPr/>
            <p:nvPr/>
          </p:nvSpPr>
          <p:spPr>
            <a:xfrm>
              <a:off x="6453450" y="3970500"/>
              <a:ext cx="56500" cy="76500"/>
            </a:xfrm>
            <a:custGeom>
              <a:rect b="b" l="l" r="r" t="t"/>
              <a:pathLst>
                <a:path extrusionOk="0" h="3060" w="2260">
                  <a:moveTo>
                    <a:pt x="1552" y="1"/>
                  </a:moveTo>
                  <a:cubicBezTo>
                    <a:pt x="708" y="731"/>
                    <a:pt x="0" y="2009"/>
                    <a:pt x="731" y="3059"/>
                  </a:cubicBezTo>
                  <a:cubicBezTo>
                    <a:pt x="731" y="3059"/>
                    <a:pt x="2260" y="2260"/>
                    <a:pt x="15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22"/>
            <p:cNvSpPr/>
            <p:nvPr/>
          </p:nvSpPr>
          <p:spPr>
            <a:xfrm>
              <a:off x="6384975" y="3964800"/>
              <a:ext cx="56500" cy="76475"/>
            </a:xfrm>
            <a:custGeom>
              <a:rect b="b" l="l" r="r" t="t"/>
              <a:pathLst>
                <a:path extrusionOk="0" h="3059" w="2260">
                  <a:moveTo>
                    <a:pt x="1552" y="0"/>
                  </a:moveTo>
                  <a:cubicBezTo>
                    <a:pt x="708" y="754"/>
                    <a:pt x="0" y="2009"/>
                    <a:pt x="708" y="3059"/>
                  </a:cubicBezTo>
                  <a:cubicBezTo>
                    <a:pt x="708" y="3059"/>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2"/>
            <p:cNvSpPr/>
            <p:nvPr/>
          </p:nvSpPr>
          <p:spPr>
            <a:xfrm>
              <a:off x="6463725" y="3985900"/>
              <a:ext cx="54800" cy="69650"/>
            </a:xfrm>
            <a:custGeom>
              <a:rect b="b" l="l" r="r" t="t"/>
              <a:pathLst>
                <a:path extrusionOk="0" h="2786" w="2192">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2"/>
            <p:cNvSpPr/>
            <p:nvPr/>
          </p:nvSpPr>
          <p:spPr>
            <a:xfrm>
              <a:off x="6566425" y="3962525"/>
              <a:ext cx="53100" cy="74775"/>
            </a:xfrm>
            <a:custGeom>
              <a:rect b="b" l="l" r="r" t="t"/>
              <a:pathLst>
                <a:path extrusionOk="0" h="2991" w="2124">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2"/>
            <p:cNvSpPr/>
            <p:nvPr/>
          </p:nvSpPr>
          <p:spPr>
            <a:xfrm>
              <a:off x="6513925" y="3969375"/>
              <a:ext cx="57100" cy="78750"/>
            </a:xfrm>
            <a:custGeom>
              <a:rect b="b" l="l" r="r" t="t"/>
              <a:pathLst>
                <a:path extrusionOk="0" h="3150" w="2284">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2"/>
            <p:cNvSpPr/>
            <p:nvPr/>
          </p:nvSpPr>
          <p:spPr>
            <a:xfrm>
              <a:off x="6590975" y="3964800"/>
              <a:ext cx="56500" cy="78775"/>
            </a:xfrm>
            <a:custGeom>
              <a:rect b="b" l="l" r="r" t="t"/>
              <a:pathLst>
                <a:path extrusionOk="0" h="3151" w="226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2"/>
            <p:cNvSpPr/>
            <p:nvPr/>
          </p:nvSpPr>
          <p:spPr>
            <a:xfrm>
              <a:off x="6492250" y="3970500"/>
              <a:ext cx="56525" cy="78775"/>
            </a:xfrm>
            <a:custGeom>
              <a:rect b="b" l="l" r="r" t="t"/>
              <a:pathLst>
                <a:path extrusionOk="0" h="3151" w="2261">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2"/>
            <p:cNvSpPr/>
            <p:nvPr/>
          </p:nvSpPr>
          <p:spPr>
            <a:xfrm>
              <a:off x="6608650" y="3989900"/>
              <a:ext cx="51950" cy="67375"/>
            </a:xfrm>
            <a:custGeom>
              <a:rect b="b" l="l" r="r" t="t"/>
              <a:pathLst>
                <a:path extrusionOk="0" h="2695" w="2078">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2"/>
            <p:cNvSpPr/>
            <p:nvPr/>
          </p:nvSpPr>
          <p:spPr>
            <a:xfrm>
              <a:off x="6544175" y="3965375"/>
              <a:ext cx="52525" cy="67350"/>
            </a:xfrm>
            <a:custGeom>
              <a:rect b="b" l="l" r="r" t="t"/>
              <a:pathLst>
                <a:path extrusionOk="0" h="2694" w="2101">
                  <a:moveTo>
                    <a:pt x="2055" y="0"/>
                  </a:moveTo>
                  <a:cubicBezTo>
                    <a:pt x="1028" y="457"/>
                    <a:pt x="0" y="1484"/>
                    <a:pt x="388" y="2694"/>
                  </a:cubicBezTo>
                  <a:cubicBezTo>
                    <a:pt x="388" y="2694"/>
                    <a:pt x="2100" y="2351"/>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2"/>
            <p:cNvSpPr/>
            <p:nvPr/>
          </p:nvSpPr>
          <p:spPr>
            <a:xfrm>
              <a:off x="6699375" y="3940250"/>
              <a:ext cx="54250" cy="69650"/>
            </a:xfrm>
            <a:custGeom>
              <a:rect b="b" l="l" r="r" t="t"/>
              <a:pathLst>
                <a:path extrusionOk="0" h="2786" w="2170">
                  <a:moveTo>
                    <a:pt x="92" y="1"/>
                  </a:moveTo>
                  <a:cubicBezTo>
                    <a:pt x="1" y="1119"/>
                    <a:pt x="389" y="2512"/>
                    <a:pt x="1622" y="2786"/>
                  </a:cubicBezTo>
                  <a:cubicBezTo>
                    <a:pt x="1622" y="2786"/>
                    <a:pt x="2169" y="1142"/>
                    <a:pt x="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2"/>
            <p:cNvSpPr/>
            <p:nvPr/>
          </p:nvSpPr>
          <p:spPr>
            <a:xfrm>
              <a:off x="6801525" y="3916300"/>
              <a:ext cx="53675" cy="74775"/>
            </a:xfrm>
            <a:custGeom>
              <a:rect b="b" l="l" r="r" t="t"/>
              <a:pathLst>
                <a:path extrusionOk="0" h="2991" w="2147">
                  <a:moveTo>
                    <a:pt x="297" y="0"/>
                  </a:moveTo>
                  <a:cubicBezTo>
                    <a:pt x="1" y="1096"/>
                    <a:pt x="160" y="2534"/>
                    <a:pt x="1347" y="2990"/>
                  </a:cubicBezTo>
                  <a:cubicBezTo>
                    <a:pt x="1347" y="2990"/>
                    <a:pt x="2146" y="1461"/>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2"/>
            <p:cNvSpPr/>
            <p:nvPr/>
          </p:nvSpPr>
          <p:spPr>
            <a:xfrm>
              <a:off x="6749600" y="3923725"/>
              <a:ext cx="56525" cy="78750"/>
            </a:xfrm>
            <a:custGeom>
              <a:rect b="b" l="l" r="r" t="t"/>
              <a:pathLst>
                <a:path extrusionOk="0" h="3150" w="2261">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2"/>
            <p:cNvSpPr/>
            <p:nvPr/>
          </p:nvSpPr>
          <p:spPr>
            <a:xfrm>
              <a:off x="6826075" y="3919150"/>
              <a:ext cx="57075" cy="78775"/>
            </a:xfrm>
            <a:custGeom>
              <a:rect b="b" l="l" r="r" t="t"/>
              <a:pathLst>
                <a:path extrusionOk="0" h="3151" w="2283">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2"/>
            <p:cNvSpPr/>
            <p:nvPr/>
          </p:nvSpPr>
          <p:spPr>
            <a:xfrm>
              <a:off x="6725625" y="3916300"/>
              <a:ext cx="56525" cy="78775"/>
            </a:xfrm>
            <a:custGeom>
              <a:rect b="b" l="l" r="r" t="t"/>
              <a:pathLst>
                <a:path extrusionOk="0" h="3151" w="2261">
                  <a:moveTo>
                    <a:pt x="1211" y="0"/>
                  </a:moveTo>
                  <a:cubicBezTo>
                    <a:pt x="480" y="868"/>
                    <a:pt x="1" y="2214"/>
                    <a:pt x="845" y="3150"/>
                  </a:cubicBezTo>
                  <a:cubicBezTo>
                    <a:pt x="845" y="3150"/>
                    <a:pt x="2261" y="2123"/>
                    <a:pt x="1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2"/>
            <p:cNvSpPr/>
            <p:nvPr/>
          </p:nvSpPr>
          <p:spPr>
            <a:xfrm>
              <a:off x="6844325" y="3943675"/>
              <a:ext cx="51950" cy="67375"/>
            </a:xfrm>
            <a:custGeom>
              <a:rect b="b" l="l" r="r" t="t"/>
              <a:pathLst>
                <a:path extrusionOk="0" h="2695" w="2078">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2"/>
            <p:cNvSpPr/>
            <p:nvPr/>
          </p:nvSpPr>
          <p:spPr>
            <a:xfrm>
              <a:off x="6779850" y="3919150"/>
              <a:ext cx="51950" cy="67350"/>
            </a:xfrm>
            <a:custGeom>
              <a:rect b="b" l="l" r="r" t="t"/>
              <a:pathLst>
                <a:path extrusionOk="0" h="2694" w="2078">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2"/>
            <p:cNvSpPr/>
            <p:nvPr/>
          </p:nvSpPr>
          <p:spPr>
            <a:xfrm>
              <a:off x="6851175" y="3947675"/>
              <a:ext cx="56525" cy="75925"/>
            </a:xfrm>
            <a:custGeom>
              <a:rect b="b" l="l" r="r" t="t"/>
              <a:pathLst>
                <a:path extrusionOk="0" h="3037" w="2261">
                  <a:moveTo>
                    <a:pt x="1575" y="1"/>
                  </a:moveTo>
                  <a:cubicBezTo>
                    <a:pt x="731" y="731"/>
                    <a:pt x="0" y="1986"/>
                    <a:pt x="708" y="3036"/>
                  </a:cubicBezTo>
                  <a:cubicBezTo>
                    <a:pt x="708" y="3036"/>
                    <a:pt x="2260" y="2260"/>
                    <a:pt x="1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22"/>
            <p:cNvSpPr/>
            <p:nvPr/>
          </p:nvSpPr>
          <p:spPr>
            <a:xfrm>
              <a:off x="6936200" y="4006450"/>
              <a:ext cx="54225" cy="71350"/>
            </a:xfrm>
            <a:custGeom>
              <a:rect b="b" l="l" r="r" t="t"/>
              <a:pathLst>
                <a:path extrusionOk="0" h="2854" w="2169">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2"/>
            <p:cNvSpPr/>
            <p:nvPr/>
          </p:nvSpPr>
          <p:spPr>
            <a:xfrm>
              <a:off x="6896250" y="3991050"/>
              <a:ext cx="61650" cy="49875"/>
            </a:xfrm>
            <a:custGeom>
              <a:rect b="b" l="l" r="r" t="t"/>
              <a:pathLst>
                <a:path extrusionOk="0" h="1995" w="2466">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22"/>
            <p:cNvSpPr/>
            <p:nvPr/>
          </p:nvSpPr>
          <p:spPr>
            <a:xfrm>
              <a:off x="6953900" y="4041825"/>
              <a:ext cx="61650" cy="49900"/>
            </a:xfrm>
            <a:custGeom>
              <a:rect b="b" l="l" r="r" t="t"/>
              <a:pathLst>
                <a:path extrusionOk="0" h="1996" w="2466">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22"/>
            <p:cNvSpPr/>
            <p:nvPr/>
          </p:nvSpPr>
          <p:spPr>
            <a:xfrm>
              <a:off x="6884275" y="3968800"/>
              <a:ext cx="61650" cy="49875"/>
            </a:xfrm>
            <a:custGeom>
              <a:rect b="b" l="l" r="r" t="t"/>
              <a:pathLst>
                <a:path extrusionOk="0" h="1995" w="2466">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22"/>
            <p:cNvSpPr/>
            <p:nvPr/>
          </p:nvSpPr>
          <p:spPr>
            <a:xfrm>
              <a:off x="6948175" y="4080525"/>
              <a:ext cx="77075" cy="31350"/>
            </a:xfrm>
            <a:custGeom>
              <a:rect b="b" l="l" r="r" t="t"/>
              <a:pathLst>
                <a:path extrusionOk="0" h="1254" w="3083">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2"/>
            <p:cNvSpPr/>
            <p:nvPr/>
          </p:nvSpPr>
          <p:spPr>
            <a:xfrm>
              <a:off x="6920225" y="4017750"/>
              <a:ext cx="76475" cy="31375"/>
            </a:xfrm>
            <a:custGeom>
              <a:rect b="b" l="l" r="r" t="t"/>
              <a:pathLst>
                <a:path extrusionOk="0" h="1255" w="3059">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2"/>
            <p:cNvSpPr/>
            <p:nvPr/>
          </p:nvSpPr>
          <p:spPr>
            <a:xfrm>
              <a:off x="6957875" y="4122300"/>
              <a:ext cx="55950" cy="75900"/>
            </a:xfrm>
            <a:custGeom>
              <a:rect b="b" l="l" r="r" t="t"/>
              <a:pathLst>
                <a:path extrusionOk="0" h="3036" w="2238">
                  <a:moveTo>
                    <a:pt x="1576" y="0"/>
                  </a:moveTo>
                  <a:cubicBezTo>
                    <a:pt x="708" y="731"/>
                    <a:pt x="1" y="1986"/>
                    <a:pt x="686" y="3036"/>
                  </a:cubicBezTo>
                  <a:cubicBezTo>
                    <a:pt x="686" y="3036"/>
                    <a:pt x="2238" y="2260"/>
                    <a:pt x="1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2"/>
            <p:cNvSpPr/>
            <p:nvPr/>
          </p:nvSpPr>
          <p:spPr>
            <a:xfrm>
              <a:off x="7042325" y="4181075"/>
              <a:ext cx="54825" cy="71350"/>
            </a:xfrm>
            <a:custGeom>
              <a:rect b="b" l="l" r="r" t="t"/>
              <a:pathLst>
                <a:path extrusionOk="0" h="2854" w="2193">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2"/>
            <p:cNvSpPr/>
            <p:nvPr/>
          </p:nvSpPr>
          <p:spPr>
            <a:xfrm>
              <a:off x="7002400" y="4165650"/>
              <a:ext cx="62225" cy="49900"/>
            </a:xfrm>
            <a:custGeom>
              <a:rect b="b" l="l" r="r" t="t"/>
              <a:pathLst>
                <a:path extrusionOk="0" h="1996" w="2489">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2"/>
            <p:cNvSpPr/>
            <p:nvPr/>
          </p:nvSpPr>
          <p:spPr>
            <a:xfrm>
              <a:off x="7060025" y="4216450"/>
              <a:ext cx="62225" cy="49875"/>
            </a:xfrm>
            <a:custGeom>
              <a:rect b="b" l="l" r="r" t="t"/>
              <a:pathLst>
                <a:path extrusionOk="0" h="1995" w="2489">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22"/>
            <p:cNvSpPr/>
            <p:nvPr/>
          </p:nvSpPr>
          <p:spPr>
            <a:xfrm>
              <a:off x="6990400" y="4143400"/>
              <a:ext cx="62225" cy="49875"/>
            </a:xfrm>
            <a:custGeom>
              <a:rect b="b" l="l" r="r" t="t"/>
              <a:pathLst>
                <a:path extrusionOk="0" h="1995" w="2489">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22"/>
            <p:cNvSpPr/>
            <p:nvPr/>
          </p:nvSpPr>
          <p:spPr>
            <a:xfrm>
              <a:off x="7054900" y="4255125"/>
              <a:ext cx="77050" cy="31375"/>
            </a:xfrm>
            <a:custGeom>
              <a:rect b="b" l="l" r="r" t="t"/>
              <a:pathLst>
                <a:path extrusionOk="0" h="1255" w="3082">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2"/>
            <p:cNvSpPr/>
            <p:nvPr/>
          </p:nvSpPr>
          <p:spPr>
            <a:xfrm>
              <a:off x="7026350" y="4192350"/>
              <a:ext cx="77075" cy="31375"/>
            </a:xfrm>
            <a:custGeom>
              <a:rect b="b" l="l" r="r" t="t"/>
              <a:pathLst>
                <a:path extrusionOk="0" h="1255" w="3083">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2"/>
            <p:cNvSpPr/>
            <p:nvPr/>
          </p:nvSpPr>
          <p:spPr>
            <a:xfrm>
              <a:off x="7049175" y="4241550"/>
              <a:ext cx="55950" cy="75925"/>
            </a:xfrm>
            <a:custGeom>
              <a:rect b="b" l="l" r="r" t="t"/>
              <a:pathLst>
                <a:path extrusionOk="0" h="3037" w="2238">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2"/>
            <p:cNvSpPr/>
            <p:nvPr/>
          </p:nvSpPr>
          <p:spPr>
            <a:xfrm>
              <a:off x="7133650" y="4300325"/>
              <a:ext cx="54800" cy="71350"/>
            </a:xfrm>
            <a:custGeom>
              <a:rect b="b" l="l" r="r" t="t"/>
              <a:pathLst>
                <a:path extrusionOk="0" h="2854" w="2192">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22"/>
            <p:cNvSpPr/>
            <p:nvPr/>
          </p:nvSpPr>
          <p:spPr>
            <a:xfrm>
              <a:off x="7093700" y="4284925"/>
              <a:ext cx="62225" cy="49875"/>
            </a:xfrm>
            <a:custGeom>
              <a:rect b="b" l="l" r="r" t="t"/>
              <a:pathLst>
                <a:path extrusionOk="0" h="1995" w="2489">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22"/>
            <p:cNvSpPr/>
            <p:nvPr/>
          </p:nvSpPr>
          <p:spPr>
            <a:xfrm>
              <a:off x="7151325" y="4335700"/>
              <a:ext cx="62225" cy="49900"/>
            </a:xfrm>
            <a:custGeom>
              <a:rect b="b" l="l" r="r" t="t"/>
              <a:pathLst>
                <a:path extrusionOk="0" h="1996" w="2489">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2"/>
            <p:cNvSpPr/>
            <p:nvPr/>
          </p:nvSpPr>
          <p:spPr>
            <a:xfrm>
              <a:off x="7081700" y="4262675"/>
              <a:ext cx="62225" cy="49875"/>
            </a:xfrm>
            <a:custGeom>
              <a:rect b="b" l="l" r="r" t="t"/>
              <a:pathLst>
                <a:path extrusionOk="0" h="1995" w="2489">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22"/>
            <p:cNvSpPr/>
            <p:nvPr/>
          </p:nvSpPr>
          <p:spPr>
            <a:xfrm>
              <a:off x="7146200" y="4374400"/>
              <a:ext cx="77050" cy="31350"/>
            </a:xfrm>
            <a:custGeom>
              <a:rect b="b" l="l" r="r" t="t"/>
              <a:pathLst>
                <a:path extrusionOk="0" h="1254" w="3082">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22"/>
            <p:cNvSpPr/>
            <p:nvPr/>
          </p:nvSpPr>
          <p:spPr>
            <a:xfrm>
              <a:off x="7117650" y="4311625"/>
              <a:ext cx="77075" cy="31375"/>
            </a:xfrm>
            <a:custGeom>
              <a:rect b="b" l="l" r="r" t="t"/>
              <a:pathLst>
                <a:path extrusionOk="0" h="1255" w="3083">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2"/>
            <p:cNvSpPr/>
            <p:nvPr/>
          </p:nvSpPr>
          <p:spPr>
            <a:xfrm>
              <a:off x="7125650" y="4386350"/>
              <a:ext cx="70775" cy="38850"/>
            </a:xfrm>
            <a:custGeom>
              <a:rect b="b" l="l" r="r" t="t"/>
              <a:pathLst>
                <a:path extrusionOk="0" h="1554" w="2831">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2"/>
            <p:cNvSpPr/>
            <p:nvPr/>
          </p:nvSpPr>
          <p:spPr>
            <a:xfrm>
              <a:off x="7128500" y="4497925"/>
              <a:ext cx="75350" cy="32775"/>
            </a:xfrm>
            <a:custGeom>
              <a:rect b="b" l="l" r="r" t="t"/>
              <a:pathLst>
                <a:path extrusionOk="0" h="1311" w="3014">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22"/>
            <p:cNvSpPr/>
            <p:nvPr/>
          </p:nvSpPr>
          <p:spPr>
            <a:xfrm>
              <a:off x="7130775" y="4440175"/>
              <a:ext cx="78200" cy="30575"/>
            </a:xfrm>
            <a:custGeom>
              <a:rect b="b" l="l" r="r" t="t"/>
              <a:pathLst>
                <a:path extrusionOk="0" h="1223" w="3128">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2"/>
            <p:cNvSpPr/>
            <p:nvPr/>
          </p:nvSpPr>
          <p:spPr>
            <a:xfrm>
              <a:off x="7134200" y="4520775"/>
              <a:ext cx="78775" cy="30675"/>
            </a:xfrm>
            <a:custGeom>
              <a:rect b="b" l="l" r="r" t="t"/>
              <a:pathLst>
                <a:path extrusionOk="0" h="1227" w="3151">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22"/>
            <p:cNvSpPr/>
            <p:nvPr/>
          </p:nvSpPr>
          <p:spPr>
            <a:xfrm>
              <a:off x="7140475" y="4420025"/>
              <a:ext cx="78200" cy="30425"/>
            </a:xfrm>
            <a:custGeom>
              <a:rect b="b" l="l" r="r" t="t"/>
              <a:pathLst>
                <a:path extrusionOk="0" h="1217" w="3128">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22"/>
            <p:cNvSpPr/>
            <p:nvPr/>
          </p:nvSpPr>
          <p:spPr>
            <a:xfrm>
              <a:off x="7120525" y="4535300"/>
              <a:ext cx="66200" cy="45225"/>
            </a:xfrm>
            <a:custGeom>
              <a:rect b="b" l="l" r="r" t="t"/>
              <a:pathLst>
                <a:path extrusionOk="0" h="1809" w="2648">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22"/>
            <p:cNvSpPr/>
            <p:nvPr/>
          </p:nvSpPr>
          <p:spPr>
            <a:xfrm>
              <a:off x="7125650" y="4480700"/>
              <a:ext cx="66225" cy="45625"/>
            </a:xfrm>
            <a:custGeom>
              <a:rect b="b" l="l" r="r" t="t"/>
              <a:pathLst>
                <a:path extrusionOk="0" h="1825" w="2649">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2"/>
            <p:cNvSpPr/>
            <p:nvPr/>
          </p:nvSpPr>
          <p:spPr>
            <a:xfrm>
              <a:off x="7124500" y="4456750"/>
              <a:ext cx="66225" cy="45600"/>
            </a:xfrm>
            <a:custGeom>
              <a:rect b="b" l="l" r="r" t="t"/>
              <a:pathLst>
                <a:path extrusionOk="0" h="1824" w="2649">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2"/>
            <p:cNvSpPr/>
            <p:nvPr/>
          </p:nvSpPr>
          <p:spPr>
            <a:xfrm>
              <a:off x="7067450" y="4543200"/>
              <a:ext cx="78775" cy="29450"/>
            </a:xfrm>
            <a:custGeom>
              <a:rect b="b" l="l" r="r" t="t"/>
              <a:pathLst>
                <a:path extrusionOk="0" h="1178" w="3151">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2"/>
            <p:cNvSpPr/>
            <p:nvPr/>
          </p:nvSpPr>
          <p:spPr>
            <a:xfrm>
              <a:off x="7045750" y="4642950"/>
              <a:ext cx="78775" cy="29800"/>
            </a:xfrm>
            <a:custGeom>
              <a:rect b="b" l="l" r="r" t="t"/>
              <a:pathLst>
                <a:path extrusionOk="0" h="1192" w="3151">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2"/>
            <p:cNvSpPr/>
            <p:nvPr/>
          </p:nvSpPr>
          <p:spPr>
            <a:xfrm>
              <a:off x="7061750" y="4590475"/>
              <a:ext cx="67925" cy="42650"/>
            </a:xfrm>
            <a:custGeom>
              <a:rect b="b" l="l" r="r" t="t"/>
              <a:pathLst>
                <a:path extrusionOk="0" h="1706" w="2717">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2"/>
            <p:cNvSpPr/>
            <p:nvPr/>
          </p:nvSpPr>
          <p:spPr>
            <a:xfrm>
              <a:off x="7034350" y="4662600"/>
              <a:ext cx="68500" cy="42425"/>
            </a:xfrm>
            <a:custGeom>
              <a:rect b="b" l="l" r="r" t="t"/>
              <a:pathLst>
                <a:path extrusionOk="0" h="1697" w="274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2"/>
            <p:cNvSpPr/>
            <p:nvPr/>
          </p:nvSpPr>
          <p:spPr>
            <a:xfrm>
              <a:off x="7078275" y="4571300"/>
              <a:ext cx="67950" cy="42950"/>
            </a:xfrm>
            <a:custGeom>
              <a:rect b="b" l="l" r="r" t="t"/>
              <a:pathLst>
                <a:path extrusionOk="0" h="1718" w="2718">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2"/>
            <p:cNvSpPr/>
            <p:nvPr/>
          </p:nvSpPr>
          <p:spPr>
            <a:xfrm>
              <a:off x="7009800" y="4664400"/>
              <a:ext cx="54825" cy="65650"/>
            </a:xfrm>
            <a:custGeom>
              <a:rect b="b" l="l" r="r" t="t"/>
              <a:pathLst>
                <a:path extrusionOk="0" h="2626" w="2193">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2"/>
            <p:cNvSpPr/>
            <p:nvPr/>
          </p:nvSpPr>
          <p:spPr>
            <a:xfrm>
              <a:off x="7058875" y="4615900"/>
              <a:ext cx="54250" cy="65075"/>
            </a:xfrm>
            <a:custGeom>
              <a:rect b="b" l="l" r="r" t="t"/>
              <a:pathLst>
                <a:path extrusionOk="0" h="2603" w="217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2"/>
            <p:cNvSpPr/>
            <p:nvPr/>
          </p:nvSpPr>
          <p:spPr>
            <a:xfrm>
              <a:off x="5534150" y="4082925"/>
              <a:ext cx="77075" cy="70750"/>
            </a:xfrm>
            <a:custGeom>
              <a:rect b="b" l="l" r="r" t="t"/>
              <a:pathLst>
                <a:path extrusionOk="0" h="2830" w="3083">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2"/>
            <p:cNvSpPr/>
            <p:nvPr/>
          </p:nvSpPr>
          <p:spPr>
            <a:xfrm>
              <a:off x="5673950" y="4021850"/>
              <a:ext cx="74225" cy="104450"/>
            </a:xfrm>
            <a:custGeom>
              <a:rect b="b" l="l" r="r" t="t"/>
              <a:pathLst>
                <a:path extrusionOk="0" h="4178" w="2969">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22"/>
            <p:cNvSpPr/>
            <p:nvPr/>
          </p:nvSpPr>
          <p:spPr>
            <a:xfrm>
              <a:off x="5324150" y="4187350"/>
              <a:ext cx="76500" cy="71700"/>
            </a:xfrm>
            <a:custGeom>
              <a:rect b="b" l="l" r="r" t="t"/>
              <a:pathLst>
                <a:path extrusionOk="0" h="2868" w="306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22"/>
            <p:cNvSpPr/>
            <p:nvPr/>
          </p:nvSpPr>
          <p:spPr>
            <a:xfrm>
              <a:off x="5418325" y="4334000"/>
              <a:ext cx="71350" cy="97025"/>
            </a:xfrm>
            <a:custGeom>
              <a:rect b="b" l="l" r="r" t="t"/>
              <a:pathLst>
                <a:path extrusionOk="0" h="3881" w="2854">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22"/>
            <p:cNvSpPr/>
            <p:nvPr/>
          </p:nvSpPr>
          <p:spPr>
            <a:xfrm>
              <a:off x="5426875" y="4122875"/>
              <a:ext cx="77050" cy="70650"/>
            </a:xfrm>
            <a:custGeom>
              <a:rect b="b" l="l" r="r" t="t"/>
              <a:pathLst>
                <a:path extrusionOk="0" h="2826" w="3082">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22"/>
            <p:cNvSpPr/>
            <p:nvPr/>
          </p:nvSpPr>
          <p:spPr>
            <a:xfrm>
              <a:off x="5713900" y="4193050"/>
              <a:ext cx="69075" cy="102175"/>
            </a:xfrm>
            <a:custGeom>
              <a:rect b="b" l="l" r="r" t="t"/>
              <a:pathLst>
                <a:path extrusionOk="0" h="4087" w="2763">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22"/>
            <p:cNvSpPr/>
            <p:nvPr/>
          </p:nvSpPr>
          <p:spPr>
            <a:xfrm>
              <a:off x="5558125" y="4261500"/>
              <a:ext cx="89050" cy="57175"/>
            </a:xfrm>
            <a:custGeom>
              <a:rect b="b" l="l" r="r" t="t"/>
              <a:pathLst>
                <a:path extrusionOk="0" h="2287" w="3562">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22"/>
            <p:cNvSpPr/>
            <p:nvPr/>
          </p:nvSpPr>
          <p:spPr>
            <a:xfrm>
              <a:off x="5404625" y="4157100"/>
              <a:ext cx="72500" cy="103875"/>
            </a:xfrm>
            <a:custGeom>
              <a:rect b="b" l="l" r="r" t="t"/>
              <a:pathLst>
                <a:path extrusionOk="0" h="4155" w="290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2"/>
            <p:cNvSpPr/>
            <p:nvPr/>
          </p:nvSpPr>
          <p:spPr>
            <a:xfrm>
              <a:off x="5333850" y="4393350"/>
              <a:ext cx="74225" cy="81625"/>
            </a:xfrm>
            <a:custGeom>
              <a:rect b="b" l="l" r="r" t="t"/>
              <a:pathLst>
                <a:path extrusionOk="0" h="3265" w="2969">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22"/>
            <p:cNvSpPr/>
            <p:nvPr/>
          </p:nvSpPr>
          <p:spPr>
            <a:xfrm>
              <a:off x="5468525" y="4219875"/>
              <a:ext cx="70225" cy="102175"/>
            </a:xfrm>
            <a:custGeom>
              <a:rect b="b" l="l" r="r" t="t"/>
              <a:pathLst>
                <a:path extrusionOk="0" h="4087" w="2809">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22"/>
            <p:cNvSpPr/>
            <p:nvPr/>
          </p:nvSpPr>
          <p:spPr>
            <a:xfrm>
              <a:off x="6454575" y="3917425"/>
              <a:ext cx="71925" cy="93625"/>
            </a:xfrm>
            <a:custGeom>
              <a:rect b="b" l="l" r="r" t="t"/>
              <a:pathLst>
                <a:path extrusionOk="0" h="3745" w="2877">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22"/>
            <p:cNvSpPr/>
            <p:nvPr/>
          </p:nvSpPr>
          <p:spPr>
            <a:xfrm>
              <a:off x="6584125" y="3924275"/>
              <a:ext cx="72500" cy="96475"/>
            </a:xfrm>
            <a:custGeom>
              <a:rect b="b" l="l" r="r" t="t"/>
              <a:pathLst>
                <a:path extrusionOk="0" h="3859" w="290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2"/>
            <p:cNvSpPr/>
            <p:nvPr/>
          </p:nvSpPr>
          <p:spPr>
            <a:xfrm>
              <a:off x="6220625" y="3936825"/>
              <a:ext cx="71350" cy="94750"/>
            </a:xfrm>
            <a:custGeom>
              <a:rect b="b" l="l" r="r" t="t"/>
              <a:pathLst>
                <a:path extrusionOk="0" h="3790" w="2854">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22"/>
            <p:cNvSpPr/>
            <p:nvPr/>
          </p:nvSpPr>
          <p:spPr>
            <a:xfrm>
              <a:off x="6235450" y="4110875"/>
              <a:ext cx="74225" cy="104450"/>
            </a:xfrm>
            <a:custGeom>
              <a:rect b="b" l="l" r="r" t="t"/>
              <a:pathLst>
                <a:path extrusionOk="0" h="4178" w="2969">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22"/>
            <p:cNvSpPr/>
            <p:nvPr/>
          </p:nvSpPr>
          <p:spPr>
            <a:xfrm>
              <a:off x="6340450" y="3914575"/>
              <a:ext cx="71350" cy="94175"/>
            </a:xfrm>
            <a:custGeom>
              <a:rect b="b" l="l" r="r" t="t"/>
              <a:pathLst>
                <a:path extrusionOk="0" h="3767" w="2854">
                  <a:moveTo>
                    <a:pt x="206" y="1"/>
                  </a:moveTo>
                  <a:cubicBezTo>
                    <a:pt x="1" y="1484"/>
                    <a:pt x="412" y="3356"/>
                    <a:pt x="2032" y="3767"/>
                  </a:cubicBezTo>
                  <a:cubicBezTo>
                    <a:pt x="2032" y="3767"/>
                    <a:pt x="2854" y="1644"/>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22"/>
            <p:cNvSpPr/>
            <p:nvPr/>
          </p:nvSpPr>
          <p:spPr>
            <a:xfrm>
              <a:off x="6556150" y="4091475"/>
              <a:ext cx="74225" cy="102750"/>
            </a:xfrm>
            <a:custGeom>
              <a:rect b="b" l="l" r="r" t="t"/>
              <a:pathLst>
                <a:path extrusionOk="0" h="4110" w="2969">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22"/>
            <p:cNvSpPr/>
            <p:nvPr/>
          </p:nvSpPr>
          <p:spPr>
            <a:xfrm>
              <a:off x="6416925" y="4092050"/>
              <a:ext cx="72500" cy="83325"/>
            </a:xfrm>
            <a:custGeom>
              <a:rect b="b" l="l" r="r" t="t"/>
              <a:pathLst>
                <a:path extrusionOk="0" h="3333" w="290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22"/>
            <p:cNvSpPr/>
            <p:nvPr/>
          </p:nvSpPr>
          <p:spPr>
            <a:xfrm>
              <a:off x="6282825" y="3948250"/>
              <a:ext cx="73625" cy="99325"/>
            </a:xfrm>
            <a:custGeom>
              <a:rect b="b" l="l" r="r" t="t"/>
              <a:pathLst>
                <a:path extrusionOk="0" h="3973" w="2945">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22"/>
            <p:cNvSpPr/>
            <p:nvPr/>
          </p:nvSpPr>
          <p:spPr>
            <a:xfrm>
              <a:off x="6148725" y="4132575"/>
              <a:ext cx="70225" cy="99875"/>
            </a:xfrm>
            <a:custGeom>
              <a:rect b="b" l="l" r="r" t="t"/>
              <a:pathLst>
                <a:path extrusionOk="0" h="3995" w="2809">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2"/>
            <p:cNvSpPr/>
            <p:nvPr/>
          </p:nvSpPr>
          <p:spPr>
            <a:xfrm>
              <a:off x="6318200" y="4026425"/>
              <a:ext cx="74775" cy="102750"/>
            </a:xfrm>
            <a:custGeom>
              <a:rect b="b" l="l" r="r" t="t"/>
              <a:pathLst>
                <a:path extrusionOk="0" h="4110" w="2991">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22"/>
            <p:cNvSpPr/>
            <p:nvPr/>
          </p:nvSpPr>
          <p:spPr>
            <a:xfrm>
              <a:off x="6813525" y="3906600"/>
              <a:ext cx="71350" cy="93600"/>
            </a:xfrm>
            <a:custGeom>
              <a:rect b="b" l="l" r="r" t="t"/>
              <a:pathLst>
                <a:path extrusionOk="0" h="3744" w="2854">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2"/>
            <p:cNvSpPr/>
            <p:nvPr/>
          </p:nvSpPr>
          <p:spPr>
            <a:xfrm>
              <a:off x="6943050" y="3913450"/>
              <a:ext cx="72500" cy="96450"/>
            </a:xfrm>
            <a:custGeom>
              <a:rect b="b" l="l" r="r" t="t"/>
              <a:pathLst>
                <a:path extrusionOk="0" h="3858" w="290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22"/>
            <p:cNvSpPr/>
            <p:nvPr/>
          </p:nvSpPr>
          <p:spPr>
            <a:xfrm>
              <a:off x="6578975" y="3926000"/>
              <a:ext cx="71925" cy="94750"/>
            </a:xfrm>
            <a:custGeom>
              <a:rect b="b" l="l" r="r" t="t"/>
              <a:pathLst>
                <a:path extrusionOk="0" h="3790" w="2877">
                  <a:moveTo>
                    <a:pt x="229" y="0"/>
                  </a:moveTo>
                  <a:cubicBezTo>
                    <a:pt x="1" y="1484"/>
                    <a:pt x="389" y="3356"/>
                    <a:pt x="2009" y="3789"/>
                  </a:cubicBezTo>
                  <a:cubicBezTo>
                    <a:pt x="2009" y="3789"/>
                    <a:pt x="2877" y="1667"/>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22"/>
            <p:cNvSpPr/>
            <p:nvPr/>
          </p:nvSpPr>
          <p:spPr>
            <a:xfrm>
              <a:off x="6594400" y="4100050"/>
              <a:ext cx="73625" cy="104450"/>
            </a:xfrm>
            <a:custGeom>
              <a:rect b="b" l="l" r="r" t="t"/>
              <a:pathLst>
                <a:path extrusionOk="0" h="4178" w="2945">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22"/>
            <p:cNvSpPr/>
            <p:nvPr/>
          </p:nvSpPr>
          <p:spPr>
            <a:xfrm>
              <a:off x="6698825" y="3903750"/>
              <a:ext cx="71925" cy="94175"/>
            </a:xfrm>
            <a:custGeom>
              <a:rect b="b" l="l" r="r" t="t"/>
              <a:pathLst>
                <a:path extrusionOk="0" h="3767" w="2877">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2"/>
            <p:cNvSpPr/>
            <p:nvPr/>
          </p:nvSpPr>
          <p:spPr>
            <a:xfrm>
              <a:off x="6914525" y="4080625"/>
              <a:ext cx="74775" cy="102750"/>
            </a:xfrm>
            <a:custGeom>
              <a:rect b="b" l="l" r="r" t="t"/>
              <a:pathLst>
                <a:path extrusionOk="0" h="4110" w="2991">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2"/>
            <p:cNvSpPr/>
            <p:nvPr/>
          </p:nvSpPr>
          <p:spPr>
            <a:xfrm>
              <a:off x="6775275" y="4081200"/>
              <a:ext cx="73075" cy="83350"/>
            </a:xfrm>
            <a:custGeom>
              <a:rect b="b" l="l" r="r" t="t"/>
              <a:pathLst>
                <a:path extrusionOk="0" h="3334" w="2923">
                  <a:moveTo>
                    <a:pt x="1" y="1"/>
                  </a:moveTo>
                  <a:cubicBezTo>
                    <a:pt x="92" y="1484"/>
                    <a:pt x="845" y="3242"/>
                    <a:pt x="2511" y="3333"/>
                  </a:cubicBezTo>
                  <a:cubicBezTo>
                    <a:pt x="2511" y="3333"/>
                    <a:pt x="2922" y="1096"/>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2"/>
            <p:cNvSpPr/>
            <p:nvPr/>
          </p:nvSpPr>
          <p:spPr>
            <a:xfrm>
              <a:off x="6641175" y="3937400"/>
              <a:ext cx="74225" cy="99325"/>
            </a:xfrm>
            <a:custGeom>
              <a:rect b="b" l="l" r="r" t="t"/>
              <a:pathLst>
                <a:path extrusionOk="0" h="3973" w="2969">
                  <a:moveTo>
                    <a:pt x="2146" y="1"/>
                  </a:moveTo>
                  <a:cubicBezTo>
                    <a:pt x="982" y="937"/>
                    <a:pt x="1" y="2557"/>
                    <a:pt x="891" y="3972"/>
                  </a:cubicBezTo>
                  <a:cubicBezTo>
                    <a:pt x="891" y="3972"/>
                    <a:pt x="2968" y="3014"/>
                    <a:pt x="2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2"/>
            <p:cNvSpPr/>
            <p:nvPr/>
          </p:nvSpPr>
          <p:spPr>
            <a:xfrm>
              <a:off x="6507075" y="4121725"/>
              <a:ext cx="70225" cy="99875"/>
            </a:xfrm>
            <a:custGeom>
              <a:rect b="b" l="l" r="r" t="t"/>
              <a:pathLst>
                <a:path extrusionOk="0" h="3995" w="2809">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2"/>
            <p:cNvSpPr/>
            <p:nvPr/>
          </p:nvSpPr>
          <p:spPr>
            <a:xfrm>
              <a:off x="6676550" y="4015575"/>
              <a:ext cx="74800" cy="102750"/>
            </a:xfrm>
            <a:custGeom>
              <a:rect b="b" l="l" r="r" t="t"/>
              <a:pathLst>
                <a:path extrusionOk="0" h="4110" w="2992">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2"/>
            <p:cNvSpPr/>
            <p:nvPr/>
          </p:nvSpPr>
          <p:spPr>
            <a:xfrm>
              <a:off x="5489075" y="4390475"/>
              <a:ext cx="88475" cy="58050"/>
            </a:xfrm>
            <a:custGeom>
              <a:rect b="b" l="l" r="r" t="t"/>
              <a:pathLst>
                <a:path extrusionOk="0" h="2322" w="3539">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2"/>
            <p:cNvSpPr/>
            <p:nvPr/>
          </p:nvSpPr>
          <p:spPr>
            <a:xfrm>
              <a:off x="5629450" y="4298625"/>
              <a:ext cx="71350" cy="103300"/>
            </a:xfrm>
            <a:custGeom>
              <a:rect b="b" l="l" r="r" t="t"/>
              <a:pathLst>
                <a:path extrusionOk="0" h="4132" w="2854">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2"/>
            <p:cNvSpPr/>
            <p:nvPr/>
          </p:nvSpPr>
          <p:spPr>
            <a:xfrm>
              <a:off x="5301325" y="4530875"/>
              <a:ext cx="87925" cy="59500"/>
            </a:xfrm>
            <a:custGeom>
              <a:rect b="b" l="l" r="r" t="t"/>
              <a:pathLst>
                <a:path extrusionOk="0" h="2380" w="3517">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2"/>
            <p:cNvSpPr/>
            <p:nvPr/>
          </p:nvSpPr>
          <p:spPr>
            <a:xfrm>
              <a:off x="5427450" y="4656400"/>
              <a:ext cx="71925" cy="88475"/>
            </a:xfrm>
            <a:custGeom>
              <a:rect b="b" l="l" r="r" t="t"/>
              <a:pathLst>
                <a:path extrusionOk="0" h="3539" w="2877">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2"/>
            <p:cNvSpPr/>
            <p:nvPr/>
          </p:nvSpPr>
          <p:spPr>
            <a:xfrm>
              <a:off x="5390925" y="4448700"/>
              <a:ext cx="88475" cy="58050"/>
            </a:xfrm>
            <a:custGeom>
              <a:rect b="b" l="l" r="r" t="t"/>
              <a:pathLst>
                <a:path extrusionOk="0" h="2322" w="3539">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2"/>
            <p:cNvSpPr/>
            <p:nvPr/>
          </p:nvSpPr>
          <p:spPr>
            <a:xfrm>
              <a:off x="5692800" y="4463525"/>
              <a:ext cx="71350" cy="96475"/>
            </a:xfrm>
            <a:custGeom>
              <a:rect b="b" l="l" r="r" t="t"/>
              <a:pathLst>
                <a:path extrusionOk="0" h="3859" w="2854">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2"/>
            <p:cNvSpPr/>
            <p:nvPr/>
          </p:nvSpPr>
          <p:spPr>
            <a:xfrm>
              <a:off x="5545000" y="4558300"/>
              <a:ext cx="97600" cy="47375"/>
            </a:xfrm>
            <a:custGeom>
              <a:rect b="b" l="l" r="r" t="t"/>
              <a:pathLst>
                <a:path extrusionOk="0" h="1895" w="3904">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2"/>
            <p:cNvSpPr/>
            <p:nvPr/>
          </p:nvSpPr>
          <p:spPr>
            <a:xfrm>
              <a:off x="5388650" y="4481800"/>
              <a:ext cx="69075" cy="101025"/>
            </a:xfrm>
            <a:custGeom>
              <a:rect b="b" l="l" r="r" t="t"/>
              <a:pathLst>
                <a:path extrusionOk="0" h="4041" w="2763">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2"/>
            <p:cNvSpPr/>
            <p:nvPr/>
          </p:nvSpPr>
          <p:spPr>
            <a:xfrm>
              <a:off x="5348700" y="4732300"/>
              <a:ext cx="78775" cy="69050"/>
            </a:xfrm>
            <a:custGeom>
              <a:rect b="b" l="l" r="r" t="t"/>
              <a:pathLst>
                <a:path extrusionOk="0" h="2762" w="3151">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2"/>
            <p:cNvSpPr/>
            <p:nvPr/>
          </p:nvSpPr>
          <p:spPr>
            <a:xfrm>
              <a:off x="5457125" y="4534300"/>
              <a:ext cx="71350" cy="96450"/>
            </a:xfrm>
            <a:custGeom>
              <a:rect b="b" l="l" r="r" t="t"/>
              <a:pathLst>
                <a:path extrusionOk="0" h="3858" w="2854">
                  <a:moveTo>
                    <a:pt x="320" y="0"/>
                  </a:moveTo>
                  <a:cubicBezTo>
                    <a:pt x="0" y="1438"/>
                    <a:pt x="297" y="3333"/>
                    <a:pt x="1872" y="3858"/>
                  </a:cubicBezTo>
                  <a:cubicBezTo>
                    <a:pt x="1872" y="3858"/>
                    <a:pt x="2853" y="1803"/>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2"/>
            <p:cNvSpPr/>
            <p:nvPr/>
          </p:nvSpPr>
          <p:spPr>
            <a:xfrm>
              <a:off x="7169600" y="4340275"/>
              <a:ext cx="69050" cy="88475"/>
            </a:xfrm>
            <a:custGeom>
              <a:rect b="b" l="l" r="r" t="t"/>
              <a:pathLst>
                <a:path extrusionOk="0" h="3539" w="2762">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2"/>
            <p:cNvSpPr/>
            <p:nvPr/>
          </p:nvSpPr>
          <p:spPr>
            <a:xfrm>
              <a:off x="7225500" y="4488825"/>
              <a:ext cx="103325" cy="39450"/>
            </a:xfrm>
            <a:custGeom>
              <a:rect b="b" l="l" r="r" t="t"/>
              <a:pathLst>
                <a:path extrusionOk="0" h="1578" w="4133">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2"/>
            <p:cNvSpPr/>
            <p:nvPr/>
          </p:nvSpPr>
          <p:spPr>
            <a:xfrm>
              <a:off x="7028650" y="4152525"/>
              <a:ext cx="69050" cy="87350"/>
            </a:xfrm>
            <a:custGeom>
              <a:rect b="b" l="l" r="r" t="t"/>
              <a:pathLst>
                <a:path extrusionOk="0" h="3494" w="2762">
                  <a:moveTo>
                    <a:pt x="2762" y="1"/>
                  </a:moveTo>
                  <a:cubicBezTo>
                    <a:pt x="1392" y="594"/>
                    <a:pt x="0" y="1895"/>
                    <a:pt x="479" y="3493"/>
                  </a:cubicBezTo>
                  <a:cubicBezTo>
                    <a:pt x="479" y="3493"/>
                    <a:pt x="2739" y="3105"/>
                    <a:pt x="27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2"/>
            <p:cNvSpPr/>
            <p:nvPr/>
          </p:nvSpPr>
          <p:spPr>
            <a:xfrm>
              <a:off x="6883125" y="4279150"/>
              <a:ext cx="88475" cy="56750"/>
            </a:xfrm>
            <a:custGeom>
              <a:rect b="b" l="l" r="r" t="t"/>
              <a:pathLst>
                <a:path extrusionOk="0" h="2270" w="3539">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2"/>
            <p:cNvSpPr/>
            <p:nvPr/>
          </p:nvSpPr>
          <p:spPr>
            <a:xfrm>
              <a:off x="7111375" y="4241550"/>
              <a:ext cx="68500" cy="88475"/>
            </a:xfrm>
            <a:custGeom>
              <a:rect b="b" l="l" r="r" t="t"/>
              <a:pathLst>
                <a:path extrusionOk="0" h="3539" w="274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2"/>
            <p:cNvSpPr/>
            <p:nvPr/>
          </p:nvSpPr>
          <p:spPr>
            <a:xfrm>
              <a:off x="7067450" y="4548575"/>
              <a:ext cx="96450" cy="46975"/>
            </a:xfrm>
            <a:custGeom>
              <a:rect b="b" l="l" r="r" t="t"/>
              <a:pathLst>
                <a:path extrusionOk="0" h="1879" w="3858">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2"/>
            <p:cNvSpPr/>
            <p:nvPr/>
          </p:nvSpPr>
          <p:spPr>
            <a:xfrm>
              <a:off x="7009250" y="4396200"/>
              <a:ext cx="73050" cy="97025"/>
            </a:xfrm>
            <a:custGeom>
              <a:rect b="b" l="l" r="r" t="t"/>
              <a:pathLst>
                <a:path extrusionOk="0" h="3881" w="2922">
                  <a:moveTo>
                    <a:pt x="2305" y="0"/>
                  </a:moveTo>
                  <a:cubicBezTo>
                    <a:pt x="1073" y="845"/>
                    <a:pt x="0" y="2420"/>
                    <a:pt x="799" y="3881"/>
                  </a:cubicBezTo>
                  <a:cubicBezTo>
                    <a:pt x="799" y="3881"/>
                    <a:pt x="2922" y="3036"/>
                    <a:pt x="23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2"/>
            <p:cNvSpPr/>
            <p:nvPr/>
          </p:nvSpPr>
          <p:spPr>
            <a:xfrm>
              <a:off x="7045200" y="4244500"/>
              <a:ext cx="101025" cy="41650"/>
            </a:xfrm>
            <a:custGeom>
              <a:rect b="b" l="l" r="r" t="t"/>
              <a:pathLst>
                <a:path extrusionOk="0" h="1666" w="4041">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2"/>
            <p:cNvSpPr/>
            <p:nvPr/>
          </p:nvSpPr>
          <p:spPr>
            <a:xfrm>
              <a:off x="6821500" y="4199325"/>
              <a:ext cx="74775" cy="78200"/>
            </a:xfrm>
            <a:custGeom>
              <a:rect b="b" l="l" r="r" t="t"/>
              <a:pathLst>
                <a:path extrusionOk="0" h="3128" w="2991">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2"/>
            <p:cNvSpPr/>
            <p:nvPr/>
          </p:nvSpPr>
          <p:spPr>
            <a:xfrm>
              <a:off x="6997250" y="4313100"/>
              <a:ext cx="97050" cy="46150"/>
            </a:xfrm>
            <a:custGeom>
              <a:rect b="b" l="l" r="r" t="t"/>
              <a:pathLst>
                <a:path extrusionOk="0" h="1846" w="3882">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2"/>
            <p:cNvSpPr/>
            <p:nvPr/>
          </p:nvSpPr>
          <p:spPr>
            <a:xfrm>
              <a:off x="5932450" y="4038400"/>
              <a:ext cx="71350" cy="93050"/>
            </a:xfrm>
            <a:custGeom>
              <a:rect b="b" l="l" r="r" t="t"/>
              <a:pathLst>
                <a:path extrusionOk="0" h="3722" w="2854">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2"/>
            <p:cNvSpPr/>
            <p:nvPr/>
          </p:nvSpPr>
          <p:spPr>
            <a:xfrm>
              <a:off x="6062550" y="4042975"/>
              <a:ext cx="72500" cy="96450"/>
            </a:xfrm>
            <a:custGeom>
              <a:rect b="b" l="l" r="r" t="t"/>
              <a:pathLst>
                <a:path extrusionOk="0" h="3858" w="290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2"/>
            <p:cNvSpPr/>
            <p:nvPr/>
          </p:nvSpPr>
          <p:spPr>
            <a:xfrm>
              <a:off x="5698500" y="4061800"/>
              <a:ext cx="71925" cy="93625"/>
            </a:xfrm>
            <a:custGeom>
              <a:rect b="b" l="l" r="r" t="t"/>
              <a:pathLst>
                <a:path extrusionOk="0" h="3745" w="2877">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2"/>
            <p:cNvSpPr/>
            <p:nvPr/>
          </p:nvSpPr>
          <p:spPr>
            <a:xfrm>
              <a:off x="6327900" y="3988200"/>
              <a:ext cx="73650" cy="104450"/>
            </a:xfrm>
            <a:custGeom>
              <a:rect b="b" l="l" r="r" t="t"/>
              <a:pathLst>
                <a:path extrusionOk="0" h="4178" w="2946">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2"/>
            <p:cNvSpPr/>
            <p:nvPr/>
          </p:nvSpPr>
          <p:spPr>
            <a:xfrm>
              <a:off x="5818325" y="4037850"/>
              <a:ext cx="71350" cy="93025"/>
            </a:xfrm>
            <a:custGeom>
              <a:rect b="b" l="l" r="r" t="t"/>
              <a:pathLst>
                <a:path extrusionOk="0" h="3721" w="2854">
                  <a:moveTo>
                    <a:pt x="160" y="0"/>
                  </a:moveTo>
                  <a:cubicBezTo>
                    <a:pt x="1" y="1461"/>
                    <a:pt x="434" y="3333"/>
                    <a:pt x="2055" y="3721"/>
                  </a:cubicBezTo>
                  <a:cubicBezTo>
                    <a:pt x="2055" y="3721"/>
                    <a:pt x="2854" y="1575"/>
                    <a:pt x="1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2"/>
            <p:cNvSpPr/>
            <p:nvPr/>
          </p:nvSpPr>
          <p:spPr>
            <a:xfrm>
              <a:off x="5995800" y="4117725"/>
              <a:ext cx="74775" cy="103300"/>
            </a:xfrm>
            <a:custGeom>
              <a:rect b="b" l="l" r="r" t="t"/>
              <a:pathLst>
                <a:path extrusionOk="0" h="4132" w="2991">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2"/>
            <p:cNvSpPr/>
            <p:nvPr/>
          </p:nvSpPr>
          <p:spPr>
            <a:xfrm>
              <a:off x="5932450" y="4225000"/>
              <a:ext cx="73650" cy="82775"/>
            </a:xfrm>
            <a:custGeom>
              <a:rect b="b" l="l" r="r" t="t"/>
              <a:pathLst>
                <a:path extrusionOk="0" h="3311" w="2946">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2"/>
            <p:cNvSpPr/>
            <p:nvPr/>
          </p:nvSpPr>
          <p:spPr>
            <a:xfrm>
              <a:off x="5776100" y="4136550"/>
              <a:ext cx="74200" cy="100475"/>
            </a:xfrm>
            <a:custGeom>
              <a:rect b="b" l="l" r="r" t="t"/>
              <a:pathLst>
                <a:path extrusionOk="0" h="4019" w="2968">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2"/>
            <p:cNvSpPr/>
            <p:nvPr/>
          </p:nvSpPr>
          <p:spPr>
            <a:xfrm>
              <a:off x="6203500" y="4032700"/>
              <a:ext cx="70225" cy="99325"/>
            </a:xfrm>
            <a:custGeom>
              <a:rect b="b" l="l" r="r" t="t"/>
              <a:pathLst>
                <a:path extrusionOk="0" h="3973" w="2809">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2"/>
            <p:cNvSpPr/>
            <p:nvPr/>
          </p:nvSpPr>
          <p:spPr>
            <a:xfrm>
              <a:off x="5894800" y="4126275"/>
              <a:ext cx="74775" cy="103325"/>
            </a:xfrm>
            <a:custGeom>
              <a:rect b="b" l="l" r="r" t="t"/>
              <a:pathLst>
                <a:path extrusionOk="0" h="4133" w="2991">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1" name="Google Shape;2921;p22"/>
          <p:cNvGrpSpPr/>
          <p:nvPr/>
        </p:nvGrpSpPr>
        <p:grpSpPr>
          <a:xfrm flipH="1">
            <a:off x="7853437" y="2214638"/>
            <a:ext cx="2711800" cy="3077000"/>
            <a:chOff x="4675" y="5263075"/>
            <a:chExt cx="2711800" cy="3077000"/>
          </a:xfrm>
        </p:grpSpPr>
        <p:sp>
          <p:nvSpPr>
            <p:cNvPr id="2922" name="Google Shape;2922;p22"/>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2"/>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2"/>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5" name="Google Shape;2925;p22"/>
            <p:cNvGrpSpPr/>
            <p:nvPr/>
          </p:nvGrpSpPr>
          <p:grpSpPr>
            <a:xfrm>
              <a:off x="4675" y="5345475"/>
              <a:ext cx="2711800" cy="2994600"/>
              <a:chOff x="4675" y="5345475"/>
              <a:chExt cx="2711800" cy="2994600"/>
            </a:xfrm>
          </p:grpSpPr>
          <p:sp>
            <p:nvSpPr>
              <p:cNvPr id="2926" name="Google Shape;2926;p22"/>
              <p:cNvSpPr/>
              <p:nvPr/>
            </p:nvSpPr>
            <p:spPr>
              <a:xfrm>
                <a:off x="1642450" y="5558800"/>
                <a:ext cx="94750" cy="112450"/>
              </a:xfrm>
              <a:custGeom>
                <a:rect b="b" l="l" r="r" t="t"/>
                <a:pathLst>
                  <a:path extrusionOk="0" h="4498" w="3790">
                    <a:moveTo>
                      <a:pt x="639" y="1"/>
                    </a:moveTo>
                    <a:cubicBezTo>
                      <a:pt x="639" y="1"/>
                      <a:pt x="0" y="2945"/>
                      <a:pt x="3789" y="4497"/>
                    </a:cubicBezTo>
                    <a:cubicBezTo>
                      <a:pt x="3743" y="2534"/>
                      <a:pt x="2830" y="206"/>
                      <a:pt x="639" y="1"/>
                    </a:cubicBezTo>
                    <a:close/>
                  </a:path>
                </a:pathLst>
              </a:custGeom>
              <a:solidFill>
                <a:srgbClr val="98B7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2"/>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2"/>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2"/>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2"/>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2"/>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2"/>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2"/>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2"/>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2"/>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2"/>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2"/>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2"/>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2"/>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2"/>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2"/>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2"/>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2"/>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2"/>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2"/>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2"/>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2"/>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2"/>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2"/>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2"/>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2"/>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2"/>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2"/>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4" name="Google Shape;2954;p22"/>
              <p:cNvGrpSpPr/>
              <p:nvPr/>
            </p:nvGrpSpPr>
            <p:grpSpPr>
              <a:xfrm>
                <a:off x="4675" y="5593050"/>
                <a:ext cx="2711800" cy="2747025"/>
                <a:chOff x="4675" y="3688050"/>
                <a:chExt cx="2711800" cy="2747025"/>
              </a:xfrm>
            </p:grpSpPr>
            <p:sp>
              <p:nvSpPr>
                <p:cNvPr id="2955" name="Google Shape;2955;p22"/>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2"/>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2"/>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2"/>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2"/>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2"/>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2"/>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2"/>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2"/>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2"/>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2"/>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2"/>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7" name="Google Shape;2967;p22"/>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68" name="Google Shape;2968;p22"/>
          <p:cNvSpPr/>
          <p:nvPr/>
        </p:nvSpPr>
        <p:spPr>
          <a:xfrm>
            <a:off x="4985435" y="4133025"/>
            <a:ext cx="4102828"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22"/>
          <p:cNvSpPr/>
          <p:nvPr/>
        </p:nvSpPr>
        <p:spPr>
          <a:xfrm flipH="1">
            <a:off x="6160537"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2"/>
          <p:cNvSpPr/>
          <p:nvPr/>
        </p:nvSpPr>
        <p:spPr>
          <a:xfrm flipH="1">
            <a:off x="7484887"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2"/>
          <p:cNvSpPr/>
          <p:nvPr/>
        </p:nvSpPr>
        <p:spPr>
          <a:xfrm flipH="1">
            <a:off x="7619487" y="46804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2"/>
          <p:cNvSpPr/>
          <p:nvPr/>
        </p:nvSpPr>
        <p:spPr>
          <a:xfrm flipH="1" rot="-2896763">
            <a:off x="6869588" y="4089275"/>
            <a:ext cx="922401" cy="765526"/>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22"/>
          <p:cNvSpPr/>
          <p:nvPr/>
        </p:nvSpPr>
        <p:spPr>
          <a:xfrm flipH="1">
            <a:off x="6216537"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2"/>
          <p:cNvSpPr/>
          <p:nvPr/>
        </p:nvSpPr>
        <p:spPr>
          <a:xfrm flipH="1">
            <a:off x="6957412"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2"/>
          <p:cNvSpPr/>
          <p:nvPr/>
        </p:nvSpPr>
        <p:spPr>
          <a:xfrm rot="-2297280">
            <a:off x="-497257" y="3612951"/>
            <a:ext cx="930867" cy="861199"/>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2"/>
          <p:cNvSpPr/>
          <p:nvPr/>
        </p:nvSpPr>
        <p:spPr>
          <a:xfrm rot="-591948">
            <a:off x="-497229" y="4146472"/>
            <a:ext cx="930818" cy="861153"/>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2"/>
          <p:cNvSpPr/>
          <p:nvPr/>
        </p:nvSpPr>
        <p:spPr>
          <a:xfrm rot="-5400000">
            <a:off x="202731" y="4222789"/>
            <a:ext cx="930854" cy="86118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2"/>
          <p:cNvSpPr/>
          <p:nvPr/>
        </p:nvSpPr>
        <p:spPr>
          <a:xfrm flipH="1">
            <a:off x="7857798" y="-427363"/>
            <a:ext cx="4874140" cy="2720430"/>
          </a:xfrm>
          <a:custGeom>
            <a:rect b="b" l="l" r="r" t="t"/>
            <a:pathLst>
              <a:path extrusionOk="0" h="82120" w="162174">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22"/>
          <p:cNvSpPr/>
          <p:nvPr/>
        </p:nvSpPr>
        <p:spPr>
          <a:xfrm flipH="1">
            <a:off x="8211137" y="-155625"/>
            <a:ext cx="1586400" cy="3438650"/>
          </a:xfrm>
          <a:custGeom>
            <a:rect b="b" l="l" r="r" t="t"/>
            <a:pathLst>
              <a:path extrusionOk="0" h="137546" w="63456">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22"/>
          <p:cNvSpPr/>
          <p:nvPr/>
        </p:nvSpPr>
        <p:spPr>
          <a:xfrm flipH="1">
            <a:off x="7710712" y="736900"/>
            <a:ext cx="1808925" cy="1875650"/>
          </a:xfrm>
          <a:custGeom>
            <a:rect b="b" l="l" r="r" t="t"/>
            <a:pathLst>
              <a:path extrusionOk="0" h="75026" w="72357">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2"/>
          <p:cNvSpPr/>
          <p:nvPr/>
        </p:nvSpPr>
        <p:spPr>
          <a:xfrm flipH="1">
            <a:off x="7398704" y="0"/>
            <a:ext cx="1954983" cy="860663"/>
          </a:xfrm>
          <a:custGeom>
            <a:rect b="b" l="l" r="r" t="t"/>
            <a:pathLst>
              <a:path extrusionOk="0" h="29538" w="61036">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2" name="Google Shape;2982;p22"/>
          <p:cNvGrpSpPr/>
          <p:nvPr/>
        </p:nvGrpSpPr>
        <p:grpSpPr>
          <a:xfrm rot="-935900">
            <a:off x="7605003" y="2669725"/>
            <a:ext cx="1811856" cy="1141585"/>
            <a:chOff x="1783375" y="3070625"/>
            <a:chExt cx="1811800" cy="1141550"/>
          </a:xfrm>
        </p:grpSpPr>
        <p:sp>
          <p:nvSpPr>
            <p:cNvPr id="2983" name="Google Shape;2983;p22"/>
            <p:cNvSpPr/>
            <p:nvPr/>
          </p:nvSpPr>
          <p:spPr>
            <a:xfrm>
              <a:off x="1783375" y="3070625"/>
              <a:ext cx="1811800" cy="1141550"/>
            </a:xfrm>
            <a:custGeom>
              <a:rect b="b" l="l" r="r" t="t"/>
              <a:pathLst>
                <a:path extrusionOk="0" h="45662" w="72472">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2"/>
            <p:cNvSpPr/>
            <p:nvPr/>
          </p:nvSpPr>
          <p:spPr>
            <a:xfrm>
              <a:off x="2393975" y="3475200"/>
              <a:ext cx="200300" cy="407450"/>
            </a:xfrm>
            <a:custGeom>
              <a:rect b="b" l="l" r="r" t="t"/>
              <a:pathLst>
                <a:path extrusionOk="0" h="16298" w="8012">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5" name="Google Shape;2985;p22"/>
          <p:cNvGrpSpPr/>
          <p:nvPr/>
        </p:nvGrpSpPr>
        <p:grpSpPr>
          <a:xfrm flipH="1" rot="5400000">
            <a:off x="7631877" y="-400486"/>
            <a:ext cx="1589402" cy="2208142"/>
            <a:chOff x="6690382" y="-4766279"/>
            <a:chExt cx="1589402" cy="2208142"/>
          </a:xfrm>
        </p:grpSpPr>
        <p:sp>
          <p:nvSpPr>
            <p:cNvPr id="2986" name="Google Shape;2986;p22"/>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2"/>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2"/>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22"/>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2"/>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2"/>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2"/>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2"/>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2"/>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2"/>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22"/>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22"/>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2"/>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2"/>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2"/>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_1">
    <p:spTree>
      <p:nvGrpSpPr>
        <p:cNvPr id="3001" name="Shape 3001"/>
        <p:cNvGrpSpPr/>
        <p:nvPr/>
      </p:nvGrpSpPr>
      <p:grpSpPr>
        <a:xfrm>
          <a:off x="0" y="0"/>
          <a:ext cx="0" cy="0"/>
          <a:chOff x="0" y="0"/>
          <a:chExt cx="0" cy="0"/>
        </a:xfrm>
      </p:grpSpPr>
      <p:sp>
        <p:nvSpPr>
          <p:cNvPr id="3002" name="Google Shape;3002;p23"/>
          <p:cNvSpPr txBox="1"/>
          <p:nvPr>
            <p:ph type="title"/>
          </p:nvPr>
        </p:nvSpPr>
        <p:spPr>
          <a:xfrm>
            <a:off x="720000" y="5395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03" name="Google Shape;3003;p23"/>
          <p:cNvSpPr txBox="1"/>
          <p:nvPr>
            <p:ph idx="2" type="title"/>
          </p:nvPr>
        </p:nvSpPr>
        <p:spPr>
          <a:xfrm>
            <a:off x="2085013" y="1611123"/>
            <a:ext cx="2091900" cy="2712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004" name="Google Shape;3004;p23"/>
          <p:cNvSpPr txBox="1"/>
          <p:nvPr>
            <p:ph idx="1" type="subTitle"/>
          </p:nvPr>
        </p:nvSpPr>
        <p:spPr>
          <a:xfrm>
            <a:off x="2085000" y="1931550"/>
            <a:ext cx="20919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12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05" name="Google Shape;3005;p23"/>
          <p:cNvSpPr txBox="1"/>
          <p:nvPr>
            <p:ph idx="3" type="title"/>
          </p:nvPr>
        </p:nvSpPr>
        <p:spPr>
          <a:xfrm>
            <a:off x="4967162" y="1611123"/>
            <a:ext cx="2091900" cy="2712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006" name="Google Shape;3006;p23"/>
          <p:cNvSpPr txBox="1"/>
          <p:nvPr>
            <p:ph idx="4" type="subTitle"/>
          </p:nvPr>
        </p:nvSpPr>
        <p:spPr>
          <a:xfrm>
            <a:off x="4967162" y="1931550"/>
            <a:ext cx="20919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07" name="Google Shape;3007;p23"/>
          <p:cNvSpPr txBox="1"/>
          <p:nvPr>
            <p:ph idx="5" type="title"/>
          </p:nvPr>
        </p:nvSpPr>
        <p:spPr>
          <a:xfrm>
            <a:off x="2084938" y="3028911"/>
            <a:ext cx="2091900" cy="2712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008" name="Google Shape;3008;p23"/>
          <p:cNvSpPr txBox="1"/>
          <p:nvPr>
            <p:ph idx="6" type="subTitle"/>
          </p:nvPr>
        </p:nvSpPr>
        <p:spPr>
          <a:xfrm>
            <a:off x="2084938" y="3346886"/>
            <a:ext cx="20919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09" name="Google Shape;3009;p23"/>
          <p:cNvSpPr txBox="1"/>
          <p:nvPr>
            <p:ph idx="7" type="title"/>
          </p:nvPr>
        </p:nvSpPr>
        <p:spPr>
          <a:xfrm>
            <a:off x="4967162" y="3028911"/>
            <a:ext cx="2091900" cy="2712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010" name="Google Shape;3010;p23"/>
          <p:cNvSpPr txBox="1"/>
          <p:nvPr>
            <p:ph idx="8" type="subTitle"/>
          </p:nvPr>
        </p:nvSpPr>
        <p:spPr>
          <a:xfrm>
            <a:off x="4967162" y="3346886"/>
            <a:ext cx="20919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3011" name="Google Shape;3011;p23"/>
          <p:cNvGrpSpPr/>
          <p:nvPr/>
        </p:nvGrpSpPr>
        <p:grpSpPr>
          <a:xfrm>
            <a:off x="1443279" y="210765"/>
            <a:ext cx="793690" cy="4448310"/>
            <a:chOff x="1715304" y="-626435"/>
            <a:chExt cx="793690" cy="4448310"/>
          </a:xfrm>
        </p:grpSpPr>
        <p:sp>
          <p:nvSpPr>
            <p:cNvPr id="3012" name="Google Shape;3012;p23"/>
            <p:cNvSpPr/>
            <p:nvPr/>
          </p:nvSpPr>
          <p:spPr>
            <a:xfrm>
              <a:off x="1715304" y="-626435"/>
              <a:ext cx="793690" cy="4448310"/>
            </a:xfrm>
            <a:custGeom>
              <a:rect b="b" l="l" r="r" t="t"/>
              <a:pathLst>
                <a:path extrusionOk="0" h="139829" w="24949">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23"/>
            <p:cNvSpPr/>
            <p:nvPr/>
          </p:nvSpPr>
          <p:spPr>
            <a:xfrm>
              <a:off x="1765409" y="1371135"/>
              <a:ext cx="137271" cy="2254679"/>
            </a:xfrm>
            <a:custGeom>
              <a:rect b="b" l="l" r="r" t="t"/>
              <a:pathLst>
                <a:path extrusionOk="0" h="70874" w="4315">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23"/>
            <p:cNvSpPr/>
            <p:nvPr/>
          </p:nvSpPr>
          <p:spPr>
            <a:xfrm>
              <a:off x="1861260" y="782986"/>
              <a:ext cx="198987" cy="1712976"/>
            </a:xfrm>
            <a:custGeom>
              <a:rect b="b" l="l" r="r" t="t"/>
              <a:pathLst>
                <a:path extrusionOk="0" h="53846" w="6255">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5" name="Google Shape;3015;p23"/>
          <p:cNvSpPr/>
          <p:nvPr/>
        </p:nvSpPr>
        <p:spPr>
          <a:xfrm>
            <a:off x="1008831" y="-343914"/>
            <a:ext cx="1315065" cy="4968190"/>
          </a:xfrm>
          <a:custGeom>
            <a:rect b="b" l="l" r="r" t="t"/>
            <a:pathLst>
              <a:path extrusionOk="0" h="156171" w="41338">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23"/>
          <p:cNvSpPr/>
          <p:nvPr/>
        </p:nvSpPr>
        <p:spPr>
          <a:xfrm>
            <a:off x="7491884" y="-177614"/>
            <a:ext cx="617958" cy="4635622"/>
          </a:xfrm>
          <a:custGeom>
            <a:rect b="b" l="l" r="r" t="t"/>
            <a:pathLst>
              <a:path extrusionOk="0" h="145717" w="19425">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23"/>
          <p:cNvSpPr/>
          <p:nvPr/>
        </p:nvSpPr>
        <p:spPr>
          <a:xfrm>
            <a:off x="7775916" y="-728014"/>
            <a:ext cx="283227" cy="5016831"/>
          </a:xfrm>
          <a:custGeom>
            <a:rect b="b" l="l" r="r" t="t"/>
            <a:pathLst>
              <a:path extrusionOk="0" h="157700" w="8903">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23"/>
          <p:cNvSpPr/>
          <p:nvPr/>
        </p:nvSpPr>
        <p:spPr>
          <a:xfrm>
            <a:off x="8057147" y="-272789"/>
            <a:ext cx="548257" cy="4968190"/>
          </a:xfrm>
          <a:custGeom>
            <a:rect b="b" l="l" r="r" t="t"/>
            <a:pathLst>
              <a:path extrusionOk="0" h="156171" w="17234">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3"/>
          <p:cNvSpPr/>
          <p:nvPr/>
        </p:nvSpPr>
        <p:spPr>
          <a:xfrm>
            <a:off x="8809417" y="-272789"/>
            <a:ext cx="1315065" cy="4968190"/>
          </a:xfrm>
          <a:custGeom>
            <a:rect b="b" l="l" r="r" t="t"/>
            <a:pathLst>
              <a:path extrusionOk="0" h="156171" w="41338">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3"/>
          <p:cNvSpPr/>
          <p:nvPr/>
        </p:nvSpPr>
        <p:spPr>
          <a:xfrm>
            <a:off x="6737055" y="-1348943"/>
            <a:ext cx="2297499" cy="6653553"/>
          </a:xfrm>
          <a:custGeom>
            <a:rect b="b" l="l" r="r" t="t"/>
            <a:pathLst>
              <a:path extrusionOk="0" h="209149" w="7222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3"/>
          <p:cNvSpPr/>
          <p:nvPr/>
        </p:nvSpPr>
        <p:spPr>
          <a:xfrm>
            <a:off x="8776014" y="1586079"/>
            <a:ext cx="212794" cy="1508931"/>
          </a:xfrm>
          <a:custGeom>
            <a:rect b="b" l="l" r="r" t="t"/>
            <a:pathLst>
              <a:path extrusionOk="0" h="47432" w="6689">
                <a:moveTo>
                  <a:pt x="5228" y="29240"/>
                </a:moveTo>
                <a:lnTo>
                  <a:pt x="6689" y="47432"/>
                </a:lnTo>
                <a:cubicBezTo>
                  <a:pt x="6095" y="42433"/>
                  <a:pt x="4087" y="30290"/>
                  <a:pt x="3607" y="28601"/>
                </a:cubicBezTo>
                <a:cubicBezTo>
                  <a:pt x="3037" y="26638"/>
                  <a:pt x="3744" y="25177"/>
                  <a:pt x="2808" y="21799"/>
                </a:cubicBezTo>
                <a:cubicBezTo>
                  <a:pt x="1895" y="18421"/>
                  <a:pt x="1736" y="15476"/>
                  <a:pt x="845" y="12646"/>
                </a:cubicBezTo>
                <a:cubicBezTo>
                  <a:pt x="1" y="9952"/>
                  <a:pt x="914" y="2511"/>
                  <a:pt x="1028" y="1"/>
                </a:cubicBezTo>
                <a:cubicBezTo>
                  <a:pt x="982" y="3493"/>
                  <a:pt x="1074" y="6848"/>
                  <a:pt x="1530" y="9656"/>
                </a:cubicBezTo>
                <a:cubicBezTo>
                  <a:pt x="2397" y="13125"/>
                  <a:pt x="4018" y="21730"/>
                  <a:pt x="5228" y="2924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2" name="Google Shape;3022;p23"/>
          <p:cNvGrpSpPr/>
          <p:nvPr/>
        </p:nvGrpSpPr>
        <p:grpSpPr>
          <a:xfrm>
            <a:off x="5395" y="-897211"/>
            <a:ext cx="2359247" cy="5355221"/>
            <a:chOff x="13093133" y="-435336"/>
            <a:chExt cx="2359247" cy="5355221"/>
          </a:xfrm>
        </p:grpSpPr>
        <p:sp>
          <p:nvSpPr>
            <p:cNvPr id="3023" name="Google Shape;3023;p23"/>
            <p:cNvSpPr/>
            <p:nvPr/>
          </p:nvSpPr>
          <p:spPr>
            <a:xfrm>
              <a:off x="13093133" y="-435336"/>
              <a:ext cx="2359247" cy="5355221"/>
            </a:xfrm>
            <a:custGeom>
              <a:rect b="b" l="l" r="r" t="t"/>
              <a:pathLst>
                <a:path extrusionOk="0" h="168337" w="74161">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23"/>
            <p:cNvSpPr/>
            <p:nvPr/>
          </p:nvSpPr>
          <p:spPr>
            <a:xfrm>
              <a:off x="13242015" y="1969594"/>
              <a:ext cx="407359" cy="2713574"/>
            </a:xfrm>
            <a:custGeom>
              <a:rect b="b" l="l" r="r" t="t"/>
              <a:pathLst>
                <a:path extrusionOk="0" h="85299" w="12805">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23"/>
            <p:cNvSpPr/>
            <p:nvPr/>
          </p:nvSpPr>
          <p:spPr>
            <a:xfrm>
              <a:off x="13526642" y="1261638"/>
              <a:ext cx="591108" cy="2061514"/>
            </a:xfrm>
            <a:custGeom>
              <a:rect b="b" l="l" r="r" t="t"/>
              <a:pathLst>
                <a:path extrusionOk="0" h="64802" w="18581">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6" name="Google Shape;3026;p23"/>
          <p:cNvSpPr/>
          <p:nvPr/>
        </p:nvSpPr>
        <p:spPr>
          <a:xfrm>
            <a:off x="1" y="4279130"/>
            <a:ext cx="7795895" cy="1071223"/>
          </a:xfrm>
          <a:custGeom>
            <a:rect b="b" l="l" r="r" t="t"/>
            <a:pathLst>
              <a:path extrusionOk="0" h="31546" w="229578">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3"/>
          <p:cNvSpPr/>
          <p:nvPr/>
        </p:nvSpPr>
        <p:spPr>
          <a:xfrm>
            <a:off x="1157624" y="4376417"/>
            <a:ext cx="4209541" cy="541452"/>
          </a:xfrm>
          <a:custGeom>
            <a:rect b="b" l="l" r="r" t="t"/>
            <a:pathLst>
              <a:path extrusionOk="0" h="15945" w="123965">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23"/>
          <p:cNvSpPr/>
          <p:nvPr/>
        </p:nvSpPr>
        <p:spPr>
          <a:xfrm>
            <a:off x="1493524" y="4517100"/>
            <a:ext cx="6822805" cy="823164"/>
          </a:xfrm>
          <a:custGeom>
            <a:rect b="b" l="l" r="r" t="t"/>
            <a:pathLst>
              <a:path extrusionOk="0" h="24241" w="184201">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3"/>
          <p:cNvSpPr/>
          <p:nvPr/>
        </p:nvSpPr>
        <p:spPr>
          <a:xfrm>
            <a:off x="2808597" y="4580674"/>
            <a:ext cx="4520388" cy="794504"/>
          </a:xfrm>
          <a:custGeom>
            <a:rect b="b" l="l" r="r" t="t"/>
            <a:pathLst>
              <a:path extrusionOk="0" h="23397" w="133119">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23"/>
          <p:cNvSpPr/>
          <p:nvPr/>
        </p:nvSpPr>
        <p:spPr>
          <a:xfrm>
            <a:off x="-1148125" y="4558194"/>
            <a:ext cx="2586509" cy="548006"/>
          </a:xfrm>
          <a:custGeom>
            <a:rect b="b" l="l" r="r" t="t"/>
            <a:pathLst>
              <a:path extrusionOk="0" h="16138" w="76169">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23"/>
          <p:cNvSpPr/>
          <p:nvPr/>
        </p:nvSpPr>
        <p:spPr>
          <a:xfrm>
            <a:off x="6828105" y="3756750"/>
            <a:ext cx="2451664" cy="1426215"/>
          </a:xfrm>
          <a:custGeom>
            <a:rect b="b" l="l" r="r" t="t"/>
            <a:pathLst>
              <a:path extrusionOk="0" h="42000" w="72198">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23"/>
          <p:cNvSpPr/>
          <p:nvPr/>
        </p:nvSpPr>
        <p:spPr>
          <a:xfrm>
            <a:off x="4943141" y="4289224"/>
            <a:ext cx="4336678" cy="1051053"/>
          </a:xfrm>
          <a:custGeom>
            <a:rect b="b" l="l" r="r" t="t"/>
            <a:pathLst>
              <a:path extrusionOk="0" h="30952" w="127709">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3"/>
          <p:cNvSpPr/>
          <p:nvPr/>
        </p:nvSpPr>
        <p:spPr>
          <a:xfrm>
            <a:off x="6952114" y="4922039"/>
            <a:ext cx="1058421" cy="399850"/>
          </a:xfrm>
          <a:custGeom>
            <a:rect b="b" l="l" r="r" t="t"/>
            <a:pathLst>
              <a:path extrusionOk="0" h="11775" w="31169">
                <a:moveTo>
                  <a:pt x="18648" y="0"/>
                </a:moveTo>
                <a:cubicBezTo>
                  <a:pt x="18181" y="0"/>
                  <a:pt x="17696" y="44"/>
                  <a:pt x="17188" y="150"/>
                </a:cubicBezTo>
                <a:lnTo>
                  <a:pt x="14746" y="1862"/>
                </a:lnTo>
                <a:lnTo>
                  <a:pt x="1964" y="5697"/>
                </a:lnTo>
                <a:cubicBezTo>
                  <a:pt x="1964" y="5697"/>
                  <a:pt x="709" y="6998"/>
                  <a:pt x="526" y="7431"/>
                </a:cubicBezTo>
                <a:cubicBezTo>
                  <a:pt x="366" y="7842"/>
                  <a:pt x="1" y="9486"/>
                  <a:pt x="960" y="9782"/>
                </a:cubicBezTo>
                <a:cubicBezTo>
                  <a:pt x="1895" y="10079"/>
                  <a:pt x="3676" y="11334"/>
                  <a:pt x="4520" y="11517"/>
                </a:cubicBezTo>
                <a:cubicBezTo>
                  <a:pt x="5056" y="11636"/>
                  <a:pt x="6656" y="11774"/>
                  <a:pt x="8016" y="11774"/>
                </a:cubicBezTo>
                <a:cubicBezTo>
                  <a:pt x="8744" y="11774"/>
                  <a:pt x="9403" y="11735"/>
                  <a:pt x="9793" y="11631"/>
                </a:cubicBezTo>
                <a:cubicBezTo>
                  <a:pt x="10829" y="11335"/>
                  <a:pt x="10710" y="10589"/>
                  <a:pt x="11484" y="10589"/>
                </a:cubicBezTo>
                <a:cubicBezTo>
                  <a:pt x="11546" y="10589"/>
                  <a:pt x="11613" y="10594"/>
                  <a:pt x="11687" y="10604"/>
                </a:cubicBezTo>
                <a:cubicBezTo>
                  <a:pt x="11743" y="10613"/>
                  <a:pt x="11815" y="10617"/>
                  <a:pt x="11902" y="10617"/>
                </a:cubicBezTo>
                <a:cubicBezTo>
                  <a:pt x="13357" y="10617"/>
                  <a:pt x="18995" y="9413"/>
                  <a:pt x="20589" y="8961"/>
                </a:cubicBezTo>
                <a:cubicBezTo>
                  <a:pt x="22278" y="8481"/>
                  <a:pt x="24310" y="7408"/>
                  <a:pt x="25451" y="6518"/>
                </a:cubicBezTo>
                <a:cubicBezTo>
                  <a:pt x="26570" y="5628"/>
                  <a:pt x="30381" y="2592"/>
                  <a:pt x="30929" y="1268"/>
                </a:cubicBezTo>
                <a:cubicBezTo>
                  <a:pt x="31168" y="676"/>
                  <a:pt x="30300" y="505"/>
                  <a:pt x="29070" y="505"/>
                </a:cubicBezTo>
                <a:cubicBezTo>
                  <a:pt x="27598" y="505"/>
                  <a:pt x="25609" y="750"/>
                  <a:pt x="24378" y="812"/>
                </a:cubicBezTo>
                <a:cubicBezTo>
                  <a:pt x="24288" y="817"/>
                  <a:pt x="24198" y="819"/>
                  <a:pt x="24108" y="819"/>
                </a:cubicBezTo>
                <a:cubicBezTo>
                  <a:pt x="22369" y="819"/>
                  <a:pt x="20679" y="0"/>
                  <a:pt x="186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4" name="Google Shape;3034;p23"/>
          <p:cNvGrpSpPr/>
          <p:nvPr/>
        </p:nvGrpSpPr>
        <p:grpSpPr>
          <a:xfrm>
            <a:off x="6896324" y="4496970"/>
            <a:ext cx="760410" cy="792149"/>
            <a:chOff x="6896324" y="4496970"/>
            <a:chExt cx="760410" cy="792149"/>
          </a:xfrm>
        </p:grpSpPr>
        <p:sp>
          <p:nvSpPr>
            <p:cNvPr id="3035" name="Google Shape;3035;p23"/>
            <p:cNvSpPr/>
            <p:nvPr/>
          </p:nvSpPr>
          <p:spPr>
            <a:xfrm>
              <a:off x="7253615" y="4507803"/>
              <a:ext cx="397676" cy="666620"/>
            </a:xfrm>
            <a:custGeom>
              <a:rect b="b" l="l" r="r" t="t"/>
              <a:pathLst>
                <a:path extrusionOk="0" h="19631" w="11711">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3"/>
            <p:cNvSpPr/>
            <p:nvPr/>
          </p:nvSpPr>
          <p:spPr>
            <a:xfrm>
              <a:off x="6916460" y="4957354"/>
              <a:ext cx="740274" cy="331765"/>
            </a:xfrm>
            <a:custGeom>
              <a:rect b="b" l="l" r="r" t="t"/>
              <a:pathLst>
                <a:path extrusionOk="0" h="9770" w="2180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3"/>
            <p:cNvSpPr/>
            <p:nvPr/>
          </p:nvSpPr>
          <p:spPr>
            <a:xfrm>
              <a:off x="6896324" y="4496970"/>
              <a:ext cx="625531" cy="739459"/>
            </a:xfrm>
            <a:custGeom>
              <a:rect b="b" l="l" r="r" t="t"/>
              <a:pathLst>
                <a:path extrusionOk="0" h="21776" w="18421">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8" name="Google Shape;3038;p23"/>
          <p:cNvSpPr/>
          <p:nvPr/>
        </p:nvSpPr>
        <p:spPr>
          <a:xfrm>
            <a:off x="7347403" y="4507803"/>
            <a:ext cx="168225" cy="593747"/>
          </a:xfrm>
          <a:custGeom>
            <a:rect b="b" l="l" r="r" t="t"/>
            <a:pathLst>
              <a:path extrusionOk="0" h="17485" w="4954">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3"/>
          <p:cNvSpPr/>
          <p:nvPr/>
        </p:nvSpPr>
        <p:spPr>
          <a:xfrm>
            <a:off x="7709380" y="4503151"/>
            <a:ext cx="182963" cy="516256"/>
          </a:xfrm>
          <a:custGeom>
            <a:rect b="b" l="l" r="r" t="t"/>
            <a:pathLst>
              <a:path extrusionOk="0" h="15203" w="5388">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3"/>
          <p:cNvSpPr/>
          <p:nvPr/>
        </p:nvSpPr>
        <p:spPr>
          <a:xfrm>
            <a:off x="7717903" y="4535715"/>
            <a:ext cx="167444" cy="483691"/>
          </a:xfrm>
          <a:custGeom>
            <a:rect b="b" l="l" r="r" t="t"/>
            <a:pathLst>
              <a:path extrusionOk="0" h="14244" w="4931">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23"/>
          <p:cNvSpPr/>
          <p:nvPr/>
        </p:nvSpPr>
        <p:spPr>
          <a:xfrm>
            <a:off x="7731859" y="4347358"/>
            <a:ext cx="190705" cy="658096"/>
          </a:xfrm>
          <a:custGeom>
            <a:rect b="b" l="l" r="r" t="t"/>
            <a:pathLst>
              <a:path extrusionOk="0" h="19380" w="5616">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23"/>
          <p:cNvSpPr/>
          <p:nvPr/>
        </p:nvSpPr>
        <p:spPr>
          <a:xfrm>
            <a:off x="7745034" y="4372180"/>
            <a:ext cx="166663" cy="633273"/>
          </a:xfrm>
          <a:custGeom>
            <a:rect b="b" l="l" r="r" t="t"/>
            <a:pathLst>
              <a:path extrusionOk="0" h="18649" w="4908">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3"/>
          <p:cNvSpPr/>
          <p:nvPr/>
        </p:nvSpPr>
        <p:spPr>
          <a:xfrm>
            <a:off x="7834170" y="4385355"/>
            <a:ext cx="89172" cy="615446"/>
          </a:xfrm>
          <a:custGeom>
            <a:rect b="b" l="l" r="r" t="t"/>
            <a:pathLst>
              <a:path extrusionOk="0" h="18124" w="2626">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23"/>
          <p:cNvSpPr/>
          <p:nvPr/>
        </p:nvSpPr>
        <p:spPr>
          <a:xfrm>
            <a:off x="7834170" y="4422538"/>
            <a:ext cx="78306" cy="578262"/>
          </a:xfrm>
          <a:custGeom>
            <a:rect b="b" l="l" r="r" t="t"/>
            <a:pathLst>
              <a:path extrusionOk="0" h="17029" w="2306">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3"/>
          <p:cNvSpPr/>
          <p:nvPr/>
        </p:nvSpPr>
        <p:spPr>
          <a:xfrm>
            <a:off x="7655898" y="4958645"/>
            <a:ext cx="1362647" cy="362360"/>
          </a:xfrm>
          <a:custGeom>
            <a:rect b="b" l="l" r="r" t="t"/>
            <a:pathLst>
              <a:path extrusionOk="0" h="10671" w="40128">
                <a:moveTo>
                  <a:pt x="27946" y="0"/>
                </a:moveTo>
                <a:cubicBezTo>
                  <a:pt x="27217" y="0"/>
                  <a:pt x="26481" y="49"/>
                  <a:pt x="25724" y="190"/>
                </a:cubicBezTo>
                <a:cubicBezTo>
                  <a:pt x="22917" y="715"/>
                  <a:pt x="16480" y="2587"/>
                  <a:pt x="14038" y="3226"/>
                </a:cubicBezTo>
                <a:cubicBezTo>
                  <a:pt x="11573" y="3843"/>
                  <a:pt x="1644" y="5942"/>
                  <a:pt x="1644" y="5942"/>
                </a:cubicBezTo>
                <a:cubicBezTo>
                  <a:pt x="708" y="7426"/>
                  <a:pt x="0" y="7632"/>
                  <a:pt x="685" y="8590"/>
                </a:cubicBezTo>
                <a:cubicBezTo>
                  <a:pt x="1370" y="9549"/>
                  <a:pt x="2192" y="10188"/>
                  <a:pt x="4018" y="10530"/>
                </a:cubicBezTo>
                <a:cubicBezTo>
                  <a:pt x="4526" y="10620"/>
                  <a:pt x="5512" y="10671"/>
                  <a:pt x="6781" y="10671"/>
                </a:cubicBezTo>
                <a:cubicBezTo>
                  <a:pt x="10012" y="10671"/>
                  <a:pt x="15075" y="10345"/>
                  <a:pt x="18763" y="9526"/>
                </a:cubicBezTo>
                <a:cubicBezTo>
                  <a:pt x="23725" y="8423"/>
                  <a:pt x="22848" y="7491"/>
                  <a:pt x="26551" y="7491"/>
                </a:cubicBezTo>
                <a:cubicBezTo>
                  <a:pt x="26681" y="7491"/>
                  <a:pt x="26816" y="7492"/>
                  <a:pt x="26957" y="7495"/>
                </a:cubicBezTo>
                <a:cubicBezTo>
                  <a:pt x="29589" y="7552"/>
                  <a:pt x="30339" y="7788"/>
                  <a:pt x="31211" y="7788"/>
                </a:cubicBezTo>
                <a:cubicBezTo>
                  <a:pt x="31731" y="7788"/>
                  <a:pt x="32294" y="7704"/>
                  <a:pt x="33325" y="7449"/>
                </a:cubicBezTo>
                <a:cubicBezTo>
                  <a:pt x="36110" y="6741"/>
                  <a:pt x="37548" y="5897"/>
                  <a:pt x="37936" y="5098"/>
                </a:cubicBezTo>
                <a:cubicBezTo>
                  <a:pt x="38347" y="4299"/>
                  <a:pt x="40127" y="4413"/>
                  <a:pt x="38689" y="2473"/>
                </a:cubicBezTo>
                <a:cubicBezTo>
                  <a:pt x="37423" y="812"/>
                  <a:pt x="37152" y="144"/>
                  <a:pt x="35126" y="144"/>
                </a:cubicBezTo>
                <a:cubicBezTo>
                  <a:pt x="34814" y="144"/>
                  <a:pt x="34461" y="160"/>
                  <a:pt x="34056" y="190"/>
                </a:cubicBezTo>
                <a:cubicBezTo>
                  <a:pt x="33639" y="222"/>
                  <a:pt x="33232" y="235"/>
                  <a:pt x="32832" y="235"/>
                </a:cubicBezTo>
                <a:cubicBezTo>
                  <a:pt x="31122" y="235"/>
                  <a:pt x="29548" y="0"/>
                  <a:pt x="279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46" name="Google Shape;3046;p23"/>
          <p:cNvGrpSpPr/>
          <p:nvPr/>
        </p:nvGrpSpPr>
        <p:grpSpPr>
          <a:xfrm>
            <a:off x="7591551" y="4706211"/>
            <a:ext cx="1234763" cy="598393"/>
            <a:chOff x="7591551" y="4706211"/>
            <a:chExt cx="1234763" cy="598393"/>
          </a:xfrm>
        </p:grpSpPr>
        <p:sp>
          <p:nvSpPr>
            <p:cNvPr id="3047" name="Google Shape;3047;p23"/>
            <p:cNvSpPr/>
            <p:nvPr/>
          </p:nvSpPr>
          <p:spPr>
            <a:xfrm>
              <a:off x="7591551" y="4927133"/>
              <a:ext cx="1193674" cy="377472"/>
            </a:xfrm>
            <a:custGeom>
              <a:rect b="b" l="l" r="r" t="t"/>
              <a:pathLst>
                <a:path extrusionOk="0" h="11116" w="35152">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23"/>
            <p:cNvSpPr/>
            <p:nvPr/>
          </p:nvSpPr>
          <p:spPr>
            <a:xfrm>
              <a:off x="7591551" y="4706211"/>
              <a:ext cx="1234763" cy="514694"/>
            </a:xfrm>
            <a:custGeom>
              <a:rect b="b" l="l" r="r" t="t"/>
              <a:pathLst>
                <a:path extrusionOk="0" h="15157" w="36362">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3"/>
            <p:cNvSpPr/>
            <p:nvPr/>
          </p:nvSpPr>
          <p:spPr>
            <a:xfrm>
              <a:off x="7772913" y="4786043"/>
              <a:ext cx="1016959" cy="342631"/>
            </a:xfrm>
            <a:custGeom>
              <a:rect b="b" l="l" r="r" t="t"/>
              <a:pathLst>
                <a:path extrusionOk="0" h="10090" w="29948">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0" name="Google Shape;3050;p23"/>
          <p:cNvSpPr/>
          <p:nvPr/>
        </p:nvSpPr>
        <p:spPr>
          <a:xfrm>
            <a:off x="7604726" y="4955011"/>
            <a:ext cx="1148714" cy="258926"/>
          </a:xfrm>
          <a:custGeom>
            <a:rect b="b" l="l" r="r" t="t"/>
            <a:pathLst>
              <a:path extrusionOk="0" h="7625" w="33828">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3"/>
          <p:cNvSpPr/>
          <p:nvPr/>
        </p:nvSpPr>
        <p:spPr>
          <a:xfrm>
            <a:off x="7816343" y="4786043"/>
            <a:ext cx="807679" cy="132570"/>
          </a:xfrm>
          <a:custGeom>
            <a:rect b="b" l="l" r="r" t="t"/>
            <a:pathLst>
              <a:path extrusionOk="0" h="3904" w="23785">
                <a:moveTo>
                  <a:pt x="0" y="2580"/>
                </a:moveTo>
                <a:cubicBezTo>
                  <a:pt x="251" y="2512"/>
                  <a:pt x="525" y="2512"/>
                  <a:pt x="799" y="2512"/>
                </a:cubicBezTo>
                <a:cubicBezTo>
                  <a:pt x="1050" y="2534"/>
                  <a:pt x="1324" y="2512"/>
                  <a:pt x="1575" y="2512"/>
                </a:cubicBezTo>
                <a:cubicBezTo>
                  <a:pt x="2100" y="2512"/>
                  <a:pt x="2625" y="2466"/>
                  <a:pt x="3150" y="2352"/>
                </a:cubicBezTo>
                <a:cubicBezTo>
                  <a:pt x="4200" y="2192"/>
                  <a:pt x="5227" y="2032"/>
                  <a:pt x="6300" y="1964"/>
                </a:cubicBezTo>
                <a:cubicBezTo>
                  <a:pt x="6574" y="1941"/>
                  <a:pt x="6825" y="1941"/>
                  <a:pt x="7076" y="1873"/>
                </a:cubicBezTo>
                <a:cubicBezTo>
                  <a:pt x="7327" y="1827"/>
                  <a:pt x="7578" y="1758"/>
                  <a:pt x="7852" y="1713"/>
                </a:cubicBezTo>
                <a:cubicBezTo>
                  <a:pt x="8400" y="1644"/>
                  <a:pt x="8948" y="1690"/>
                  <a:pt x="9450" y="1804"/>
                </a:cubicBezTo>
                <a:cubicBezTo>
                  <a:pt x="9975" y="1918"/>
                  <a:pt x="10500" y="2055"/>
                  <a:pt x="10979" y="2261"/>
                </a:cubicBezTo>
                <a:cubicBezTo>
                  <a:pt x="11481" y="2489"/>
                  <a:pt x="11961" y="2694"/>
                  <a:pt x="12440" y="2900"/>
                </a:cubicBezTo>
                <a:cubicBezTo>
                  <a:pt x="12691" y="2991"/>
                  <a:pt x="12942" y="3082"/>
                  <a:pt x="13170" y="3242"/>
                </a:cubicBezTo>
                <a:cubicBezTo>
                  <a:pt x="13399" y="3356"/>
                  <a:pt x="13604" y="3516"/>
                  <a:pt x="13855" y="3584"/>
                </a:cubicBezTo>
                <a:cubicBezTo>
                  <a:pt x="14106" y="3676"/>
                  <a:pt x="14357" y="3721"/>
                  <a:pt x="14608" y="3767"/>
                </a:cubicBezTo>
                <a:cubicBezTo>
                  <a:pt x="14882" y="3767"/>
                  <a:pt x="15156" y="3813"/>
                  <a:pt x="15362" y="3676"/>
                </a:cubicBezTo>
                <a:cubicBezTo>
                  <a:pt x="15795" y="3402"/>
                  <a:pt x="16206" y="3059"/>
                  <a:pt x="16571" y="2671"/>
                </a:cubicBezTo>
                <a:cubicBezTo>
                  <a:pt x="16937" y="2283"/>
                  <a:pt x="17302" y="1895"/>
                  <a:pt x="17713" y="1553"/>
                </a:cubicBezTo>
                <a:cubicBezTo>
                  <a:pt x="18146" y="1211"/>
                  <a:pt x="18603" y="960"/>
                  <a:pt x="19128" y="777"/>
                </a:cubicBezTo>
                <a:cubicBezTo>
                  <a:pt x="19630" y="571"/>
                  <a:pt x="20178" y="549"/>
                  <a:pt x="20703" y="503"/>
                </a:cubicBezTo>
                <a:cubicBezTo>
                  <a:pt x="20977" y="480"/>
                  <a:pt x="21228" y="457"/>
                  <a:pt x="21479" y="366"/>
                </a:cubicBezTo>
                <a:cubicBezTo>
                  <a:pt x="21707" y="275"/>
                  <a:pt x="21935" y="138"/>
                  <a:pt x="22209" y="69"/>
                </a:cubicBezTo>
                <a:cubicBezTo>
                  <a:pt x="22323" y="24"/>
                  <a:pt x="22460" y="1"/>
                  <a:pt x="22597" y="24"/>
                </a:cubicBezTo>
                <a:cubicBezTo>
                  <a:pt x="22734" y="46"/>
                  <a:pt x="22871" y="69"/>
                  <a:pt x="23008" y="92"/>
                </a:cubicBezTo>
                <a:cubicBezTo>
                  <a:pt x="23259" y="115"/>
                  <a:pt x="23510" y="92"/>
                  <a:pt x="23784" y="24"/>
                </a:cubicBezTo>
                <a:lnTo>
                  <a:pt x="23784" y="92"/>
                </a:lnTo>
                <a:cubicBezTo>
                  <a:pt x="23533" y="138"/>
                  <a:pt x="23259" y="161"/>
                  <a:pt x="22985" y="138"/>
                </a:cubicBezTo>
                <a:cubicBezTo>
                  <a:pt x="22871" y="138"/>
                  <a:pt x="22734" y="115"/>
                  <a:pt x="22597" y="92"/>
                </a:cubicBezTo>
                <a:cubicBezTo>
                  <a:pt x="22483" y="69"/>
                  <a:pt x="22346" y="92"/>
                  <a:pt x="22232" y="115"/>
                </a:cubicBezTo>
                <a:cubicBezTo>
                  <a:pt x="21981" y="206"/>
                  <a:pt x="21753" y="343"/>
                  <a:pt x="21502" y="435"/>
                </a:cubicBezTo>
                <a:cubicBezTo>
                  <a:pt x="21251" y="549"/>
                  <a:pt x="20977" y="571"/>
                  <a:pt x="20726" y="617"/>
                </a:cubicBezTo>
                <a:cubicBezTo>
                  <a:pt x="20201" y="708"/>
                  <a:pt x="19676" y="777"/>
                  <a:pt x="19219" y="1005"/>
                </a:cubicBezTo>
                <a:cubicBezTo>
                  <a:pt x="18763" y="1233"/>
                  <a:pt x="18306" y="1507"/>
                  <a:pt x="17872" y="1781"/>
                </a:cubicBezTo>
                <a:cubicBezTo>
                  <a:pt x="16982" y="2306"/>
                  <a:pt x="16320" y="3196"/>
                  <a:pt x="15407" y="3744"/>
                </a:cubicBezTo>
                <a:cubicBezTo>
                  <a:pt x="15156" y="3904"/>
                  <a:pt x="14859" y="3858"/>
                  <a:pt x="14608" y="3835"/>
                </a:cubicBezTo>
                <a:cubicBezTo>
                  <a:pt x="14334" y="3813"/>
                  <a:pt x="14083" y="3767"/>
                  <a:pt x="13832" y="3676"/>
                </a:cubicBezTo>
                <a:cubicBezTo>
                  <a:pt x="13558" y="3584"/>
                  <a:pt x="13353" y="3447"/>
                  <a:pt x="13125" y="3311"/>
                </a:cubicBezTo>
                <a:cubicBezTo>
                  <a:pt x="12896" y="3174"/>
                  <a:pt x="12645" y="3082"/>
                  <a:pt x="12417" y="2968"/>
                </a:cubicBezTo>
                <a:cubicBezTo>
                  <a:pt x="11915" y="2763"/>
                  <a:pt x="11436" y="2557"/>
                  <a:pt x="10956" y="2352"/>
                </a:cubicBezTo>
                <a:cubicBezTo>
                  <a:pt x="10477" y="2146"/>
                  <a:pt x="9952" y="2055"/>
                  <a:pt x="9427" y="2009"/>
                </a:cubicBezTo>
                <a:cubicBezTo>
                  <a:pt x="8902" y="1941"/>
                  <a:pt x="8400" y="1895"/>
                  <a:pt x="7875" y="1964"/>
                </a:cubicBezTo>
                <a:cubicBezTo>
                  <a:pt x="7624" y="1987"/>
                  <a:pt x="7373" y="2055"/>
                  <a:pt x="7122" y="2101"/>
                </a:cubicBezTo>
                <a:cubicBezTo>
                  <a:pt x="6848" y="2169"/>
                  <a:pt x="6574" y="2169"/>
                  <a:pt x="6300" y="2192"/>
                </a:cubicBezTo>
                <a:cubicBezTo>
                  <a:pt x="5798" y="2238"/>
                  <a:pt x="5273" y="2283"/>
                  <a:pt x="4748" y="2306"/>
                </a:cubicBezTo>
                <a:cubicBezTo>
                  <a:pt x="4200" y="2352"/>
                  <a:pt x="3675" y="2329"/>
                  <a:pt x="3173" y="2420"/>
                </a:cubicBezTo>
                <a:cubicBezTo>
                  <a:pt x="2648" y="2512"/>
                  <a:pt x="2123" y="2557"/>
                  <a:pt x="1575" y="2580"/>
                </a:cubicBezTo>
                <a:cubicBezTo>
                  <a:pt x="1050" y="2603"/>
                  <a:pt x="525" y="2512"/>
                  <a:pt x="23" y="2649"/>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2" name="Google Shape;3052;p23"/>
          <p:cNvGrpSpPr/>
          <p:nvPr/>
        </p:nvGrpSpPr>
        <p:grpSpPr>
          <a:xfrm>
            <a:off x="8812290" y="4214044"/>
            <a:ext cx="960380" cy="1246376"/>
            <a:chOff x="8812290" y="4214044"/>
            <a:chExt cx="960380" cy="1246376"/>
          </a:xfrm>
        </p:grpSpPr>
        <p:sp>
          <p:nvSpPr>
            <p:cNvPr id="3053" name="Google Shape;3053;p23"/>
            <p:cNvSpPr/>
            <p:nvPr/>
          </p:nvSpPr>
          <p:spPr>
            <a:xfrm>
              <a:off x="8812290" y="4214044"/>
              <a:ext cx="953391" cy="1246376"/>
            </a:xfrm>
            <a:custGeom>
              <a:rect b="b" l="l" r="r" t="t"/>
              <a:pathLst>
                <a:path extrusionOk="0" h="36704" w="28076">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23"/>
            <p:cNvSpPr/>
            <p:nvPr/>
          </p:nvSpPr>
          <p:spPr>
            <a:xfrm>
              <a:off x="9051004" y="4731814"/>
              <a:ext cx="721665" cy="695280"/>
            </a:xfrm>
            <a:custGeom>
              <a:rect b="b" l="l" r="r" t="t"/>
              <a:pathLst>
                <a:path extrusionOk="0" h="20475" w="21252">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3"/>
            <p:cNvSpPr/>
            <p:nvPr/>
          </p:nvSpPr>
          <p:spPr>
            <a:xfrm>
              <a:off x="8969644" y="4214044"/>
              <a:ext cx="796032" cy="907684"/>
            </a:xfrm>
            <a:custGeom>
              <a:rect b="b" l="l" r="r" t="t"/>
              <a:pathLst>
                <a:path extrusionOk="0" h="26730" w="23442">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3"/>
            <p:cNvSpPr/>
            <p:nvPr/>
          </p:nvSpPr>
          <p:spPr>
            <a:xfrm>
              <a:off x="8899117" y="4666686"/>
              <a:ext cx="262016" cy="707708"/>
            </a:xfrm>
            <a:custGeom>
              <a:rect b="b" l="l" r="r" t="t"/>
              <a:pathLst>
                <a:path extrusionOk="0" h="20841" w="7716">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7" name="Google Shape;3057;p23"/>
          <p:cNvSpPr/>
          <p:nvPr/>
        </p:nvSpPr>
        <p:spPr>
          <a:xfrm>
            <a:off x="872495" y="4925571"/>
            <a:ext cx="337979" cy="124047"/>
          </a:xfrm>
          <a:custGeom>
            <a:rect b="b" l="l" r="r" t="t"/>
            <a:pathLst>
              <a:path extrusionOk="0" h="3653" w="9953">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3"/>
          <p:cNvSpPr/>
          <p:nvPr/>
        </p:nvSpPr>
        <p:spPr>
          <a:xfrm>
            <a:off x="621352" y="5071279"/>
            <a:ext cx="899942" cy="123266"/>
          </a:xfrm>
          <a:custGeom>
            <a:rect b="b" l="l" r="r" t="t"/>
            <a:pathLst>
              <a:path extrusionOk="0" h="3630" w="26502">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23"/>
          <p:cNvSpPr/>
          <p:nvPr/>
        </p:nvSpPr>
        <p:spPr>
          <a:xfrm>
            <a:off x="-271502" y="4108642"/>
            <a:ext cx="599927" cy="988265"/>
          </a:xfrm>
          <a:custGeom>
            <a:rect b="b" l="l" r="r" t="t"/>
            <a:pathLst>
              <a:path extrusionOk="0" h="29103" w="17667">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0" name="Google Shape;3060;p23"/>
          <p:cNvGrpSpPr/>
          <p:nvPr/>
        </p:nvGrpSpPr>
        <p:grpSpPr>
          <a:xfrm>
            <a:off x="-443844" y="3045911"/>
            <a:ext cx="1033302" cy="2847919"/>
            <a:chOff x="12111431" y="2541073"/>
            <a:chExt cx="1033302" cy="2847919"/>
          </a:xfrm>
        </p:grpSpPr>
        <p:sp>
          <p:nvSpPr>
            <p:cNvPr id="3061" name="Google Shape;3061;p23"/>
            <p:cNvSpPr/>
            <p:nvPr/>
          </p:nvSpPr>
          <p:spPr>
            <a:xfrm>
              <a:off x="12300938" y="2541073"/>
              <a:ext cx="843795" cy="1183616"/>
            </a:xfrm>
            <a:custGeom>
              <a:rect b="b" l="l" r="r" t="t"/>
              <a:pathLst>
                <a:path extrusionOk="0" h="37206" w="26524">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3"/>
            <p:cNvSpPr/>
            <p:nvPr/>
          </p:nvSpPr>
          <p:spPr>
            <a:xfrm>
              <a:off x="12111431" y="2578103"/>
              <a:ext cx="956316" cy="2810889"/>
            </a:xfrm>
            <a:custGeom>
              <a:rect b="b" l="l" r="r" t="t"/>
              <a:pathLst>
                <a:path extrusionOk="0" h="88358" w="30061">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3" name="Google Shape;3063;p23"/>
          <p:cNvGrpSpPr/>
          <p:nvPr/>
        </p:nvGrpSpPr>
        <p:grpSpPr>
          <a:xfrm rot="-1103814">
            <a:off x="-339600" y="2350908"/>
            <a:ext cx="1033309" cy="2847939"/>
            <a:chOff x="12111431" y="2541073"/>
            <a:chExt cx="1033302" cy="2847919"/>
          </a:xfrm>
        </p:grpSpPr>
        <p:sp>
          <p:nvSpPr>
            <p:cNvPr id="3064" name="Google Shape;3064;p23"/>
            <p:cNvSpPr/>
            <p:nvPr/>
          </p:nvSpPr>
          <p:spPr>
            <a:xfrm>
              <a:off x="12300938" y="2541073"/>
              <a:ext cx="843795" cy="1183616"/>
            </a:xfrm>
            <a:custGeom>
              <a:rect b="b" l="l" r="r" t="t"/>
              <a:pathLst>
                <a:path extrusionOk="0" h="37206" w="26524">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3"/>
            <p:cNvSpPr/>
            <p:nvPr/>
          </p:nvSpPr>
          <p:spPr>
            <a:xfrm>
              <a:off x="12111431" y="2578103"/>
              <a:ext cx="956316" cy="2810889"/>
            </a:xfrm>
            <a:custGeom>
              <a:rect b="b" l="l" r="r" t="t"/>
              <a:pathLst>
                <a:path extrusionOk="0" h="88358" w="30061">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6" name="Google Shape;3066;p23"/>
          <p:cNvSpPr/>
          <p:nvPr/>
        </p:nvSpPr>
        <p:spPr>
          <a:xfrm flipH="1">
            <a:off x="1937096" y="4471500"/>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7" name="Google Shape;3067;p23"/>
          <p:cNvGrpSpPr/>
          <p:nvPr/>
        </p:nvGrpSpPr>
        <p:grpSpPr>
          <a:xfrm>
            <a:off x="5921413" y="4030600"/>
            <a:ext cx="1754725" cy="1335300"/>
            <a:chOff x="0" y="3611325"/>
            <a:chExt cx="1754725" cy="1335300"/>
          </a:xfrm>
        </p:grpSpPr>
        <p:sp>
          <p:nvSpPr>
            <p:cNvPr id="3068" name="Google Shape;3068;p23"/>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3"/>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0" name="Google Shape;3070;p23"/>
          <p:cNvSpPr/>
          <p:nvPr/>
        </p:nvSpPr>
        <p:spPr>
          <a:xfrm>
            <a:off x="1493526" y="4582988"/>
            <a:ext cx="3943665" cy="567430"/>
          </a:xfrm>
          <a:custGeom>
            <a:rect b="b" l="l" r="r" t="t"/>
            <a:pathLst>
              <a:path extrusionOk="0" h="16710" w="100546">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3"/>
          <p:cNvSpPr/>
          <p:nvPr/>
        </p:nvSpPr>
        <p:spPr>
          <a:xfrm>
            <a:off x="78375" y="5005450"/>
            <a:ext cx="1662705" cy="399844"/>
          </a:xfrm>
          <a:custGeom>
            <a:rect b="b" l="l" r="r" t="t"/>
            <a:pathLst>
              <a:path extrusionOk="0" h="7220" w="38598">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2" name="Google Shape;3072;p23"/>
          <p:cNvGrpSpPr/>
          <p:nvPr/>
        </p:nvGrpSpPr>
        <p:grpSpPr>
          <a:xfrm>
            <a:off x="621343" y="4853084"/>
            <a:ext cx="968909" cy="525555"/>
            <a:chOff x="563218" y="4869746"/>
            <a:chExt cx="968909" cy="525555"/>
          </a:xfrm>
        </p:grpSpPr>
        <p:sp>
          <p:nvSpPr>
            <p:cNvPr id="3073" name="Google Shape;3073;p23"/>
            <p:cNvSpPr/>
            <p:nvPr/>
          </p:nvSpPr>
          <p:spPr>
            <a:xfrm>
              <a:off x="563218" y="5057323"/>
              <a:ext cx="968909" cy="337979"/>
            </a:xfrm>
            <a:custGeom>
              <a:rect b="b" l="l" r="r" t="t"/>
              <a:pathLst>
                <a:path extrusionOk="0" h="9953" w="28533">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3"/>
            <p:cNvSpPr/>
            <p:nvPr/>
          </p:nvSpPr>
          <p:spPr>
            <a:xfrm>
              <a:off x="574084" y="5075931"/>
              <a:ext cx="846425" cy="294581"/>
            </a:xfrm>
            <a:custGeom>
              <a:rect b="b" l="l" r="r" t="t"/>
              <a:pathLst>
                <a:path extrusionOk="0" h="8675" w="24926">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3"/>
            <p:cNvSpPr/>
            <p:nvPr/>
          </p:nvSpPr>
          <p:spPr>
            <a:xfrm>
              <a:off x="613610" y="4869746"/>
              <a:ext cx="918516" cy="340322"/>
            </a:xfrm>
            <a:custGeom>
              <a:rect b="b" l="l" r="r" t="t"/>
              <a:pathLst>
                <a:path extrusionOk="0" h="10022" w="27049">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6" name="Google Shape;3076;p23"/>
          <p:cNvGrpSpPr/>
          <p:nvPr/>
        </p:nvGrpSpPr>
        <p:grpSpPr>
          <a:xfrm flipH="1">
            <a:off x="-378837" y="2756125"/>
            <a:ext cx="2711800" cy="3077000"/>
            <a:chOff x="4675" y="5263075"/>
            <a:chExt cx="2711800" cy="3077000"/>
          </a:xfrm>
        </p:grpSpPr>
        <p:sp>
          <p:nvSpPr>
            <p:cNvPr id="3077" name="Google Shape;3077;p23"/>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3"/>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23"/>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0" name="Google Shape;3080;p23"/>
            <p:cNvGrpSpPr/>
            <p:nvPr/>
          </p:nvGrpSpPr>
          <p:grpSpPr>
            <a:xfrm>
              <a:off x="4675" y="5345475"/>
              <a:ext cx="2711800" cy="2994600"/>
              <a:chOff x="4675" y="5345475"/>
              <a:chExt cx="2711800" cy="2994600"/>
            </a:xfrm>
          </p:grpSpPr>
          <p:sp>
            <p:nvSpPr>
              <p:cNvPr id="3081" name="Google Shape;3081;p23"/>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3"/>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3"/>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3"/>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3"/>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23"/>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3"/>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3"/>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3"/>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3"/>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23"/>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23"/>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23"/>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3"/>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3"/>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3"/>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3"/>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3"/>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3"/>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3"/>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3"/>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23"/>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23"/>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3"/>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3"/>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3"/>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23"/>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8" name="Google Shape;3108;p23"/>
              <p:cNvGrpSpPr/>
              <p:nvPr/>
            </p:nvGrpSpPr>
            <p:grpSpPr>
              <a:xfrm>
                <a:off x="4675" y="5593050"/>
                <a:ext cx="2711800" cy="2747025"/>
                <a:chOff x="4675" y="3688050"/>
                <a:chExt cx="2711800" cy="2747025"/>
              </a:xfrm>
            </p:grpSpPr>
            <p:sp>
              <p:nvSpPr>
                <p:cNvPr id="3109" name="Google Shape;3109;p23"/>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23"/>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3"/>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3"/>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3"/>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3"/>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3"/>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3"/>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23"/>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3"/>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3"/>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3"/>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1" name="Google Shape;3121;p23"/>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22" name="Google Shape;3122;p23"/>
          <p:cNvGrpSpPr/>
          <p:nvPr/>
        </p:nvGrpSpPr>
        <p:grpSpPr>
          <a:xfrm>
            <a:off x="-504037" y="4107692"/>
            <a:ext cx="933254" cy="1303510"/>
            <a:chOff x="-504037" y="4107692"/>
            <a:chExt cx="933254" cy="1303510"/>
          </a:xfrm>
        </p:grpSpPr>
        <p:sp>
          <p:nvSpPr>
            <p:cNvPr id="3123" name="Google Shape;3123;p23"/>
            <p:cNvSpPr/>
            <p:nvPr/>
          </p:nvSpPr>
          <p:spPr>
            <a:xfrm>
              <a:off x="-504037" y="4107692"/>
              <a:ext cx="933254" cy="1274289"/>
            </a:xfrm>
            <a:custGeom>
              <a:rect b="b" l="l" r="r" t="t"/>
              <a:pathLst>
                <a:path extrusionOk="0" h="37526" w="27483">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3"/>
            <p:cNvSpPr/>
            <p:nvPr/>
          </p:nvSpPr>
          <p:spPr>
            <a:xfrm>
              <a:off x="-415682" y="4744990"/>
              <a:ext cx="775114" cy="666212"/>
            </a:xfrm>
            <a:custGeom>
              <a:rect b="b" l="l" r="r" t="t"/>
              <a:pathLst>
                <a:path extrusionOk="0" h="19619" w="22826">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23"/>
            <p:cNvSpPr/>
            <p:nvPr/>
          </p:nvSpPr>
          <p:spPr>
            <a:xfrm>
              <a:off x="-152926" y="4107692"/>
              <a:ext cx="582133" cy="1169836"/>
            </a:xfrm>
            <a:custGeom>
              <a:rect b="b" l="l" r="r" t="t"/>
              <a:pathLst>
                <a:path extrusionOk="0" h="34450" w="17143">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3"/>
            <p:cNvSpPr/>
            <p:nvPr/>
          </p:nvSpPr>
          <p:spPr>
            <a:xfrm>
              <a:off x="-454427" y="4601591"/>
              <a:ext cx="349592" cy="611575"/>
            </a:xfrm>
            <a:custGeom>
              <a:rect b="b" l="l" r="r" t="t"/>
              <a:pathLst>
                <a:path extrusionOk="0" h="18010" w="10295">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6_1_1">
    <p:spTree>
      <p:nvGrpSpPr>
        <p:cNvPr id="3127" name="Shape 3127"/>
        <p:cNvGrpSpPr/>
        <p:nvPr/>
      </p:nvGrpSpPr>
      <p:grpSpPr>
        <a:xfrm>
          <a:off x="0" y="0"/>
          <a:ext cx="0" cy="0"/>
          <a:chOff x="0" y="0"/>
          <a:chExt cx="0" cy="0"/>
        </a:xfrm>
      </p:grpSpPr>
      <p:sp>
        <p:nvSpPr>
          <p:cNvPr id="3128" name="Google Shape;3128;p24"/>
          <p:cNvSpPr txBox="1"/>
          <p:nvPr>
            <p:ph type="title"/>
          </p:nvPr>
        </p:nvSpPr>
        <p:spPr>
          <a:xfrm>
            <a:off x="720000" y="5395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29" name="Google Shape;3129;p24"/>
          <p:cNvSpPr txBox="1"/>
          <p:nvPr>
            <p:ph idx="2" type="title"/>
          </p:nvPr>
        </p:nvSpPr>
        <p:spPr>
          <a:xfrm>
            <a:off x="5100425" y="1829000"/>
            <a:ext cx="2137200" cy="2712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2000">
                <a:solidFill>
                  <a:schemeClr val="dk1"/>
                </a:solidFill>
              </a:defRPr>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p:txBody>
      </p:sp>
      <p:sp>
        <p:nvSpPr>
          <p:cNvPr id="3130" name="Google Shape;3130;p24"/>
          <p:cNvSpPr txBox="1"/>
          <p:nvPr>
            <p:ph idx="1" type="subTitle"/>
          </p:nvPr>
        </p:nvSpPr>
        <p:spPr>
          <a:xfrm>
            <a:off x="5100425" y="2146273"/>
            <a:ext cx="21372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131" name="Google Shape;3131;p24"/>
          <p:cNvSpPr txBox="1"/>
          <p:nvPr>
            <p:ph idx="3" type="title"/>
          </p:nvPr>
        </p:nvSpPr>
        <p:spPr>
          <a:xfrm>
            <a:off x="5100425" y="2898156"/>
            <a:ext cx="2137200" cy="2712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2000">
                <a:solidFill>
                  <a:schemeClr val="dk1"/>
                </a:solidFill>
              </a:defRPr>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p:txBody>
      </p:sp>
      <p:sp>
        <p:nvSpPr>
          <p:cNvPr id="3132" name="Google Shape;3132;p24"/>
          <p:cNvSpPr txBox="1"/>
          <p:nvPr>
            <p:ph idx="4" type="subTitle"/>
          </p:nvPr>
        </p:nvSpPr>
        <p:spPr>
          <a:xfrm>
            <a:off x="5100425" y="3215454"/>
            <a:ext cx="21372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133" name="Google Shape;3133;p24"/>
          <p:cNvSpPr/>
          <p:nvPr/>
        </p:nvSpPr>
        <p:spPr>
          <a:xfrm rot="2035852">
            <a:off x="8350303" y="2151530"/>
            <a:ext cx="1515217" cy="713697"/>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4"/>
          <p:cNvSpPr/>
          <p:nvPr/>
        </p:nvSpPr>
        <p:spPr>
          <a:xfrm flipH="1">
            <a:off x="-1252560" y="1443954"/>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24"/>
          <p:cNvSpPr/>
          <p:nvPr/>
        </p:nvSpPr>
        <p:spPr>
          <a:xfrm>
            <a:off x="7770029" y="2639775"/>
            <a:ext cx="1710383" cy="1336116"/>
          </a:xfrm>
          <a:custGeom>
            <a:rect b="b" l="l" r="r" t="t"/>
            <a:pathLst>
              <a:path extrusionOk="0" h="47359" w="60625">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4"/>
          <p:cNvSpPr/>
          <p:nvPr/>
        </p:nvSpPr>
        <p:spPr>
          <a:xfrm rot="-589025">
            <a:off x="7867634" y="3800751"/>
            <a:ext cx="1515162" cy="713671"/>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4"/>
          <p:cNvSpPr/>
          <p:nvPr/>
        </p:nvSpPr>
        <p:spPr>
          <a:xfrm rot="2035852">
            <a:off x="8010253" y="3381255"/>
            <a:ext cx="1515217" cy="713697"/>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4"/>
          <p:cNvSpPr/>
          <p:nvPr/>
        </p:nvSpPr>
        <p:spPr>
          <a:xfrm rot="1818434">
            <a:off x="8137774" y="2479654"/>
            <a:ext cx="1710436" cy="1336157"/>
          </a:xfrm>
          <a:custGeom>
            <a:rect b="b" l="l" r="r" t="t"/>
            <a:pathLst>
              <a:path extrusionOk="0" h="47359" w="60625">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4"/>
          <p:cNvSpPr/>
          <p:nvPr/>
        </p:nvSpPr>
        <p:spPr>
          <a:xfrm flipH="1">
            <a:off x="-1179188" y="1884355"/>
            <a:ext cx="2496637" cy="1836634"/>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24"/>
          <p:cNvSpPr/>
          <p:nvPr/>
        </p:nvSpPr>
        <p:spPr>
          <a:xfrm flipH="1">
            <a:off x="-1551813" y="4518125"/>
            <a:ext cx="11620289" cy="1201654"/>
          </a:xfrm>
          <a:custGeom>
            <a:rect b="b" l="l" r="r" t="t"/>
            <a:pathLst>
              <a:path extrusionOk="0" h="45926" w="285318">
                <a:moveTo>
                  <a:pt x="285317" y="1"/>
                </a:moveTo>
                <a:lnTo>
                  <a:pt x="1" y="115"/>
                </a:lnTo>
                <a:lnTo>
                  <a:pt x="1" y="45925"/>
                </a:lnTo>
                <a:lnTo>
                  <a:pt x="285317" y="45925"/>
                </a:lnTo>
                <a:lnTo>
                  <a:pt x="2853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4"/>
          <p:cNvSpPr/>
          <p:nvPr/>
        </p:nvSpPr>
        <p:spPr>
          <a:xfrm>
            <a:off x="-38931" y="4518150"/>
            <a:ext cx="10727454" cy="1201612"/>
          </a:xfrm>
          <a:custGeom>
            <a:rect b="b" l="l" r="r" t="t"/>
            <a:pathLst>
              <a:path extrusionOk="0" h="46354" w="282897">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2" name="Google Shape;3142;p24"/>
          <p:cNvGrpSpPr/>
          <p:nvPr/>
        </p:nvGrpSpPr>
        <p:grpSpPr>
          <a:xfrm flipH="1">
            <a:off x="-1758452" y="3111372"/>
            <a:ext cx="4762602" cy="1941764"/>
            <a:chOff x="6443172" y="3669288"/>
            <a:chExt cx="3880553" cy="1582143"/>
          </a:xfrm>
        </p:grpSpPr>
        <p:sp>
          <p:nvSpPr>
            <p:cNvPr id="3143" name="Google Shape;3143;p24"/>
            <p:cNvSpPr/>
            <p:nvPr/>
          </p:nvSpPr>
          <p:spPr>
            <a:xfrm>
              <a:off x="7753575" y="3973663"/>
              <a:ext cx="2570150" cy="1191500"/>
            </a:xfrm>
            <a:custGeom>
              <a:rect b="b" l="l" r="r" t="t"/>
              <a:pathLst>
                <a:path extrusionOk="0" h="47660" w="102806">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4"/>
            <p:cNvSpPr/>
            <p:nvPr/>
          </p:nvSpPr>
          <p:spPr>
            <a:xfrm>
              <a:off x="8238600" y="3669288"/>
              <a:ext cx="2085125" cy="1496450"/>
            </a:xfrm>
            <a:custGeom>
              <a:rect b="b" l="l" r="r" t="t"/>
              <a:pathLst>
                <a:path extrusionOk="0" h="59858" w="83405">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4"/>
            <p:cNvSpPr/>
            <p:nvPr/>
          </p:nvSpPr>
          <p:spPr>
            <a:xfrm>
              <a:off x="8222075" y="3691463"/>
              <a:ext cx="1652575" cy="1462300"/>
            </a:xfrm>
            <a:custGeom>
              <a:rect b="b" l="l" r="r" t="t"/>
              <a:pathLst>
                <a:path extrusionOk="0" h="58492" w="66103">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4"/>
            <p:cNvSpPr/>
            <p:nvPr/>
          </p:nvSpPr>
          <p:spPr>
            <a:xfrm>
              <a:off x="8059425" y="3687738"/>
              <a:ext cx="838300" cy="1471650"/>
            </a:xfrm>
            <a:custGeom>
              <a:rect b="b" l="l" r="r" t="t"/>
              <a:pathLst>
                <a:path extrusionOk="0" h="58866" w="33532">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4"/>
            <p:cNvSpPr/>
            <p:nvPr/>
          </p:nvSpPr>
          <p:spPr>
            <a:xfrm>
              <a:off x="6443172" y="4736737"/>
              <a:ext cx="2029175" cy="494630"/>
            </a:xfrm>
            <a:custGeom>
              <a:rect b="b" l="l" r="r" t="t"/>
              <a:pathLst>
                <a:path extrusionOk="0" h="16248" w="81167">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4"/>
            <p:cNvSpPr/>
            <p:nvPr/>
          </p:nvSpPr>
          <p:spPr>
            <a:xfrm>
              <a:off x="6497010" y="4807122"/>
              <a:ext cx="2029175" cy="444308"/>
            </a:xfrm>
            <a:custGeom>
              <a:rect b="b" l="l" r="r" t="t"/>
              <a:pathLst>
                <a:path extrusionOk="0" h="14595" w="81167">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4"/>
            <p:cNvSpPr/>
            <p:nvPr/>
          </p:nvSpPr>
          <p:spPr>
            <a:xfrm>
              <a:off x="9798150" y="3995563"/>
              <a:ext cx="511300" cy="1009825"/>
            </a:xfrm>
            <a:custGeom>
              <a:rect b="b" l="l" r="r" t="t"/>
              <a:pathLst>
                <a:path extrusionOk="0" h="40393" w="20452">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0" name="Google Shape;3150;p24"/>
          <p:cNvGrpSpPr/>
          <p:nvPr/>
        </p:nvGrpSpPr>
        <p:grpSpPr>
          <a:xfrm flipH="1">
            <a:off x="0" y="3940925"/>
            <a:ext cx="1754725" cy="1335300"/>
            <a:chOff x="0" y="3611325"/>
            <a:chExt cx="1754725" cy="1335300"/>
          </a:xfrm>
        </p:grpSpPr>
        <p:sp>
          <p:nvSpPr>
            <p:cNvPr id="3151" name="Google Shape;3151;p24"/>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4"/>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3" name="Google Shape;3153;p24"/>
          <p:cNvGrpSpPr/>
          <p:nvPr/>
        </p:nvGrpSpPr>
        <p:grpSpPr>
          <a:xfrm>
            <a:off x="-801756" y="4600690"/>
            <a:ext cx="2556481" cy="631683"/>
            <a:chOff x="6443172" y="4736737"/>
            <a:chExt cx="2083012" cy="514693"/>
          </a:xfrm>
        </p:grpSpPr>
        <p:sp>
          <p:nvSpPr>
            <p:cNvPr id="3154" name="Google Shape;3154;p24"/>
            <p:cNvSpPr/>
            <p:nvPr/>
          </p:nvSpPr>
          <p:spPr>
            <a:xfrm>
              <a:off x="6443172" y="4736737"/>
              <a:ext cx="2029175" cy="494630"/>
            </a:xfrm>
            <a:custGeom>
              <a:rect b="b" l="l" r="r" t="t"/>
              <a:pathLst>
                <a:path extrusionOk="0" h="16248" w="81167">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4"/>
            <p:cNvSpPr/>
            <p:nvPr/>
          </p:nvSpPr>
          <p:spPr>
            <a:xfrm>
              <a:off x="6497010" y="4807122"/>
              <a:ext cx="2029175" cy="444308"/>
            </a:xfrm>
            <a:custGeom>
              <a:rect b="b" l="l" r="r" t="t"/>
              <a:pathLst>
                <a:path extrusionOk="0" h="14595" w="81167">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6" name="Google Shape;3156;p24"/>
          <p:cNvGrpSpPr/>
          <p:nvPr/>
        </p:nvGrpSpPr>
        <p:grpSpPr>
          <a:xfrm>
            <a:off x="7421813" y="3904563"/>
            <a:ext cx="3753650" cy="1305050"/>
            <a:chOff x="12456600" y="3922575"/>
            <a:chExt cx="3753650" cy="1305050"/>
          </a:xfrm>
        </p:grpSpPr>
        <p:sp>
          <p:nvSpPr>
            <p:cNvPr id="3157" name="Google Shape;3157;p24"/>
            <p:cNvSpPr/>
            <p:nvPr/>
          </p:nvSpPr>
          <p:spPr>
            <a:xfrm>
              <a:off x="13680025" y="3922575"/>
              <a:ext cx="2530225" cy="1304475"/>
            </a:xfrm>
            <a:custGeom>
              <a:rect b="b" l="l" r="r" t="t"/>
              <a:pathLst>
                <a:path extrusionOk="0" h="52179" w="101209">
                  <a:moveTo>
                    <a:pt x="101208" y="0"/>
                  </a:moveTo>
                  <a:lnTo>
                    <a:pt x="1" y="52179"/>
                  </a:lnTo>
                  <a:lnTo>
                    <a:pt x="101208" y="52179"/>
                  </a:lnTo>
                  <a:lnTo>
                    <a:pt x="101208" y="0"/>
                  </a:lnTo>
                  <a:close/>
                </a:path>
              </a:pathLst>
            </a:custGeom>
            <a:solidFill>
              <a:srgbClr val="3A6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24"/>
            <p:cNvSpPr/>
            <p:nvPr/>
          </p:nvSpPr>
          <p:spPr>
            <a:xfrm>
              <a:off x="14031550" y="4175350"/>
              <a:ext cx="2178700" cy="1052275"/>
            </a:xfrm>
            <a:custGeom>
              <a:rect b="b" l="l" r="r" t="t"/>
              <a:pathLst>
                <a:path extrusionOk="0" h="42091" w="87148">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4"/>
            <p:cNvSpPr/>
            <p:nvPr/>
          </p:nvSpPr>
          <p:spPr>
            <a:xfrm>
              <a:off x="12456600" y="4494350"/>
              <a:ext cx="1966425" cy="732700"/>
            </a:xfrm>
            <a:custGeom>
              <a:rect b="b" l="l" r="r" t="t"/>
              <a:pathLst>
                <a:path extrusionOk="0" h="29308" w="78657">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4"/>
            <p:cNvSpPr/>
            <p:nvPr/>
          </p:nvSpPr>
          <p:spPr>
            <a:xfrm>
              <a:off x="12975300" y="4539425"/>
              <a:ext cx="1447725" cy="687625"/>
            </a:xfrm>
            <a:custGeom>
              <a:rect b="b" l="l" r="r" t="t"/>
              <a:pathLst>
                <a:path extrusionOk="0" h="27505" w="57909">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1" name="Google Shape;3161;p24"/>
          <p:cNvSpPr/>
          <p:nvPr/>
        </p:nvSpPr>
        <p:spPr>
          <a:xfrm rot="-5400000">
            <a:off x="8382540" y="3531796"/>
            <a:ext cx="1289190" cy="1192704"/>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4"/>
          <p:cNvSpPr/>
          <p:nvPr/>
        </p:nvSpPr>
        <p:spPr>
          <a:xfrm rot="-5400000">
            <a:off x="7455814" y="4380202"/>
            <a:ext cx="930854" cy="86118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4"/>
          <p:cNvSpPr/>
          <p:nvPr/>
        </p:nvSpPr>
        <p:spPr>
          <a:xfrm rot="-4087865">
            <a:off x="7903745" y="4320227"/>
            <a:ext cx="1289091" cy="1192613"/>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4"/>
          <p:cNvSpPr/>
          <p:nvPr/>
        </p:nvSpPr>
        <p:spPr>
          <a:xfrm flipH="1" rot="502683">
            <a:off x="5551888" y="-893302"/>
            <a:ext cx="4635693" cy="1736225"/>
          </a:xfrm>
          <a:custGeom>
            <a:rect b="b" l="l" r="r" t="t"/>
            <a:pathLst>
              <a:path extrusionOk="0" h="69451" w="185433">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4"/>
          <p:cNvSpPr/>
          <p:nvPr/>
        </p:nvSpPr>
        <p:spPr>
          <a:xfrm flipH="1" rot="1658019">
            <a:off x="5561197" y="-452459"/>
            <a:ext cx="5267939" cy="1983930"/>
          </a:xfrm>
          <a:custGeom>
            <a:rect b="b" l="l" r="r" t="t"/>
            <a:pathLst>
              <a:path extrusionOk="0" h="79360" w="210725">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4"/>
          <p:cNvSpPr/>
          <p:nvPr/>
        </p:nvSpPr>
        <p:spPr>
          <a:xfrm>
            <a:off x="-35052" y="-128129"/>
            <a:ext cx="1967408" cy="885733"/>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4"/>
          <p:cNvSpPr/>
          <p:nvPr/>
        </p:nvSpPr>
        <p:spPr>
          <a:xfrm>
            <a:off x="-230224" y="-50803"/>
            <a:ext cx="2344366" cy="1055462"/>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4"/>
          <p:cNvSpPr/>
          <p:nvPr/>
        </p:nvSpPr>
        <p:spPr>
          <a:xfrm>
            <a:off x="2561286" y="4518119"/>
            <a:ext cx="1224300" cy="681357"/>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4"/>
          <p:cNvSpPr/>
          <p:nvPr/>
        </p:nvSpPr>
        <p:spPr>
          <a:xfrm flipH="1">
            <a:off x="6620503" y="-271673"/>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3170" name="Shape 3170"/>
        <p:cNvGrpSpPr/>
        <p:nvPr/>
      </p:nvGrpSpPr>
      <p:grpSpPr>
        <a:xfrm>
          <a:off x="0" y="0"/>
          <a:ext cx="0" cy="0"/>
          <a:chOff x="0" y="0"/>
          <a:chExt cx="0" cy="0"/>
        </a:xfrm>
      </p:grpSpPr>
      <p:sp>
        <p:nvSpPr>
          <p:cNvPr id="3171" name="Google Shape;3171;p25"/>
          <p:cNvSpPr txBox="1"/>
          <p:nvPr>
            <p:ph type="title"/>
          </p:nvPr>
        </p:nvSpPr>
        <p:spPr>
          <a:xfrm>
            <a:off x="720000" y="5395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72" name="Google Shape;3172;p25"/>
          <p:cNvSpPr txBox="1"/>
          <p:nvPr>
            <p:ph idx="2" type="title"/>
          </p:nvPr>
        </p:nvSpPr>
        <p:spPr>
          <a:xfrm>
            <a:off x="937700" y="3635325"/>
            <a:ext cx="21753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173" name="Google Shape;3173;p25"/>
          <p:cNvSpPr txBox="1"/>
          <p:nvPr>
            <p:ph idx="1" type="subTitle"/>
          </p:nvPr>
        </p:nvSpPr>
        <p:spPr>
          <a:xfrm>
            <a:off x="937575" y="3951125"/>
            <a:ext cx="21753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174" name="Google Shape;3174;p25"/>
          <p:cNvSpPr txBox="1"/>
          <p:nvPr>
            <p:ph idx="3" type="title"/>
          </p:nvPr>
        </p:nvSpPr>
        <p:spPr>
          <a:xfrm>
            <a:off x="3484422" y="3635325"/>
            <a:ext cx="21753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000"/>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p:txBody>
      </p:sp>
      <p:sp>
        <p:nvSpPr>
          <p:cNvPr id="3175" name="Google Shape;3175;p25"/>
          <p:cNvSpPr txBox="1"/>
          <p:nvPr>
            <p:ph idx="4" type="subTitle"/>
          </p:nvPr>
        </p:nvSpPr>
        <p:spPr>
          <a:xfrm>
            <a:off x="3484297" y="3951125"/>
            <a:ext cx="21753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176" name="Google Shape;3176;p25"/>
          <p:cNvSpPr txBox="1"/>
          <p:nvPr>
            <p:ph idx="5" type="title"/>
          </p:nvPr>
        </p:nvSpPr>
        <p:spPr>
          <a:xfrm>
            <a:off x="6031150" y="3635325"/>
            <a:ext cx="21753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000"/>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p:txBody>
      </p:sp>
      <p:sp>
        <p:nvSpPr>
          <p:cNvPr id="3177" name="Google Shape;3177;p25"/>
          <p:cNvSpPr txBox="1"/>
          <p:nvPr>
            <p:ph idx="6" type="subTitle"/>
          </p:nvPr>
        </p:nvSpPr>
        <p:spPr>
          <a:xfrm>
            <a:off x="6031025" y="3951125"/>
            <a:ext cx="21753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178" name="Google Shape;3178;p25"/>
          <p:cNvSpPr txBox="1"/>
          <p:nvPr>
            <p:ph idx="7" type="title"/>
          </p:nvPr>
        </p:nvSpPr>
        <p:spPr>
          <a:xfrm>
            <a:off x="937700" y="1895775"/>
            <a:ext cx="21753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179" name="Google Shape;3179;p25"/>
          <p:cNvSpPr txBox="1"/>
          <p:nvPr>
            <p:ph idx="8" type="subTitle"/>
          </p:nvPr>
        </p:nvSpPr>
        <p:spPr>
          <a:xfrm>
            <a:off x="937575" y="2211575"/>
            <a:ext cx="21753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180" name="Google Shape;3180;p25"/>
          <p:cNvSpPr txBox="1"/>
          <p:nvPr>
            <p:ph idx="9" type="title"/>
          </p:nvPr>
        </p:nvSpPr>
        <p:spPr>
          <a:xfrm>
            <a:off x="3484422" y="1895775"/>
            <a:ext cx="21753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000"/>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p:txBody>
      </p:sp>
      <p:sp>
        <p:nvSpPr>
          <p:cNvPr id="3181" name="Google Shape;3181;p25"/>
          <p:cNvSpPr txBox="1"/>
          <p:nvPr>
            <p:ph idx="13" type="subTitle"/>
          </p:nvPr>
        </p:nvSpPr>
        <p:spPr>
          <a:xfrm>
            <a:off x="3484297" y="2211575"/>
            <a:ext cx="21753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182" name="Google Shape;3182;p25"/>
          <p:cNvSpPr txBox="1"/>
          <p:nvPr>
            <p:ph idx="14" type="title"/>
          </p:nvPr>
        </p:nvSpPr>
        <p:spPr>
          <a:xfrm>
            <a:off x="6031150" y="1895775"/>
            <a:ext cx="21753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000"/>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p:txBody>
      </p:sp>
      <p:sp>
        <p:nvSpPr>
          <p:cNvPr id="3183" name="Google Shape;3183;p25"/>
          <p:cNvSpPr txBox="1"/>
          <p:nvPr>
            <p:ph idx="15" type="subTitle"/>
          </p:nvPr>
        </p:nvSpPr>
        <p:spPr>
          <a:xfrm>
            <a:off x="6031025" y="2211575"/>
            <a:ext cx="21753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184" name="Google Shape;3184;p25"/>
          <p:cNvSpPr/>
          <p:nvPr/>
        </p:nvSpPr>
        <p:spPr>
          <a:xfrm>
            <a:off x="-193269" y="9285"/>
            <a:ext cx="2266383" cy="2090844"/>
          </a:xfrm>
          <a:custGeom>
            <a:rect b="b" l="l" r="r" t="t"/>
            <a:pathLst>
              <a:path extrusionOk="0" h="71764" w="77789">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85" name="Google Shape;3185;p25"/>
          <p:cNvGrpSpPr/>
          <p:nvPr/>
        </p:nvGrpSpPr>
        <p:grpSpPr>
          <a:xfrm>
            <a:off x="8071795" y="-646236"/>
            <a:ext cx="2359247" cy="5355221"/>
            <a:chOff x="13093133" y="-435336"/>
            <a:chExt cx="2359247" cy="5355221"/>
          </a:xfrm>
        </p:grpSpPr>
        <p:sp>
          <p:nvSpPr>
            <p:cNvPr id="3186" name="Google Shape;3186;p25"/>
            <p:cNvSpPr/>
            <p:nvPr/>
          </p:nvSpPr>
          <p:spPr>
            <a:xfrm>
              <a:off x="13093133" y="-435336"/>
              <a:ext cx="2359247" cy="5355221"/>
            </a:xfrm>
            <a:custGeom>
              <a:rect b="b" l="l" r="r" t="t"/>
              <a:pathLst>
                <a:path extrusionOk="0" h="168337" w="74161">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5"/>
            <p:cNvSpPr/>
            <p:nvPr/>
          </p:nvSpPr>
          <p:spPr>
            <a:xfrm>
              <a:off x="13242015" y="1969594"/>
              <a:ext cx="407359" cy="2713574"/>
            </a:xfrm>
            <a:custGeom>
              <a:rect b="b" l="l" r="r" t="t"/>
              <a:pathLst>
                <a:path extrusionOk="0" h="85299" w="12805">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5"/>
            <p:cNvSpPr/>
            <p:nvPr/>
          </p:nvSpPr>
          <p:spPr>
            <a:xfrm>
              <a:off x="13526642" y="1261638"/>
              <a:ext cx="591108" cy="2061514"/>
            </a:xfrm>
            <a:custGeom>
              <a:rect b="b" l="l" r="r" t="t"/>
              <a:pathLst>
                <a:path extrusionOk="0" h="64802" w="18581">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9" name="Google Shape;3189;p25"/>
          <p:cNvSpPr/>
          <p:nvPr/>
        </p:nvSpPr>
        <p:spPr>
          <a:xfrm flipH="1">
            <a:off x="937712" y="4604100"/>
            <a:ext cx="8616869" cy="1292300"/>
          </a:xfrm>
          <a:custGeom>
            <a:rect b="b" l="l" r="r" t="t"/>
            <a:pathLst>
              <a:path extrusionOk="0" h="51692" w="180175">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5"/>
          <p:cNvSpPr/>
          <p:nvPr/>
        </p:nvSpPr>
        <p:spPr>
          <a:xfrm>
            <a:off x="0" y="4529600"/>
            <a:ext cx="9313979" cy="1071223"/>
          </a:xfrm>
          <a:custGeom>
            <a:rect b="b" l="l" r="r" t="t"/>
            <a:pathLst>
              <a:path extrusionOk="0" h="31546" w="229578">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5"/>
          <p:cNvSpPr/>
          <p:nvPr/>
        </p:nvSpPr>
        <p:spPr>
          <a:xfrm>
            <a:off x="-1992150" y="4645800"/>
            <a:ext cx="11480575" cy="1003200"/>
          </a:xfrm>
          <a:custGeom>
            <a:rect b="b" l="l" r="r" t="t"/>
            <a:pathLst>
              <a:path extrusionOk="0" h="40128" w="459223">
                <a:moveTo>
                  <a:pt x="233481" y="6255"/>
                </a:moveTo>
                <a:cubicBezTo>
                  <a:pt x="233663" y="6689"/>
                  <a:pt x="233891" y="7122"/>
                  <a:pt x="234165" y="7488"/>
                </a:cubicBezTo>
                <a:cubicBezTo>
                  <a:pt x="233914" y="7374"/>
                  <a:pt x="233663" y="7237"/>
                  <a:pt x="233435" y="7100"/>
                </a:cubicBezTo>
                <a:lnTo>
                  <a:pt x="233435" y="6301"/>
                </a:lnTo>
                <a:cubicBezTo>
                  <a:pt x="233458" y="6301"/>
                  <a:pt x="233458" y="6278"/>
                  <a:pt x="233481" y="6255"/>
                </a:cubicBezTo>
                <a:close/>
                <a:moveTo>
                  <a:pt x="61674" y="1"/>
                </a:moveTo>
                <a:lnTo>
                  <a:pt x="61674" y="1"/>
                </a:lnTo>
                <a:cubicBezTo>
                  <a:pt x="60944" y="2010"/>
                  <a:pt x="59620" y="4246"/>
                  <a:pt x="59209" y="6232"/>
                </a:cubicBezTo>
                <a:cubicBezTo>
                  <a:pt x="59323" y="5525"/>
                  <a:pt x="59369" y="4863"/>
                  <a:pt x="59460" y="4178"/>
                </a:cubicBezTo>
                <a:lnTo>
                  <a:pt x="59460" y="4178"/>
                </a:lnTo>
                <a:cubicBezTo>
                  <a:pt x="58616" y="5114"/>
                  <a:pt x="57634" y="6073"/>
                  <a:pt x="56539" y="6712"/>
                </a:cubicBezTo>
                <a:cubicBezTo>
                  <a:pt x="56995" y="6073"/>
                  <a:pt x="56995" y="5479"/>
                  <a:pt x="57201" y="4863"/>
                </a:cubicBezTo>
                <a:lnTo>
                  <a:pt x="57201" y="4863"/>
                </a:lnTo>
                <a:cubicBezTo>
                  <a:pt x="56311" y="5388"/>
                  <a:pt x="55443" y="6095"/>
                  <a:pt x="54576" y="6712"/>
                </a:cubicBezTo>
                <a:cubicBezTo>
                  <a:pt x="54873" y="6255"/>
                  <a:pt x="55009" y="5570"/>
                  <a:pt x="55261" y="5091"/>
                </a:cubicBezTo>
                <a:lnTo>
                  <a:pt x="55261" y="5091"/>
                </a:lnTo>
                <a:cubicBezTo>
                  <a:pt x="54279" y="5456"/>
                  <a:pt x="53503" y="6164"/>
                  <a:pt x="52613" y="6689"/>
                </a:cubicBezTo>
                <a:cubicBezTo>
                  <a:pt x="53115" y="6073"/>
                  <a:pt x="53663" y="5296"/>
                  <a:pt x="54028" y="4612"/>
                </a:cubicBezTo>
                <a:lnTo>
                  <a:pt x="54028" y="4612"/>
                </a:lnTo>
                <a:cubicBezTo>
                  <a:pt x="52932" y="5251"/>
                  <a:pt x="51814" y="5890"/>
                  <a:pt x="50901" y="6712"/>
                </a:cubicBezTo>
                <a:cubicBezTo>
                  <a:pt x="51243" y="4840"/>
                  <a:pt x="53412" y="3082"/>
                  <a:pt x="54279" y="1234"/>
                </a:cubicBezTo>
                <a:lnTo>
                  <a:pt x="54279" y="1234"/>
                </a:lnTo>
                <a:cubicBezTo>
                  <a:pt x="51814" y="2603"/>
                  <a:pt x="49760" y="4886"/>
                  <a:pt x="47523" y="6575"/>
                </a:cubicBezTo>
                <a:cubicBezTo>
                  <a:pt x="48208" y="5799"/>
                  <a:pt x="48915" y="5091"/>
                  <a:pt x="49121" y="4110"/>
                </a:cubicBezTo>
                <a:lnTo>
                  <a:pt x="49121" y="4110"/>
                </a:lnTo>
                <a:cubicBezTo>
                  <a:pt x="47089" y="4612"/>
                  <a:pt x="45605" y="6438"/>
                  <a:pt x="43825" y="7008"/>
                </a:cubicBezTo>
                <a:cubicBezTo>
                  <a:pt x="44373" y="6415"/>
                  <a:pt x="44419" y="5707"/>
                  <a:pt x="44692" y="5114"/>
                </a:cubicBezTo>
                <a:lnTo>
                  <a:pt x="44692" y="5114"/>
                </a:lnTo>
                <a:cubicBezTo>
                  <a:pt x="43574" y="5570"/>
                  <a:pt x="42296" y="6506"/>
                  <a:pt x="41132" y="7054"/>
                </a:cubicBezTo>
                <a:cubicBezTo>
                  <a:pt x="41634" y="6438"/>
                  <a:pt x="42113" y="5753"/>
                  <a:pt x="42478" y="5091"/>
                </a:cubicBezTo>
                <a:lnTo>
                  <a:pt x="42478" y="5091"/>
                </a:lnTo>
                <a:cubicBezTo>
                  <a:pt x="41246" y="5662"/>
                  <a:pt x="40082" y="6643"/>
                  <a:pt x="38849" y="7259"/>
                </a:cubicBezTo>
                <a:cubicBezTo>
                  <a:pt x="39557" y="6118"/>
                  <a:pt x="40835" y="5137"/>
                  <a:pt x="41931" y="4315"/>
                </a:cubicBezTo>
                <a:lnTo>
                  <a:pt x="41931" y="4315"/>
                </a:lnTo>
                <a:cubicBezTo>
                  <a:pt x="40013" y="4817"/>
                  <a:pt x="37639" y="5205"/>
                  <a:pt x="35882" y="6050"/>
                </a:cubicBezTo>
                <a:cubicBezTo>
                  <a:pt x="35676" y="6164"/>
                  <a:pt x="35494" y="6301"/>
                  <a:pt x="35334" y="6461"/>
                </a:cubicBezTo>
                <a:cubicBezTo>
                  <a:pt x="36977" y="4475"/>
                  <a:pt x="38484" y="2306"/>
                  <a:pt x="40242" y="366"/>
                </a:cubicBezTo>
                <a:lnTo>
                  <a:pt x="40242" y="366"/>
                </a:lnTo>
                <a:cubicBezTo>
                  <a:pt x="36316" y="914"/>
                  <a:pt x="35288" y="4520"/>
                  <a:pt x="32275" y="6050"/>
                </a:cubicBezTo>
                <a:cubicBezTo>
                  <a:pt x="33074" y="5068"/>
                  <a:pt x="33919" y="4064"/>
                  <a:pt x="34398" y="2900"/>
                </a:cubicBezTo>
                <a:cubicBezTo>
                  <a:pt x="34386" y="2900"/>
                  <a:pt x="34373" y="2900"/>
                  <a:pt x="34361" y="2900"/>
                </a:cubicBezTo>
                <a:cubicBezTo>
                  <a:pt x="31933" y="2900"/>
                  <a:pt x="29664" y="5098"/>
                  <a:pt x="27870" y="6506"/>
                </a:cubicBezTo>
                <a:cubicBezTo>
                  <a:pt x="28418" y="6027"/>
                  <a:pt x="28943" y="5274"/>
                  <a:pt x="29171" y="4612"/>
                </a:cubicBezTo>
                <a:lnTo>
                  <a:pt x="29171" y="4612"/>
                </a:lnTo>
                <a:cubicBezTo>
                  <a:pt x="27847" y="4635"/>
                  <a:pt x="26775" y="5479"/>
                  <a:pt x="25839" y="6278"/>
                </a:cubicBezTo>
                <a:cubicBezTo>
                  <a:pt x="26501" y="5342"/>
                  <a:pt x="27459" y="4429"/>
                  <a:pt x="27505" y="3174"/>
                </a:cubicBezTo>
                <a:lnTo>
                  <a:pt x="27505" y="3174"/>
                </a:lnTo>
                <a:cubicBezTo>
                  <a:pt x="26250" y="4041"/>
                  <a:pt x="25108" y="5114"/>
                  <a:pt x="23944" y="6050"/>
                </a:cubicBezTo>
                <a:cubicBezTo>
                  <a:pt x="24971" y="4246"/>
                  <a:pt x="26569" y="2626"/>
                  <a:pt x="27277" y="686"/>
                </a:cubicBezTo>
                <a:lnTo>
                  <a:pt x="27277" y="686"/>
                </a:lnTo>
                <a:cubicBezTo>
                  <a:pt x="25033" y="819"/>
                  <a:pt x="21751" y="3914"/>
                  <a:pt x="21009" y="6100"/>
                </a:cubicBezTo>
                <a:lnTo>
                  <a:pt x="21009" y="6100"/>
                </a:lnTo>
                <a:cubicBezTo>
                  <a:pt x="21283" y="5109"/>
                  <a:pt x="21178" y="3605"/>
                  <a:pt x="21114" y="2466"/>
                </a:cubicBezTo>
                <a:lnTo>
                  <a:pt x="21114" y="2466"/>
                </a:lnTo>
                <a:cubicBezTo>
                  <a:pt x="19950" y="3311"/>
                  <a:pt x="19311" y="4635"/>
                  <a:pt x="18740" y="5821"/>
                </a:cubicBezTo>
                <a:cubicBezTo>
                  <a:pt x="18649" y="4452"/>
                  <a:pt x="18877" y="3014"/>
                  <a:pt x="18443" y="1690"/>
                </a:cubicBezTo>
                <a:cubicBezTo>
                  <a:pt x="18032" y="2763"/>
                  <a:pt x="18421" y="3973"/>
                  <a:pt x="17759" y="4817"/>
                </a:cubicBezTo>
                <a:cubicBezTo>
                  <a:pt x="17690" y="3425"/>
                  <a:pt x="17644" y="2032"/>
                  <a:pt x="17416" y="686"/>
                </a:cubicBezTo>
                <a:cubicBezTo>
                  <a:pt x="16526" y="1644"/>
                  <a:pt x="16823" y="3242"/>
                  <a:pt x="16549" y="4315"/>
                </a:cubicBezTo>
                <a:cubicBezTo>
                  <a:pt x="16321" y="3197"/>
                  <a:pt x="16161" y="1964"/>
                  <a:pt x="15727" y="982"/>
                </a:cubicBezTo>
                <a:cubicBezTo>
                  <a:pt x="15476" y="2466"/>
                  <a:pt x="14677" y="3767"/>
                  <a:pt x="14700" y="5296"/>
                </a:cubicBezTo>
                <a:cubicBezTo>
                  <a:pt x="13970" y="4315"/>
                  <a:pt x="13467" y="2854"/>
                  <a:pt x="12783" y="1736"/>
                </a:cubicBezTo>
                <a:lnTo>
                  <a:pt x="12783" y="1736"/>
                </a:lnTo>
                <a:cubicBezTo>
                  <a:pt x="12714" y="3311"/>
                  <a:pt x="13262" y="4498"/>
                  <a:pt x="13559" y="5981"/>
                </a:cubicBezTo>
                <a:cubicBezTo>
                  <a:pt x="12349" y="5182"/>
                  <a:pt x="11482" y="4087"/>
                  <a:pt x="10363" y="3197"/>
                </a:cubicBezTo>
                <a:lnTo>
                  <a:pt x="10363" y="3197"/>
                </a:lnTo>
                <a:cubicBezTo>
                  <a:pt x="10865" y="4087"/>
                  <a:pt x="11368" y="4977"/>
                  <a:pt x="11276" y="6027"/>
                </a:cubicBezTo>
                <a:cubicBezTo>
                  <a:pt x="10295" y="5342"/>
                  <a:pt x="9382" y="4406"/>
                  <a:pt x="8423" y="3699"/>
                </a:cubicBezTo>
                <a:lnTo>
                  <a:pt x="8423" y="3699"/>
                </a:lnTo>
                <a:cubicBezTo>
                  <a:pt x="8628" y="4908"/>
                  <a:pt x="9039" y="6392"/>
                  <a:pt x="9815" y="7488"/>
                </a:cubicBezTo>
                <a:cubicBezTo>
                  <a:pt x="8492" y="6826"/>
                  <a:pt x="7076" y="5753"/>
                  <a:pt x="5684" y="5319"/>
                </a:cubicBezTo>
                <a:cubicBezTo>
                  <a:pt x="2466" y="8195"/>
                  <a:pt x="1963" y="14906"/>
                  <a:pt x="1758" y="18946"/>
                </a:cubicBezTo>
                <a:cubicBezTo>
                  <a:pt x="1553" y="23055"/>
                  <a:pt x="1" y="30884"/>
                  <a:pt x="3926" y="33919"/>
                </a:cubicBezTo>
                <a:cubicBezTo>
                  <a:pt x="5057" y="34792"/>
                  <a:pt x="6711" y="35120"/>
                  <a:pt x="8613" y="35120"/>
                </a:cubicBezTo>
                <a:cubicBezTo>
                  <a:pt x="13777" y="35120"/>
                  <a:pt x="20774" y="32702"/>
                  <a:pt x="24127" y="32185"/>
                </a:cubicBezTo>
                <a:cubicBezTo>
                  <a:pt x="24676" y="32101"/>
                  <a:pt x="25231" y="32063"/>
                  <a:pt x="25789" y="32063"/>
                </a:cubicBezTo>
                <a:cubicBezTo>
                  <a:pt x="31543" y="32063"/>
                  <a:pt x="37713" y="36113"/>
                  <a:pt x="43453" y="36113"/>
                </a:cubicBezTo>
                <a:cubicBezTo>
                  <a:pt x="43539" y="36113"/>
                  <a:pt x="43625" y="36112"/>
                  <a:pt x="43711" y="36111"/>
                </a:cubicBezTo>
                <a:cubicBezTo>
                  <a:pt x="43988" y="36106"/>
                  <a:pt x="44264" y="36103"/>
                  <a:pt x="44539" y="36103"/>
                </a:cubicBezTo>
                <a:cubicBezTo>
                  <a:pt x="55860" y="36103"/>
                  <a:pt x="65856" y="40128"/>
                  <a:pt x="77287" y="40128"/>
                </a:cubicBezTo>
                <a:cubicBezTo>
                  <a:pt x="77310" y="40128"/>
                  <a:pt x="77334" y="40128"/>
                  <a:pt x="77357" y="40128"/>
                </a:cubicBezTo>
                <a:cubicBezTo>
                  <a:pt x="86759" y="40128"/>
                  <a:pt x="96671" y="36167"/>
                  <a:pt x="106147" y="36167"/>
                </a:cubicBezTo>
                <a:cubicBezTo>
                  <a:pt x="107601" y="36167"/>
                  <a:pt x="109045" y="36261"/>
                  <a:pt x="110475" y="36476"/>
                </a:cubicBezTo>
                <a:cubicBezTo>
                  <a:pt x="110608" y="36496"/>
                  <a:pt x="110743" y="36506"/>
                  <a:pt x="110879" y="36506"/>
                </a:cubicBezTo>
                <a:cubicBezTo>
                  <a:pt x="112731" y="36506"/>
                  <a:pt x="114871" y="34714"/>
                  <a:pt x="116912" y="33417"/>
                </a:cubicBezTo>
                <a:cubicBezTo>
                  <a:pt x="117094" y="33600"/>
                  <a:pt x="117277" y="33760"/>
                  <a:pt x="117482" y="33919"/>
                </a:cubicBezTo>
                <a:cubicBezTo>
                  <a:pt x="118613" y="34792"/>
                  <a:pt x="120267" y="35120"/>
                  <a:pt x="122169" y="35120"/>
                </a:cubicBezTo>
                <a:cubicBezTo>
                  <a:pt x="127333" y="35120"/>
                  <a:pt x="134330" y="32702"/>
                  <a:pt x="137683" y="32185"/>
                </a:cubicBezTo>
                <a:cubicBezTo>
                  <a:pt x="138232" y="32101"/>
                  <a:pt x="138787" y="32063"/>
                  <a:pt x="139345" y="32063"/>
                </a:cubicBezTo>
                <a:cubicBezTo>
                  <a:pt x="145099" y="32063"/>
                  <a:pt x="151269" y="36113"/>
                  <a:pt x="157009" y="36113"/>
                </a:cubicBezTo>
                <a:cubicBezTo>
                  <a:pt x="157095" y="36113"/>
                  <a:pt x="157181" y="36112"/>
                  <a:pt x="157267" y="36111"/>
                </a:cubicBezTo>
                <a:cubicBezTo>
                  <a:pt x="157544" y="36106"/>
                  <a:pt x="157820" y="36103"/>
                  <a:pt x="158095" y="36103"/>
                </a:cubicBezTo>
                <a:cubicBezTo>
                  <a:pt x="169416" y="36103"/>
                  <a:pt x="179412" y="40128"/>
                  <a:pt x="190843" y="40128"/>
                </a:cubicBezTo>
                <a:cubicBezTo>
                  <a:pt x="190866" y="40128"/>
                  <a:pt x="190890" y="40128"/>
                  <a:pt x="190913" y="40128"/>
                </a:cubicBezTo>
                <a:cubicBezTo>
                  <a:pt x="200315" y="40128"/>
                  <a:pt x="210227" y="36167"/>
                  <a:pt x="219703" y="36167"/>
                </a:cubicBezTo>
                <a:cubicBezTo>
                  <a:pt x="221157" y="36167"/>
                  <a:pt x="222601" y="36261"/>
                  <a:pt x="224031" y="36476"/>
                </a:cubicBezTo>
                <a:cubicBezTo>
                  <a:pt x="224164" y="36496"/>
                  <a:pt x="224299" y="36505"/>
                  <a:pt x="224435" y="36505"/>
                </a:cubicBezTo>
                <a:cubicBezTo>
                  <a:pt x="225862" y="36505"/>
                  <a:pt x="227446" y="35459"/>
                  <a:pt x="229030" y="34376"/>
                </a:cubicBezTo>
                <a:cubicBezTo>
                  <a:pt x="230096" y="34914"/>
                  <a:pt x="231466" y="35127"/>
                  <a:pt x="232996" y="35127"/>
                </a:cubicBezTo>
                <a:cubicBezTo>
                  <a:pt x="238152" y="35127"/>
                  <a:pt x="245133" y="32713"/>
                  <a:pt x="248477" y="32185"/>
                </a:cubicBezTo>
                <a:cubicBezTo>
                  <a:pt x="249026" y="32101"/>
                  <a:pt x="249581" y="32063"/>
                  <a:pt x="250139" y="32063"/>
                </a:cubicBezTo>
                <a:cubicBezTo>
                  <a:pt x="255893" y="32063"/>
                  <a:pt x="262063" y="36113"/>
                  <a:pt x="267803" y="36113"/>
                </a:cubicBezTo>
                <a:cubicBezTo>
                  <a:pt x="267889" y="36113"/>
                  <a:pt x="267975" y="36112"/>
                  <a:pt x="268061" y="36111"/>
                </a:cubicBezTo>
                <a:cubicBezTo>
                  <a:pt x="268338" y="36106"/>
                  <a:pt x="268614" y="36103"/>
                  <a:pt x="268889" y="36103"/>
                </a:cubicBezTo>
                <a:cubicBezTo>
                  <a:pt x="280210" y="36103"/>
                  <a:pt x="290206" y="40128"/>
                  <a:pt x="301637" y="40128"/>
                </a:cubicBezTo>
                <a:cubicBezTo>
                  <a:pt x="301660" y="40128"/>
                  <a:pt x="301684" y="40128"/>
                  <a:pt x="301707" y="40128"/>
                </a:cubicBezTo>
                <a:cubicBezTo>
                  <a:pt x="311109" y="40128"/>
                  <a:pt x="321021" y="36167"/>
                  <a:pt x="330497" y="36167"/>
                </a:cubicBezTo>
                <a:cubicBezTo>
                  <a:pt x="331951" y="36167"/>
                  <a:pt x="333395" y="36261"/>
                  <a:pt x="334825" y="36476"/>
                </a:cubicBezTo>
                <a:cubicBezTo>
                  <a:pt x="334958" y="36496"/>
                  <a:pt x="335093" y="36506"/>
                  <a:pt x="335229" y="36506"/>
                </a:cubicBezTo>
                <a:cubicBezTo>
                  <a:pt x="337081" y="36506"/>
                  <a:pt x="339221" y="34714"/>
                  <a:pt x="341262" y="33417"/>
                </a:cubicBezTo>
                <a:cubicBezTo>
                  <a:pt x="341444" y="33600"/>
                  <a:pt x="341627" y="33760"/>
                  <a:pt x="341832" y="33919"/>
                </a:cubicBezTo>
                <a:cubicBezTo>
                  <a:pt x="342957" y="34792"/>
                  <a:pt x="344608" y="35120"/>
                  <a:pt x="346509" y="35120"/>
                </a:cubicBezTo>
                <a:cubicBezTo>
                  <a:pt x="351671" y="35120"/>
                  <a:pt x="358680" y="32702"/>
                  <a:pt x="362033" y="32185"/>
                </a:cubicBezTo>
                <a:cubicBezTo>
                  <a:pt x="362582" y="32101"/>
                  <a:pt x="363137" y="32063"/>
                  <a:pt x="363695" y="32063"/>
                </a:cubicBezTo>
                <a:cubicBezTo>
                  <a:pt x="369449" y="32063"/>
                  <a:pt x="375619" y="36113"/>
                  <a:pt x="381359" y="36113"/>
                </a:cubicBezTo>
                <a:cubicBezTo>
                  <a:pt x="381445" y="36113"/>
                  <a:pt x="381531" y="36112"/>
                  <a:pt x="381617" y="36111"/>
                </a:cubicBezTo>
                <a:cubicBezTo>
                  <a:pt x="381894" y="36106"/>
                  <a:pt x="382170" y="36103"/>
                  <a:pt x="382445" y="36103"/>
                </a:cubicBezTo>
                <a:cubicBezTo>
                  <a:pt x="393766" y="36103"/>
                  <a:pt x="403762" y="40128"/>
                  <a:pt x="415193" y="40128"/>
                </a:cubicBezTo>
                <a:cubicBezTo>
                  <a:pt x="415216" y="40128"/>
                  <a:pt x="415240" y="40128"/>
                  <a:pt x="415263" y="40128"/>
                </a:cubicBezTo>
                <a:cubicBezTo>
                  <a:pt x="424665" y="40128"/>
                  <a:pt x="434577" y="36167"/>
                  <a:pt x="444053" y="36167"/>
                </a:cubicBezTo>
                <a:cubicBezTo>
                  <a:pt x="445507" y="36167"/>
                  <a:pt x="446951" y="36261"/>
                  <a:pt x="448381" y="36476"/>
                </a:cubicBezTo>
                <a:cubicBezTo>
                  <a:pt x="448514" y="36496"/>
                  <a:pt x="448648" y="36506"/>
                  <a:pt x="448785" y="36506"/>
                </a:cubicBezTo>
                <a:cubicBezTo>
                  <a:pt x="451571" y="36506"/>
                  <a:pt x="454999" y="32464"/>
                  <a:pt x="457785" y="32116"/>
                </a:cubicBezTo>
                <a:lnTo>
                  <a:pt x="457785" y="6301"/>
                </a:lnTo>
                <a:cubicBezTo>
                  <a:pt x="458355" y="5890"/>
                  <a:pt x="458880" y="5205"/>
                  <a:pt x="459223" y="4635"/>
                </a:cubicBezTo>
                <a:lnTo>
                  <a:pt x="459223" y="4635"/>
                </a:lnTo>
                <a:cubicBezTo>
                  <a:pt x="458013" y="4817"/>
                  <a:pt x="456781" y="5844"/>
                  <a:pt x="455685" y="6278"/>
                </a:cubicBezTo>
                <a:cubicBezTo>
                  <a:pt x="456278" y="5821"/>
                  <a:pt x="456598" y="5342"/>
                  <a:pt x="457032" y="4863"/>
                </a:cubicBezTo>
                <a:lnTo>
                  <a:pt x="457032" y="4863"/>
                </a:lnTo>
                <a:cubicBezTo>
                  <a:pt x="456438" y="5182"/>
                  <a:pt x="455708" y="5411"/>
                  <a:pt x="455160" y="5799"/>
                </a:cubicBezTo>
                <a:cubicBezTo>
                  <a:pt x="455685" y="5296"/>
                  <a:pt x="456096" y="4657"/>
                  <a:pt x="456507" y="4132"/>
                </a:cubicBezTo>
                <a:lnTo>
                  <a:pt x="456507" y="4132"/>
                </a:lnTo>
                <a:cubicBezTo>
                  <a:pt x="455594" y="4657"/>
                  <a:pt x="454498" y="5228"/>
                  <a:pt x="453631" y="5776"/>
                </a:cubicBezTo>
                <a:cubicBezTo>
                  <a:pt x="454863" y="4338"/>
                  <a:pt x="456781" y="3242"/>
                  <a:pt x="457945" y="1667"/>
                </a:cubicBezTo>
                <a:lnTo>
                  <a:pt x="457945" y="1667"/>
                </a:lnTo>
                <a:cubicBezTo>
                  <a:pt x="454726" y="2649"/>
                  <a:pt x="452581" y="4383"/>
                  <a:pt x="449887" y="6209"/>
                </a:cubicBezTo>
                <a:cubicBezTo>
                  <a:pt x="449979" y="5913"/>
                  <a:pt x="450070" y="5639"/>
                  <a:pt x="450138" y="5365"/>
                </a:cubicBezTo>
                <a:lnTo>
                  <a:pt x="450138" y="5365"/>
                </a:lnTo>
                <a:cubicBezTo>
                  <a:pt x="449545" y="5616"/>
                  <a:pt x="448541" y="5913"/>
                  <a:pt x="448038" y="6278"/>
                </a:cubicBezTo>
                <a:cubicBezTo>
                  <a:pt x="448290" y="5799"/>
                  <a:pt x="448267" y="5319"/>
                  <a:pt x="448404" y="4908"/>
                </a:cubicBezTo>
                <a:lnTo>
                  <a:pt x="448404" y="4908"/>
                </a:lnTo>
                <a:cubicBezTo>
                  <a:pt x="447742" y="5365"/>
                  <a:pt x="446943" y="5776"/>
                  <a:pt x="446304" y="6027"/>
                </a:cubicBezTo>
                <a:cubicBezTo>
                  <a:pt x="446897" y="5456"/>
                  <a:pt x="447422" y="4817"/>
                  <a:pt x="447856" y="4132"/>
                </a:cubicBezTo>
                <a:lnTo>
                  <a:pt x="447856" y="4132"/>
                </a:lnTo>
                <a:cubicBezTo>
                  <a:pt x="446509" y="4201"/>
                  <a:pt x="445208" y="5319"/>
                  <a:pt x="444067" y="6027"/>
                </a:cubicBezTo>
                <a:cubicBezTo>
                  <a:pt x="444660" y="5433"/>
                  <a:pt x="445391" y="4726"/>
                  <a:pt x="445710" y="3881"/>
                </a:cubicBezTo>
                <a:cubicBezTo>
                  <a:pt x="445696" y="3881"/>
                  <a:pt x="445681" y="3881"/>
                  <a:pt x="445667" y="3881"/>
                </a:cubicBezTo>
                <a:cubicBezTo>
                  <a:pt x="444066" y="3881"/>
                  <a:pt x="442776" y="5120"/>
                  <a:pt x="441419" y="5844"/>
                </a:cubicBezTo>
                <a:cubicBezTo>
                  <a:pt x="441944" y="5274"/>
                  <a:pt x="442355" y="4498"/>
                  <a:pt x="442766" y="3881"/>
                </a:cubicBezTo>
                <a:lnTo>
                  <a:pt x="442766" y="3881"/>
                </a:lnTo>
                <a:cubicBezTo>
                  <a:pt x="441305" y="3973"/>
                  <a:pt x="440141" y="5159"/>
                  <a:pt x="438703" y="5593"/>
                </a:cubicBezTo>
                <a:cubicBezTo>
                  <a:pt x="439456" y="4908"/>
                  <a:pt x="440209" y="4132"/>
                  <a:pt x="440803" y="3402"/>
                </a:cubicBezTo>
                <a:lnTo>
                  <a:pt x="440803" y="3402"/>
                </a:lnTo>
                <a:cubicBezTo>
                  <a:pt x="439000" y="3744"/>
                  <a:pt x="437128" y="5159"/>
                  <a:pt x="435462" y="5776"/>
                </a:cubicBezTo>
                <a:cubicBezTo>
                  <a:pt x="435850" y="4315"/>
                  <a:pt x="437972" y="3105"/>
                  <a:pt x="439274" y="2169"/>
                </a:cubicBezTo>
                <a:lnTo>
                  <a:pt x="439274" y="2169"/>
                </a:lnTo>
                <a:cubicBezTo>
                  <a:pt x="436740" y="2740"/>
                  <a:pt x="434001" y="5525"/>
                  <a:pt x="431490" y="6050"/>
                </a:cubicBezTo>
                <a:cubicBezTo>
                  <a:pt x="432793" y="5087"/>
                  <a:pt x="432506" y="4784"/>
                  <a:pt x="431663" y="4784"/>
                </a:cubicBezTo>
                <a:cubicBezTo>
                  <a:pt x="430466" y="4784"/>
                  <a:pt x="428151" y="5392"/>
                  <a:pt x="427655" y="5593"/>
                </a:cubicBezTo>
                <a:cubicBezTo>
                  <a:pt x="428409" y="5159"/>
                  <a:pt x="428705" y="4475"/>
                  <a:pt x="429025" y="3881"/>
                </a:cubicBezTo>
                <a:lnTo>
                  <a:pt x="429025" y="3881"/>
                </a:lnTo>
                <a:cubicBezTo>
                  <a:pt x="427792" y="4064"/>
                  <a:pt x="426628" y="4863"/>
                  <a:pt x="425419" y="5045"/>
                </a:cubicBezTo>
                <a:cubicBezTo>
                  <a:pt x="426058" y="4406"/>
                  <a:pt x="426765" y="3653"/>
                  <a:pt x="427039" y="2945"/>
                </a:cubicBezTo>
                <a:lnTo>
                  <a:pt x="427039" y="2945"/>
                </a:lnTo>
                <a:cubicBezTo>
                  <a:pt x="426195" y="3379"/>
                  <a:pt x="425396" y="3927"/>
                  <a:pt x="424643" y="4520"/>
                </a:cubicBezTo>
                <a:cubicBezTo>
                  <a:pt x="425373" y="3630"/>
                  <a:pt x="426560" y="3060"/>
                  <a:pt x="427062" y="1918"/>
                </a:cubicBezTo>
                <a:lnTo>
                  <a:pt x="427062" y="1918"/>
                </a:lnTo>
                <a:cubicBezTo>
                  <a:pt x="424871" y="2352"/>
                  <a:pt x="422406" y="4155"/>
                  <a:pt x="420465" y="5411"/>
                </a:cubicBezTo>
                <a:cubicBezTo>
                  <a:pt x="420808" y="5159"/>
                  <a:pt x="421310" y="4383"/>
                  <a:pt x="421652" y="3881"/>
                </a:cubicBezTo>
                <a:lnTo>
                  <a:pt x="421652" y="3881"/>
                </a:lnTo>
                <a:cubicBezTo>
                  <a:pt x="420762" y="4201"/>
                  <a:pt x="419963" y="4771"/>
                  <a:pt x="419050" y="5091"/>
                </a:cubicBezTo>
                <a:cubicBezTo>
                  <a:pt x="419689" y="4543"/>
                  <a:pt x="420237" y="3904"/>
                  <a:pt x="420671" y="3197"/>
                </a:cubicBezTo>
                <a:lnTo>
                  <a:pt x="420671" y="3197"/>
                </a:lnTo>
                <a:cubicBezTo>
                  <a:pt x="419210" y="3607"/>
                  <a:pt x="418092" y="4680"/>
                  <a:pt x="416791" y="5296"/>
                </a:cubicBezTo>
                <a:cubicBezTo>
                  <a:pt x="417453" y="4429"/>
                  <a:pt x="418685" y="3790"/>
                  <a:pt x="419233" y="2717"/>
                </a:cubicBezTo>
                <a:lnTo>
                  <a:pt x="419233" y="2717"/>
                </a:lnTo>
                <a:cubicBezTo>
                  <a:pt x="418046" y="3311"/>
                  <a:pt x="416676" y="3767"/>
                  <a:pt x="415604" y="4566"/>
                </a:cubicBezTo>
                <a:cubicBezTo>
                  <a:pt x="416699" y="3539"/>
                  <a:pt x="418251" y="2649"/>
                  <a:pt x="418959" y="1416"/>
                </a:cubicBezTo>
                <a:lnTo>
                  <a:pt x="418959" y="1416"/>
                </a:lnTo>
                <a:cubicBezTo>
                  <a:pt x="416585" y="2032"/>
                  <a:pt x="414257" y="3060"/>
                  <a:pt x="412385" y="4657"/>
                </a:cubicBezTo>
                <a:cubicBezTo>
                  <a:pt x="412887" y="4110"/>
                  <a:pt x="414074" y="2900"/>
                  <a:pt x="414280" y="1918"/>
                </a:cubicBezTo>
                <a:lnTo>
                  <a:pt x="414280" y="1918"/>
                </a:lnTo>
                <a:cubicBezTo>
                  <a:pt x="412522" y="2329"/>
                  <a:pt x="410833" y="3790"/>
                  <a:pt x="409486" y="5045"/>
                </a:cubicBezTo>
                <a:cubicBezTo>
                  <a:pt x="409920" y="4246"/>
                  <a:pt x="410377" y="3493"/>
                  <a:pt x="410788" y="2649"/>
                </a:cubicBezTo>
                <a:lnTo>
                  <a:pt x="410788" y="2649"/>
                </a:lnTo>
                <a:cubicBezTo>
                  <a:pt x="409555" y="3037"/>
                  <a:pt x="408322" y="4178"/>
                  <a:pt x="407295" y="5045"/>
                </a:cubicBezTo>
                <a:cubicBezTo>
                  <a:pt x="407775" y="4406"/>
                  <a:pt x="408094" y="3676"/>
                  <a:pt x="408391" y="2945"/>
                </a:cubicBezTo>
                <a:lnTo>
                  <a:pt x="408391" y="2945"/>
                </a:lnTo>
                <a:cubicBezTo>
                  <a:pt x="407501" y="3516"/>
                  <a:pt x="406588" y="4246"/>
                  <a:pt x="405766" y="4794"/>
                </a:cubicBezTo>
                <a:cubicBezTo>
                  <a:pt x="406040" y="4224"/>
                  <a:pt x="406314" y="3288"/>
                  <a:pt x="406656" y="2649"/>
                </a:cubicBezTo>
                <a:lnTo>
                  <a:pt x="406656" y="2649"/>
                </a:lnTo>
                <a:cubicBezTo>
                  <a:pt x="405789" y="3516"/>
                  <a:pt x="403940" y="4589"/>
                  <a:pt x="403506" y="5821"/>
                </a:cubicBezTo>
                <a:cubicBezTo>
                  <a:pt x="403415" y="5000"/>
                  <a:pt x="403210" y="4178"/>
                  <a:pt x="402958" y="3448"/>
                </a:cubicBezTo>
                <a:cubicBezTo>
                  <a:pt x="402639" y="4087"/>
                  <a:pt x="402068" y="4566"/>
                  <a:pt x="401840" y="5251"/>
                </a:cubicBezTo>
                <a:cubicBezTo>
                  <a:pt x="401680" y="4520"/>
                  <a:pt x="401429" y="4041"/>
                  <a:pt x="401543" y="3197"/>
                </a:cubicBezTo>
                <a:lnTo>
                  <a:pt x="401543" y="3197"/>
                </a:lnTo>
                <a:cubicBezTo>
                  <a:pt x="401110" y="3904"/>
                  <a:pt x="400699" y="4908"/>
                  <a:pt x="400379" y="5548"/>
                </a:cubicBezTo>
                <a:cubicBezTo>
                  <a:pt x="399854" y="4383"/>
                  <a:pt x="400060" y="2991"/>
                  <a:pt x="400060" y="1713"/>
                </a:cubicBezTo>
                <a:lnTo>
                  <a:pt x="400060" y="1713"/>
                </a:lnTo>
                <a:cubicBezTo>
                  <a:pt x="400014" y="2923"/>
                  <a:pt x="399809" y="4406"/>
                  <a:pt x="399147" y="5296"/>
                </a:cubicBezTo>
                <a:cubicBezTo>
                  <a:pt x="398964" y="3470"/>
                  <a:pt x="399466" y="1804"/>
                  <a:pt x="399580" y="1"/>
                </a:cubicBezTo>
                <a:lnTo>
                  <a:pt x="399580" y="1"/>
                </a:lnTo>
                <a:cubicBezTo>
                  <a:pt x="398850" y="2010"/>
                  <a:pt x="397503" y="4246"/>
                  <a:pt x="397115" y="6232"/>
                </a:cubicBezTo>
                <a:cubicBezTo>
                  <a:pt x="397229" y="5525"/>
                  <a:pt x="397275" y="4863"/>
                  <a:pt x="397366" y="4178"/>
                </a:cubicBezTo>
                <a:lnTo>
                  <a:pt x="397366" y="4178"/>
                </a:lnTo>
                <a:cubicBezTo>
                  <a:pt x="396522" y="5114"/>
                  <a:pt x="395517" y="6073"/>
                  <a:pt x="394445" y="6712"/>
                </a:cubicBezTo>
                <a:cubicBezTo>
                  <a:pt x="394901" y="6073"/>
                  <a:pt x="394878" y="5479"/>
                  <a:pt x="395107" y="4863"/>
                </a:cubicBezTo>
                <a:lnTo>
                  <a:pt x="395107" y="4863"/>
                </a:lnTo>
                <a:cubicBezTo>
                  <a:pt x="394216" y="5388"/>
                  <a:pt x="393349" y="6095"/>
                  <a:pt x="392459" y="6712"/>
                </a:cubicBezTo>
                <a:cubicBezTo>
                  <a:pt x="392756" y="6255"/>
                  <a:pt x="392893" y="5570"/>
                  <a:pt x="393166" y="5091"/>
                </a:cubicBezTo>
                <a:lnTo>
                  <a:pt x="393166" y="5091"/>
                </a:lnTo>
                <a:cubicBezTo>
                  <a:pt x="392185" y="5456"/>
                  <a:pt x="391409" y="6164"/>
                  <a:pt x="390519" y="6689"/>
                </a:cubicBezTo>
                <a:cubicBezTo>
                  <a:pt x="391021" y="6073"/>
                  <a:pt x="391569" y="5296"/>
                  <a:pt x="391934" y="4612"/>
                </a:cubicBezTo>
                <a:lnTo>
                  <a:pt x="391934" y="4612"/>
                </a:lnTo>
                <a:cubicBezTo>
                  <a:pt x="390838" y="5251"/>
                  <a:pt x="389720" y="5890"/>
                  <a:pt x="388807" y="6712"/>
                </a:cubicBezTo>
                <a:cubicBezTo>
                  <a:pt x="389149" y="4840"/>
                  <a:pt x="391318" y="3082"/>
                  <a:pt x="392185" y="1234"/>
                </a:cubicBezTo>
                <a:lnTo>
                  <a:pt x="392185" y="1234"/>
                </a:lnTo>
                <a:cubicBezTo>
                  <a:pt x="389720" y="2603"/>
                  <a:pt x="387666" y="4886"/>
                  <a:pt x="385406" y="6575"/>
                </a:cubicBezTo>
                <a:cubicBezTo>
                  <a:pt x="386113" y="5799"/>
                  <a:pt x="386821" y="5091"/>
                  <a:pt x="387026" y="4110"/>
                </a:cubicBezTo>
                <a:lnTo>
                  <a:pt x="387026" y="4110"/>
                </a:lnTo>
                <a:cubicBezTo>
                  <a:pt x="384995" y="4612"/>
                  <a:pt x="383511" y="6438"/>
                  <a:pt x="381731" y="7008"/>
                </a:cubicBezTo>
                <a:cubicBezTo>
                  <a:pt x="382279" y="6415"/>
                  <a:pt x="382324" y="5707"/>
                  <a:pt x="382598" y="5114"/>
                </a:cubicBezTo>
                <a:lnTo>
                  <a:pt x="382598" y="5114"/>
                </a:lnTo>
                <a:cubicBezTo>
                  <a:pt x="381480" y="5570"/>
                  <a:pt x="380179" y="6506"/>
                  <a:pt x="379038" y="7054"/>
                </a:cubicBezTo>
                <a:cubicBezTo>
                  <a:pt x="379540" y="6438"/>
                  <a:pt x="380019" y="5753"/>
                  <a:pt x="380384" y="5091"/>
                </a:cubicBezTo>
                <a:lnTo>
                  <a:pt x="380384" y="5091"/>
                </a:lnTo>
                <a:cubicBezTo>
                  <a:pt x="379152" y="5662"/>
                  <a:pt x="377988" y="6643"/>
                  <a:pt x="376755" y="7259"/>
                </a:cubicBezTo>
                <a:cubicBezTo>
                  <a:pt x="377463" y="6118"/>
                  <a:pt x="378741" y="5137"/>
                  <a:pt x="379836" y="4315"/>
                </a:cubicBezTo>
                <a:lnTo>
                  <a:pt x="379836" y="4315"/>
                </a:lnTo>
                <a:cubicBezTo>
                  <a:pt x="377919" y="4817"/>
                  <a:pt x="375545" y="5205"/>
                  <a:pt x="373788" y="6050"/>
                </a:cubicBezTo>
                <a:cubicBezTo>
                  <a:pt x="373582" y="6164"/>
                  <a:pt x="373400" y="6301"/>
                  <a:pt x="373240" y="6461"/>
                </a:cubicBezTo>
                <a:cubicBezTo>
                  <a:pt x="374883" y="4475"/>
                  <a:pt x="376390" y="2306"/>
                  <a:pt x="378125" y="366"/>
                </a:cubicBezTo>
                <a:lnTo>
                  <a:pt x="378125" y="366"/>
                </a:lnTo>
                <a:cubicBezTo>
                  <a:pt x="374221" y="914"/>
                  <a:pt x="373194" y="4520"/>
                  <a:pt x="370181" y="6050"/>
                </a:cubicBezTo>
                <a:cubicBezTo>
                  <a:pt x="370957" y="5068"/>
                  <a:pt x="371825" y="4064"/>
                  <a:pt x="372304" y="2900"/>
                </a:cubicBezTo>
                <a:cubicBezTo>
                  <a:pt x="372292" y="2900"/>
                  <a:pt x="372279" y="2900"/>
                  <a:pt x="372267" y="2900"/>
                </a:cubicBezTo>
                <a:cubicBezTo>
                  <a:pt x="369838" y="2900"/>
                  <a:pt x="367570" y="5098"/>
                  <a:pt x="365776" y="6506"/>
                </a:cubicBezTo>
                <a:cubicBezTo>
                  <a:pt x="366324" y="6027"/>
                  <a:pt x="366849" y="5274"/>
                  <a:pt x="367077" y="4612"/>
                </a:cubicBezTo>
                <a:lnTo>
                  <a:pt x="367077" y="4612"/>
                </a:lnTo>
                <a:cubicBezTo>
                  <a:pt x="365753" y="4635"/>
                  <a:pt x="364680" y="5479"/>
                  <a:pt x="363745" y="6278"/>
                </a:cubicBezTo>
                <a:cubicBezTo>
                  <a:pt x="364407" y="5342"/>
                  <a:pt x="365365" y="4429"/>
                  <a:pt x="365411" y="3174"/>
                </a:cubicBezTo>
                <a:lnTo>
                  <a:pt x="365411" y="3174"/>
                </a:lnTo>
                <a:cubicBezTo>
                  <a:pt x="364133" y="4041"/>
                  <a:pt x="363014" y="5114"/>
                  <a:pt x="361827" y="6050"/>
                </a:cubicBezTo>
                <a:cubicBezTo>
                  <a:pt x="362877" y="4246"/>
                  <a:pt x="364475" y="2626"/>
                  <a:pt x="365183" y="686"/>
                </a:cubicBezTo>
                <a:lnTo>
                  <a:pt x="365183" y="686"/>
                </a:lnTo>
                <a:cubicBezTo>
                  <a:pt x="362929" y="820"/>
                  <a:pt x="359629" y="3941"/>
                  <a:pt x="358885" y="6128"/>
                </a:cubicBezTo>
                <a:lnTo>
                  <a:pt x="358885" y="6128"/>
                </a:lnTo>
                <a:cubicBezTo>
                  <a:pt x="359168" y="5137"/>
                  <a:pt x="359063" y="3616"/>
                  <a:pt x="359020" y="2466"/>
                </a:cubicBezTo>
                <a:lnTo>
                  <a:pt x="359020" y="2466"/>
                </a:lnTo>
                <a:cubicBezTo>
                  <a:pt x="357833" y="3311"/>
                  <a:pt x="357217" y="4635"/>
                  <a:pt x="356646" y="5821"/>
                </a:cubicBezTo>
                <a:cubicBezTo>
                  <a:pt x="356555" y="4452"/>
                  <a:pt x="356783" y="3014"/>
                  <a:pt x="356349" y="1690"/>
                </a:cubicBezTo>
                <a:cubicBezTo>
                  <a:pt x="355938" y="2763"/>
                  <a:pt x="356326" y="3973"/>
                  <a:pt x="355664" y="4817"/>
                </a:cubicBezTo>
                <a:cubicBezTo>
                  <a:pt x="355596" y="3425"/>
                  <a:pt x="355550" y="2032"/>
                  <a:pt x="355322" y="686"/>
                </a:cubicBezTo>
                <a:cubicBezTo>
                  <a:pt x="354432" y="1644"/>
                  <a:pt x="354729" y="3242"/>
                  <a:pt x="354455" y="4315"/>
                </a:cubicBezTo>
                <a:cubicBezTo>
                  <a:pt x="354226" y="3197"/>
                  <a:pt x="354067" y="1964"/>
                  <a:pt x="353633" y="982"/>
                </a:cubicBezTo>
                <a:cubicBezTo>
                  <a:pt x="353359" y="2466"/>
                  <a:pt x="352583" y="3767"/>
                  <a:pt x="352606" y="5296"/>
                </a:cubicBezTo>
                <a:cubicBezTo>
                  <a:pt x="351875" y="4315"/>
                  <a:pt x="351373" y="2854"/>
                  <a:pt x="350689" y="1736"/>
                </a:cubicBezTo>
                <a:lnTo>
                  <a:pt x="350689" y="1736"/>
                </a:lnTo>
                <a:cubicBezTo>
                  <a:pt x="350620" y="3311"/>
                  <a:pt x="351168" y="4498"/>
                  <a:pt x="351465" y="5981"/>
                </a:cubicBezTo>
                <a:cubicBezTo>
                  <a:pt x="350255" y="5182"/>
                  <a:pt x="349387" y="4087"/>
                  <a:pt x="348269" y="3197"/>
                </a:cubicBezTo>
                <a:lnTo>
                  <a:pt x="348269" y="3197"/>
                </a:lnTo>
                <a:cubicBezTo>
                  <a:pt x="348771" y="4087"/>
                  <a:pt x="349273" y="4977"/>
                  <a:pt x="349182" y="6027"/>
                </a:cubicBezTo>
                <a:cubicBezTo>
                  <a:pt x="348201" y="5342"/>
                  <a:pt x="347288" y="4406"/>
                  <a:pt x="346306" y="3699"/>
                </a:cubicBezTo>
                <a:lnTo>
                  <a:pt x="346306" y="3699"/>
                </a:lnTo>
                <a:cubicBezTo>
                  <a:pt x="346534" y="4908"/>
                  <a:pt x="346945" y="6392"/>
                  <a:pt x="347721" y="7488"/>
                </a:cubicBezTo>
                <a:cubicBezTo>
                  <a:pt x="346763" y="7008"/>
                  <a:pt x="345781" y="6324"/>
                  <a:pt x="344777" y="5821"/>
                </a:cubicBezTo>
                <a:cubicBezTo>
                  <a:pt x="345119" y="5456"/>
                  <a:pt x="345439" y="5000"/>
                  <a:pt x="345667" y="4635"/>
                </a:cubicBezTo>
                <a:lnTo>
                  <a:pt x="345667" y="4635"/>
                </a:lnTo>
                <a:cubicBezTo>
                  <a:pt x="345028" y="4726"/>
                  <a:pt x="344412" y="5045"/>
                  <a:pt x="343795" y="5411"/>
                </a:cubicBezTo>
                <a:cubicBezTo>
                  <a:pt x="343727" y="5365"/>
                  <a:pt x="343658" y="5342"/>
                  <a:pt x="343567" y="5319"/>
                </a:cubicBezTo>
                <a:cubicBezTo>
                  <a:pt x="343407" y="5456"/>
                  <a:pt x="343270" y="5616"/>
                  <a:pt x="343111" y="5799"/>
                </a:cubicBezTo>
                <a:cubicBezTo>
                  <a:pt x="342768" y="5981"/>
                  <a:pt x="342449" y="6141"/>
                  <a:pt x="342129" y="6278"/>
                </a:cubicBezTo>
                <a:cubicBezTo>
                  <a:pt x="342722" y="5821"/>
                  <a:pt x="343042" y="5342"/>
                  <a:pt x="343476" y="4863"/>
                </a:cubicBezTo>
                <a:lnTo>
                  <a:pt x="343476" y="4863"/>
                </a:lnTo>
                <a:cubicBezTo>
                  <a:pt x="342882" y="5182"/>
                  <a:pt x="342152" y="5411"/>
                  <a:pt x="341604" y="5799"/>
                </a:cubicBezTo>
                <a:cubicBezTo>
                  <a:pt x="342129" y="5296"/>
                  <a:pt x="342540" y="4657"/>
                  <a:pt x="342951" y="4132"/>
                </a:cubicBezTo>
                <a:lnTo>
                  <a:pt x="342951" y="4132"/>
                </a:lnTo>
                <a:cubicBezTo>
                  <a:pt x="342038" y="4657"/>
                  <a:pt x="340942" y="5228"/>
                  <a:pt x="340075" y="5776"/>
                </a:cubicBezTo>
                <a:cubicBezTo>
                  <a:pt x="341307" y="4338"/>
                  <a:pt x="343225" y="3242"/>
                  <a:pt x="344389" y="1667"/>
                </a:cubicBezTo>
                <a:lnTo>
                  <a:pt x="344389" y="1667"/>
                </a:lnTo>
                <a:cubicBezTo>
                  <a:pt x="341170" y="2649"/>
                  <a:pt x="339025" y="4383"/>
                  <a:pt x="336331" y="6209"/>
                </a:cubicBezTo>
                <a:cubicBezTo>
                  <a:pt x="336423" y="5913"/>
                  <a:pt x="336514" y="5639"/>
                  <a:pt x="336582" y="5365"/>
                </a:cubicBezTo>
                <a:lnTo>
                  <a:pt x="336582" y="5365"/>
                </a:lnTo>
                <a:cubicBezTo>
                  <a:pt x="335989" y="5616"/>
                  <a:pt x="334985" y="5913"/>
                  <a:pt x="334483" y="6278"/>
                </a:cubicBezTo>
                <a:cubicBezTo>
                  <a:pt x="334734" y="5799"/>
                  <a:pt x="334711" y="5319"/>
                  <a:pt x="334848" y="4908"/>
                </a:cubicBezTo>
                <a:lnTo>
                  <a:pt x="334848" y="4908"/>
                </a:lnTo>
                <a:cubicBezTo>
                  <a:pt x="334186" y="5365"/>
                  <a:pt x="333387" y="5776"/>
                  <a:pt x="332748" y="6027"/>
                </a:cubicBezTo>
                <a:cubicBezTo>
                  <a:pt x="333341" y="5456"/>
                  <a:pt x="333866" y="4817"/>
                  <a:pt x="334300" y="4132"/>
                </a:cubicBezTo>
                <a:lnTo>
                  <a:pt x="334300" y="4132"/>
                </a:lnTo>
                <a:cubicBezTo>
                  <a:pt x="332953" y="4201"/>
                  <a:pt x="331652" y="5319"/>
                  <a:pt x="330511" y="6027"/>
                </a:cubicBezTo>
                <a:cubicBezTo>
                  <a:pt x="331127" y="5433"/>
                  <a:pt x="331835" y="4726"/>
                  <a:pt x="332154" y="3881"/>
                </a:cubicBezTo>
                <a:cubicBezTo>
                  <a:pt x="332140" y="3881"/>
                  <a:pt x="332125" y="3881"/>
                  <a:pt x="332111" y="3881"/>
                </a:cubicBezTo>
                <a:cubicBezTo>
                  <a:pt x="330510" y="3881"/>
                  <a:pt x="329220" y="5120"/>
                  <a:pt x="327863" y="5844"/>
                </a:cubicBezTo>
                <a:cubicBezTo>
                  <a:pt x="328388" y="5274"/>
                  <a:pt x="328799" y="4498"/>
                  <a:pt x="329233" y="3881"/>
                </a:cubicBezTo>
                <a:lnTo>
                  <a:pt x="329233" y="3881"/>
                </a:lnTo>
                <a:cubicBezTo>
                  <a:pt x="327749" y="3973"/>
                  <a:pt x="326585" y="5159"/>
                  <a:pt x="325147" y="5593"/>
                </a:cubicBezTo>
                <a:cubicBezTo>
                  <a:pt x="325900" y="4908"/>
                  <a:pt x="326653" y="4132"/>
                  <a:pt x="327247" y="3402"/>
                </a:cubicBezTo>
                <a:lnTo>
                  <a:pt x="327247" y="3402"/>
                </a:lnTo>
                <a:cubicBezTo>
                  <a:pt x="325444" y="3744"/>
                  <a:pt x="323572" y="5159"/>
                  <a:pt x="321906" y="5776"/>
                </a:cubicBezTo>
                <a:cubicBezTo>
                  <a:pt x="322294" y="4315"/>
                  <a:pt x="324417" y="3105"/>
                  <a:pt x="325718" y="2169"/>
                </a:cubicBezTo>
                <a:lnTo>
                  <a:pt x="325718" y="2169"/>
                </a:lnTo>
                <a:cubicBezTo>
                  <a:pt x="323184" y="2740"/>
                  <a:pt x="320445" y="5525"/>
                  <a:pt x="317934" y="6050"/>
                </a:cubicBezTo>
                <a:cubicBezTo>
                  <a:pt x="319237" y="5087"/>
                  <a:pt x="318954" y="4784"/>
                  <a:pt x="318114" y="4784"/>
                </a:cubicBezTo>
                <a:cubicBezTo>
                  <a:pt x="316922" y="4784"/>
                  <a:pt x="314608" y="5392"/>
                  <a:pt x="314100" y="5593"/>
                </a:cubicBezTo>
                <a:cubicBezTo>
                  <a:pt x="314853" y="5159"/>
                  <a:pt x="315150" y="4475"/>
                  <a:pt x="315469" y="3881"/>
                </a:cubicBezTo>
                <a:lnTo>
                  <a:pt x="315469" y="3881"/>
                </a:lnTo>
                <a:cubicBezTo>
                  <a:pt x="314237" y="4064"/>
                  <a:pt x="313072" y="4863"/>
                  <a:pt x="311863" y="5045"/>
                </a:cubicBezTo>
                <a:cubicBezTo>
                  <a:pt x="312502" y="4406"/>
                  <a:pt x="313209" y="3653"/>
                  <a:pt x="313506" y="2945"/>
                </a:cubicBezTo>
                <a:lnTo>
                  <a:pt x="313506" y="2945"/>
                </a:lnTo>
                <a:cubicBezTo>
                  <a:pt x="312639" y="3379"/>
                  <a:pt x="311840" y="3927"/>
                  <a:pt x="311087" y="4520"/>
                </a:cubicBezTo>
                <a:cubicBezTo>
                  <a:pt x="311817" y="3630"/>
                  <a:pt x="313004" y="3060"/>
                  <a:pt x="313506" y="1918"/>
                </a:cubicBezTo>
                <a:lnTo>
                  <a:pt x="313506" y="1918"/>
                </a:lnTo>
                <a:cubicBezTo>
                  <a:pt x="311315" y="2352"/>
                  <a:pt x="308850" y="4155"/>
                  <a:pt x="306910" y="5411"/>
                </a:cubicBezTo>
                <a:cubicBezTo>
                  <a:pt x="307252" y="5159"/>
                  <a:pt x="307754" y="4383"/>
                  <a:pt x="308096" y="3881"/>
                </a:cubicBezTo>
                <a:lnTo>
                  <a:pt x="308096" y="3881"/>
                </a:lnTo>
                <a:cubicBezTo>
                  <a:pt x="307206" y="4201"/>
                  <a:pt x="306407" y="4771"/>
                  <a:pt x="305494" y="5091"/>
                </a:cubicBezTo>
                <a:cubicBezTo>
                  <a:pt x="306134" y="4543"/>
                  <a:pt x="306681" y="3904"/>
                  <a:pt x="307115" y="3197"/>
                </a:cubicBezTo>
                <a:lnTo>
                  <a:pt x="307115" y="3197"/>
                </a:lnTo>
                <a:cubicBezTo>
                  <a:pt x="305654" y="3607"/>
                  <a:pt x="304536" y="4680"/>
                  <a:pt x="303235" y="5296"/>
                </a:cubicBezTo>
                <a:cubicBezTo>
                  <a:pt x="303897" y="4429"/>
                  <a:pt x="305129" y="3790"/>
                  <a:pt x="305677" y="2717"/>
                </a:cubicBezTo>
                <a:lnTo>
                  <a:pt x="305677" y="2717"/>
                </a:lnTo>
                <a:cubicBezTo>
                  <a:pt x="304490" y="3311"/>
                  <a:pt x="303121" y="3767"/>
                  <a:pt x="302048" y="4566"/>
                </a:cubicBezTo>
                <a:cubicBezTo>
                  <a:pt x="303143" y="3539"/>
                  <a:pt x="304696" y="2649"/>
                  <a:pt x="305403" y="1416"/>
                </a:cubicBezTo>
                <a:lnTo>
                  <a:pt x="305403" y="1416"/>
                </a:lnTo>
                <a:cubicBezTo>
                  <a:pt x="303052" y="2032"/>
                  <a:pt x="300701" y="3060"/>
                  <a:pt x="298829" y="4657"/>
                </a:cubicBezTo>
                <a:cubicBezTo>
                  <a:pt x="299332" y="4110"/>
                  <a:pt x="300518" y="2900"/>
                  <a:pt x="300724" y="1918"/>
                </a:cubicBezTo>
                <a:lnTo>
                  <a:pt x="300724" y="1918"/>
                </a:lnTo>
                <a:cubicBezTo>
                  <a:pt x="298966" y="2329"/>
                  <a:pt x="297277" y="3790"/>
                  <a:pt x="295931" y="5045"/>
                </a:cubicBezTo>
                <a:cubicBezTo>
                  <a:pt x="296364" y="4246"/>
                  <a:pt x="296821" y="3493"/>
                  <a:pt x="297232" y="2649"/>
                </a:cubicBezTo>
                <a:lnTo>
                  <a:pt x="297232" y="2649"/>
                </a:lnTo>
                <a:cubicBezTo>
                  <a:pt x="295999" y="3037"/>
                  <a:pt x="294767" y="4178"/>
                  <a:pt x="293739" y="5045"/>
                </a:cubicBezTo>
                <a:cubicBezTo>
                  <a:pt x="294219" y="4406"/>
                  <a:pt x="294538" y="3676"/>
                  <a:pt x="294835" y="2945"/>
                </a:cubicBezTo>
                <a:lnTo>
                  <a:pt x="294835" y="2945"/>
                </a:lnTo>
                <a:cubicBezTo>
                  <a:pt x="293945" y="3516"/>
                  <a:pt x="293032" y="4246"/>
                  <a:pt x="292210" y="4794"/>
                </a:cubicBezTo>
                <a:cubicBezTo>
                  <a:pt x="292484" y="4224"/>
                  <a:pt x="292758" y="3288"/>
                  <a:pt x="293100" y="2649"/>
                </a:cubicBezTo>
                <a:lnTo>
                  <a:pt x="293100" y="2649"/>
                </a:lnTo>
                <a:cubicBezTo>
                  <a:pt x="292233" y="3516"/>
                  <a:pt x="290384" y="4589"/>
                  <a:pt x="289950" y="5821"/>
                </a:cubicBezTo>
                <a:cubicBezTo>
                  <a:pt x="289859" y="5000"/>
                  <a:pt x="289654" y="4178"/>
                  <a:pt x="289403" y="3448"/>
                </a:cubicBezTo>
                <a:cubicBezTo>
                  <a:pt x="289083" y="4087"/>
                  <a:pt x="288512" y="4566"/>
                  <a:pt x="288307" y="5251"/>
                </a:cubicBezTo>
                <a:cubicBezTo>
                  <a:pt x="288124" y="4520"/>
                  <a:pt x="287873" y="4041"/>
                  <a:pt x="287987" y="3197"/>
                </a:cubicBezTo>
                <a:lnTo>
                  <a:pt x="287987" y="3197"/>
                </a:lnTo>
                <a:cubicBezTo>
                  <a:pt x="287554" y="3904"/>
                  <a:pt x="287143" y="4908"/>
                  <a:pt x="286823" y="5548"/>
                </a:cubicBezTo>
                <a:cubicBezTo>
                  <a:pt x="286298" y="4383"/>
                  <a:pt x="286504" y="2991"/>
                  <a:pt x="286504" y="1713"/>
                </a:cubicBezTo>
                <a:lnTo>
                  <a:pt x="286504" y="1713"/>
                </a:lnTo>
                <a:cubicBezTo>
                  <a:pt x="286458" y="2923"/>
                  <a:pt x="286253" y="4406"/>
                  <a:pt x="285591" y="5296"/>
                </a:cubicBezTo>
                <a:cubicBezTo>
                  <a:pt x="285408" y="3470"/>
                  <a:pt x="285910" y="1804"/>
                  <a:pt x="286024" y="1"/>
                </a:cubicBezTo>
                <a:lnTo>
                  <a:pt x="286024" y="1"/>
                </a:lnTo>
                <a:cubicBezTo>
                  <a:pt x="285294" y="2010"/>
                  <a:pt x="283947" y="4246"/>
                  <a:pt x="283559" y="6232"/>
                </a:cubicBezTo>
                <a:cubicBezTo>
                  <a:pt x="283673" y="5525"/>
                  <a:pt x="283719" y="4863"/>
                  <a:pt x="283810" y="4178"/>
                </a:cubicBezTo>
                <a:lnTo>
                  <a:pt x="283810" y="4178"/>
                </a:lnTo>
                <a:cubicBezTo>
                  <a:pt x="282966" y="5114"/>
                  <a:pt x="281962" y="6073"/>
                  <a:pt x="280889" y="6712"/>
                </a:cubicBezTo>
                <a:cubicBezTo>
                  <a:pt x="281345" y="6073"/>
                  <a:pt x="281345" y="5479"/>
                  <a:pt x="281551" y="4863"/>
                </a:cubicBezTo>
                <a:lnTo>
                  <a:pt x="281551" y="4863"/>
                </a:lnTo>
                <a:cubicBezTo>
                  <a:pt x="280660" y="5388"/>
                  <a:pt x="279793" y="6095"/>
                  <a:pt x="278926" y="6712"/>
                </a:cubicBezTo>
                <a:cubicBezTo>
                  <a:pt x="279200" y="6255"/>
                  <a:pt x="279337" y="5570"/>
                  <a:pt x="279611" y="5091"/>
                </a:cubicBezTo>
                <a:lnTo>
                  <a:pt x="279611" y="5091"/>
                </a:lnTo>
                <a:cubicBezTo>
                  <a:pt x="278629" y="5456"/>
                  <a:pt x="277853" y="6164"/>
                  <a:pt x="276963" y="6689"/>
                </a:cubicBezTo>
                <a:cubicBezTo>
                  <a:pt x="277465" y="6073"/>
                  <a:pt x="278013" y="5296"/>
                  <a:pt x="278378" y="4612"/>
                </a:cubicBezTo>
                <a:lnTo>
                  <a:pt x="278378" y="4612"/>
                </a:lnTo>
                <a:cubicBezTo>
                  <a:pt x="277282" y="5251"/>
                  <a:pt x="276164" y="5890"/>
                  <a:pt x="275251" y="6712"/>
                </a:cubicBezTo>
                <a:cubicBezTo>
                  <a:pt x="275593" y="4840"/>
                  <a:pt x="277762" y="3082"/>
                  <a:pt x="278629" y="1234"/>
                </a:cubicBezTo>
                <a:lnTo>
                  <a:pt x="278629" y="1234"/>
                </a:lnTo>
                <a:cubicBezTo>
                  <a:pt x="276164" y="2603"/>
                  <a:pt x="274110" y="4886"/>
                  <a:pt x="271850" y="6575"/>
                </a:cubicBezTo>
                <a:cubicBezTo>
                  <a:pt x="272557" y="5799"/>
                  <a:pt x="273265" y="5091"/>
                  <a:pt x="273471" y="4110"/>
                </a:cubicBezTo>
                <a:lnTo>
                  <a:pt x="273471" y="4110"/>
                </a:lnTo>
                <a:cubicBezTo>
                  <a:pt x="271439" y="4612"/>
                  <a:pt x="269955" y="6438"/>
                  <a:pt x="268175" y="7008"/>
                </a:cubicBezTo>
                <a:cubicBezTo>
                  <a:pt x="268723" y="6415"/>
                  <a:pt x="268768" y="5707"/>
                  <a:pt x="269042" y="5114"/>
                </a:cubicBezTo>
                <a:lnTo>
                  <a:pt x="269042" y="5114"/>
                </a:lnTo>
                <a:cubicBezTo>
                  <a:pt x="267924" y="5570"/>
                  <a:pt x="266623" y="6506"/>
                  <a:pt x="265482" y="7054"/>
                </a:cubicBezTo>
                <a:cubicBezTo>
                  <a:pt x="265984" y="6438"/>
                  <a:pt x="266463" y="5753"/>
                  <a:pt x="266828" y="5091"/>
                </a:cubicBezTo>
                <a:lnTo>
                  <a:pt x="266828" y="5091"/>
                </a:lnTo>
                <a:cubicBezTo>
                  <a:pt x="265596" y="5662"/>
                  <a:pt x="264432" y="6643"/>
                  <a:pt x="263199" y="7259"/>
                </a:cubicBezTo>
                <a:cubicBezTo>
                  <a:pt x="263907" y="6118"/>
                  <a:pt x="265185" y="5137"/>
                  <a:pt x="266281" y="4315"/>
                </a:cubicBezTo>
                <a:lnTo>
                  <a:pt x="266281" y="4315"/>
                </a:lnTo>
                <a:cubicBezTo>
                  <a:pt x="264363" y="4817"/>
                  <a:pt x="261989" y="5205"/>
                  <a:pt x="260232" y="6050"/>
                </a:cubicBezTo>
                <a:cubicBezTo>
                  <a:pt x="260026" y="6164"/>
                  <a:pt x="259844" y="6301"/>
                  <a:pt x="259684" y="6461"/>
                </a:cubicBezTo>
                <a:cubicBezTo>
                  <a:pt x="261327" y="4475"/>
                  <a:pt x="262834" y="2306"/>
                  <a:pt x="264591" y="366"/>
                </a:cubicBezTo>
                <a:lnTo>
                  <a:pt x="264591" y="366"/>
                </a:lnTo>
                <a:cubicBezTo>
                  <a:pt x="260665" y="914"/>
                  <a:pt x="259638" y="4520"/>
                  <a:pt x="256625" y="6050"/>
                </a:cubicBezTo>
                <a:cubicBezTo>
                  <a:pt x="257424" y="5068"/>
                  <a:pt x="258269" y="4064"/>
                  <a:pt x="258748" y="2900"/>
                </a:cubicBezTo>
                <a:cubicBezTo>
                  <a:pt x="258736" y="2900"/>
                  <a:pt x="258723" y="2900"/>
                  <a:pt x="258711" y="2900"/>
                </a:cubicBezTo>
                <a:cubicBezTo>
                  <a:pt x="256283" y="2900"/>
                  <a:pt x="254014" y="5098"/>
                  <a:pt x="252220" y="6506"/>
                </a:cubicBezTo>
                <a:cubicBezTo>
                  <a:pt x="252768" y="6027"/>
                  <a:pt x="253293" y="5274"/>
                  <a:pt x="253521" y="4612"/>
                </a:cubicBezTo>
                <a:lnTo>
                  <a:pt x="253521" y="4612"/>
                </a:lnTo>
                <a:cubicBezTo>
                  <a:pt x="252197" y="4635"/>
                  <a:pt x="251125" y="5479"/>
                  <a:pt x="250189" y="6278"/>
                </a:cubicBezTo>
                <a:cubicBezTo>
                  <a:pt x="250851" y="5342"/>
                  <a:pt x="251809" y="4429"/>
                  <a:pt x="251855" y="3174"/>
                </a:cubicBezTo>
                <a:lnTo>
                  <a:pt x="251855" y="3174"/>
                </a:lnTo>
                <a:cubicBezTo>
                  <a:pt x="250577" y="4041"/>
                  <a:pt x="249458" y="5114"/>
                  <a:pt x="248294" y="6050"/>
                </a:cubicBezTo>
                <a:cubicBezTo>
                  <a:pt x="249321" y="4246"/>
                  <a:pt x="250919" y="2626"/>
                  <a:pt x="251627" y="686"/>
                </a:cubicBezTo>
                <a:lnTo>
                  <a:pt x="251627" y="686"/>
                </a:lnTo>
                <a:cubicBezTo>
                  <a:pt x="249383" y="819"/>
                  <a:pt x="246101" y="3914"/>
                  <a:pt x="245359" y="6100"/>
                </a:cubicBezTo>
                <a:lnTo>
                  <a:pt x="245359" y="6100"/>
                </a:lnTo>
                <a:cubicBezTo>
                  <a:pt x="245633" y="5109"/>
                  <a:pt x="245528" y="3605"/>
                  <a:pt x="245464" y="2466"/>
                </a:cubicBezTo>
                <a:lnTo>
                  <a:pt x="245464" y="2466"/>
                </a:lnTo>
                <a:cubicBezTo>
                  <a:pt x="244300" y="3311"/>
                  <a:pt x="243661" y="4635"/>
                  <a:pt x="243090" y="5821"/>
                </a:cubicBezTo>
                <a:cubicBezTo>
                  <a:pt x="242999" y="4452"/>
                  <a:pt x="243227" y="3014"/>
                  <a:pt x="242793" y="1690"/>
                </a:cubicBezTo>
                <a:cubicBezTo>
                  <a:pt x="242382" y="2763"/>
                  <a:pt x="242770" y="3973"/>
                  <a:pt x="242109" y="4817"/>
                </a:cubicBezTo>
                <a:cubicBezTo>
                  <a:pt x="242040" y="3425"/>
                  <a:pt x="241994" y="2032"/>
                  <a:pt x="241766" y="686"/>
                </a:cubicBezTo>
                <a:cubicBezTo>
                  <a:pt x="240876" y="1644"/>
                  <a:pt x="241173" y="3242"/>
                  <a:pt x="240899" y="4315"/>
                </a:cubicBezTo>
                <a:cubicBezTo>
                  <a:pt x="240671" y="3197"/>
                  <a:pt x="240511" y="1964"/>
                  <a:pt x="240077" y="982"/>
                </a:cubicBezTo>
                <a:cubicBezTo>
                  <a:pt x="239803" y="2466"/>
                  <a:pt x="239027" y="3767"/>
                  <a:pt x="239050" y="5296"/>
                </a:cubicBezTo>
                <a:cubicBezTo>
                  <a:pt x="238320" y="4315"/>
                  <a:pt x="237817" y="2854"/>
                  <a:pt x="237133" y="1736"/>
                </a:cubicBezTo>
                <a:lnTo>
                  <a:pt x="237133" y="1736"/>
                </a:lnTo>
                <a:cubicBezTo>
                  <a:pt x="237064" y="3311"/>
                  <a:pt x="237612" y="4498"/>
                  <a:pt x="237909" y="5981"/>
                </a:cubicBezTo>
                <a:cubicBezTo>
                  <a:pt x="236699" y="5182"/>
                  <a:pt x="235832" y="4087"/>
                  <a:pt x="234713" y="3197"/>
                </a:cubicBezTo>
                <a:lnTo>
                  <a:pt x="234713" y="3197"/>
                </a:lnTo>
                <a:cubicBezTo>
                  <a:pt x="235215" y="4087"/>
                  <a:pt x="235717" y="4977"/>
                  <a:pt x="235626" y="6027"/>
                </a:cubicBezTo>
                <a:cubicBezTo>
                  <a:pt x="235261" y="5776"/>
                  <a:pt x="234896" y="5456"/>
                  <a:pt x="234531" y="5159"/>
                </a:cubicBezTo>
                <a:cubicBezTo>
                  <a:pt x="234645" y="4977"/>
                  <a:pt x="234782" y="4794"/>
                  <a:pt x="234873" y="4635"/>
                </a:cubicBezTo>
                <a:lnTo>
                  <a:pt x="234873" y="4635"/>
                </a:lnTo>
                <a:cubicBezTo>
                  <a:pt x="234622" y="4657"/>
                  <a:pt x="234394" y="4749"/>
                  <a:pt x="234142" y="4840"/>
                </a:cubicBezTo>
                <a:cubicBezTo>
                  <a:pt x="233686" y="4429"/>
                  <a:pt x="233229" y="4041"/>
                  <a:pt x="232773" y="3699"/>
                </a:cubicBezTo>
                <a:lnTo>
                  <a:pt x="232773" y="3699"/>
                </a:lnTo>
                <a:cubicBezTo>
                  <a:pt x="232841" y="4201"/>
                  <a:pt x="232978" y="4771"/>
                  <a:pt x="233138" y="5319"/>
                </a:cubicBezTo>
                <a:cubicBezTo>
                  <a:pt x="232659" y="5593"/>
                  <a:pt x="232202" y="5867"/>
                  <a:pt x="231746" y="6095"/>
                </a:cubicBezTo>
                <a:cubicBezTo>
                  <a:pt x="231700" y="6073"/>
                  <a:pt x="231655" y="6050"/>
                  <a:pt x="231632" y="6027"/>
                </a:cubicBezTo>
                <a:cubicBezTo>
                  <a:pt x="232043" y="5662"/>
                  <a:pt x="232316" y="5274"/>
                  <a:pt x="232682" y="4863"/>
                </a:cubicBezTo>
                <a:lnTo>
                  <a:pt x="232682" y="4863"/>
                </a:lnTo>
                <a:cubicBezTo>
                  <a:pt x="232157" y="5159"/>
                  <a:pt x="231495" y="5365"/>
                  <a:pt x="230970" y="5707"/>
                </a:cubicBezTo>
                <a:cubicBezTo>
                  <a:pt x="230947" y="5684"/>
                  <a:pt x="230924" y="5684"/>
                  <a:pt x="230924" y="5684"/>
                </a:cubicBezTo>
                <a:cubicBezTo>
                  <a:pt x="231381" y="5205"/>
                  <a:pt x="231791" y="4612"/>
                  <a:pt x="232157" y="4132"/>
                </a:cubicBezTo>
                <a:lnTo>
                  <a:pt x="232157" y="4132"/>
                </a:lnTo>
                <a:cubicBezTo>
                  <a:pt x="231495" y="4498"/>
                  <a:pt x="230742" y="4908"/>
                  <a:pt x="230034" y="5319"/>
                </a:cubicBezTo>
                <a:cubicBezTo>
                  <a:pt x="230011" y="5319"/>
                  <a:pt x="230011" y="5342"/>
                  <a:pt x="229988" y="5342"/>
                </a:cubicBezTo>
                <a:cubicBezTo>
                  <a:pt x="229737" y="5502"/>
                  <a:pt x="229509" y="5639"/>
                  <a:pt x="229281" y="5776"/>
                </a:cubicBezTo>
                <a:cubicBezTo>
                  <a:pt x="230513" y="4338"/>
                  <a:pt x="232453" y="3242"/>
                  <a:pt x="233595" y="1667"/>
                </a:cubicBezTo>
                <a:lnTo>
                  <a:pt x="233595" y="1667"/>
                </a:lnTo>
                <a:cubicBezTo>
                  <a:pt x="230376" y="2649"/>
                  <a:pt x="228231" y="4383"/>
                  <a:pt x="225537" y="6209"/>
                </a:cubicBezTo>
                <a:cubicBezTo>
                  <a:pt x="225629" y="5913"/>
                  <a:pt x="225720" y="5639"/>
                  <a:pt x="225788" y="5365"/>
                </a:cubicBezTo>
                <a:lnTo>
                  <a:pt x="225788" y="5365"/>
                </a:lnTo>
                <a:cubicBezTo>
                  <a:pt x="225195" y="5616"/>
                  <a:pt x="224191" y="5913"/>
                  <a:pt x="223689" y="6278"/>
                </a:cubicBezTo>
                <a:cubicBezTo>
                  <a:pt x="223940" y="5799"/>
                  <a:pt x="223917" y="5319"/>
                  <a:pt x="224054" y="4908"/>
                </a:cubicBezTo>
                <a:lnTo>
                  <a:pt x="224054" y="4908"/>
                </a:lnTo>
                <a:cubicBezTo>
                  <a:pt x="223392" y="5365"/>
                  <a:pt x="222593" y="5776"/>
                  <a:pt x="221954" y="6027"/>
                </a:cubicBezTo>
                <a:cubicBezTo>
                  <a:pt x="222547" y="5456"/>
                  <a:pt x="223072" y="4817"/>
                  <a:pt x="223529" y="4132"/>
                </a:cubicBezTo>
                <a:lnTo>
                  <a:pt x="223529" y="4132"/>
                </a:lnTo>
                <a:cubicBezTo>
                  <a:pt x="222159" y="4201"/>
                  <a:pt x="220858" y="5319"/>
                  <a:pt x="219717" y="6027"/>
                </a:cubicBezTo>
                <a:cubicBezTo>
                  <a:pt x="220333" y="5433"/>
                  <a:pt x="221041" y="4726"/>
                  <a:pt x="221360" y="3881"/>
                </a:cubicBezTo>
                <a:cubicBezTo>
                  <a:pt x="221346" y="3881"/>
                  <a:pt x="221331" y="3881"/>
                  <a:pt x="221317" y="3881"/>
                </a:cubicBezTo>
                <a:cubicBezTo>
                  <a:pt x="219716" y="3881"/>
                  <a:pt x="218426" y="5120"/>
                  <a:pt x="217069" y="5844"/>
                </a:cubicBezTo>
                <a:cubicBezTo>
                  <a:pt x="217594" y="5274"/>
                  <a:pt x="218005" y="4498"/>
                  <a:pt x="218439" y="3881"/>
                </a:cubicBezTo>
                <a:lnTo>
                  <a:pt x="218439" y="3881"/>
                </a:lnTo>
                <a:cubicBezTo>
                  <a:pt x="216955" y="3973"/>
                  <a:pt x="215791" y="5159"/>
                  <a:pt x="214353" y="5593"/>
                </a:cubicBezTo>
                <a:cubicBezTo>
                  <a:pt x="215106" y="4908"/>
                  <a:pt x="215859" y="4132"/>
                  <a:pt x="216453" y="3402"/>
                </a:cubicBezTo>
                <a:lnTo>
                  <a:pt x="216453" y="3402"/>
                </a:lnTo>
                <a:cubicBezTo>
                  <a:pt x="214650" y="3744"/>
                  <a:pt x="212778" y="5159"/>
                  <a:pt x="211112" y="5776"/>
                </a:cubicBezTo>
                <a:cubicBezTo>
                  <a:pt x="211500" y="4315"/>
                  <a:pt x="213623" y="3105"/>
                  <a:pt x="214924" y="2169"/>
                </a:cubicBezTo>
                <a:lnTo>
                  <a:pt x="214924" y="2169"/>
                </a:lnTo>
                <a:cubicBezTo>
                  <a:pt x="212390" y="2740"/>
                  <a:pt x="209651" y="5525"/>
                  <a:pt x="207140" y="6050"/>
                </a:cubicBezTo>
                <a:cubicBezTo>
                  <a:pt x="208443" y="5087"/>
                  <a:pt x="208160" y="4784"/>
                  <a:pt x="207320" y="4784"/>
                </a:cubicBezTo>
                <a:cubicBezTo>
                  <a:pt x="206128" y="4784"/>
                  <a:pt x="203814" y="5392"/>
                  <a:pt x="203306" y="5593"/>
                </a:cubicBezTo>
                <a:cubicBezTo>
                  <a:pt x="204082" y="5159"/>
                  <a:pt x="204355" y="4475"/>
                  <a:pt x="204675" y="3881"/>
                </a:cubicBezTo>
                <a:lnTo>
                  <a:pt x="204675" y="3881"/>
                </a:lnTo>
                <a:cubicBezTo>
                  <a:pt x="203442" y="4064"/>
                  <a:pt x="202278" y="4863"/>
                  <a:pt x="201091" y="5045"/>
                </a:cubicBezTo>
                <a:cubicBezTo>
                  <a:pt x="201708" y="4406"/>
                  <a:pt x="202415" y="3653"/>
                  <a:pt x="202712" y="2945"/>
                </a:cubicBezTo>
                <a:lnTo>
                  <a:pt x="202712" y="2945"/>
                </a:lnTo>
                <a:cubicBezTo>
                  <a:pt x="201845" y="3379"/>
                  <a:pt x="201046" y="3927"/>
                  <a:pt x="200293" y="4520"/>
                </a:cubicBezTo>
                <a:cubicBezTo>
                  <a:pt x="201023" y="3630"/>
                  <a:pt x="202210" y="3060"/>
                  <a:pt x="202712" y="1918"/>
                </a:cubicBezTo>
                <a:lnTo>
                  <a:pt x="202712" y="1918"/>
                </a:lnTo>
                <a:cubicBezTo>
                  <a:pt x="200521" y="2352"/>
                  <a:pt x="198056" y="4155"/>
                  <a:pt x="196116" y="5411"/>
                </a:cubicBezTo>
                <a:cubicBezTo>
                  <a:pt x="196458" y="5159"/>
                  <a:pt x="196960" y="4383"/>
                  <a:pt x="197302" y="3881"/>
                </a:cubicBezTo>
                <a:lnTo>
                  <a:pt x="197302" y="3881"/>
                </a:lnTo>
                <a:cubicBezTo>
                  <a:pt x="196412" y="4201"/>
                  <a:pt x="195613" y="4771"/>
                  <a:pt x="194723" y="5091"/>
                </a:cubicBezTo>
                <a:cubicBezTo>
                  <a:pt x="195339" y="4543"/>
                  <a:pt x="195887" y="3904"/>
                  <a:pt x="196321" y="3197"/>
                </a:cubicBezTo>
                <a:lnTo>
                  <a:pt x="196321" y="3197"/>
                </a:lnTo>
                <a:cubicBezTo>
                  <a:pt x="194883" y="3607"/>
                  <a:pt x="193742" y="4680"/>
                  <a:pt x="192441" y="5296"/>
                </a:cubicBezTo>
                <a:cubicBezTo>
                  <a:pt x="193103" y="4429"/>
                  <a:pt x="194335" y="3790"/>
                  <a:pt x="194883" y="2717"/>
                </a:cubicBezTo>
                <a:lnTo>
                  <a:pt x="194883" y="2717"/>
                </a:lnTo>
                <a:cubicBezTo>
                  <a:pt x="193696" y="3311"/>
                  <a:pt x="192327" y="3767"/>
                  <a:pt x="191254" y="4566"/>
                </a:cubicBezTo>
                <a:cubicBezTo>
                  <a:pt x="192349" y="3539"/>
                  <a:pt x="193901" y="2649"/>
                  <a:pt x="194609" y="1416"/>
                </a:cubicBezTo>
                <a:lnTo>
                  <a:pt x="194609" y="1416"/>
                </a:lnTo>
                <a:cubicBezTo>
                  <a:pt x="192258" y="2032"/>
                  <a:pt x="189907" y="3060"/>
                  <a:pt x="188035" y="4657"/>
                </a:cubicBezTo>
                <a:cubicBezTo>
                  <a:pt x="188538" y="4110"/>
                  <a:pt x="189724" y="2900"/>
                  <a:pt x="189930" y="1918"/>
                </a:cubicBezTo>
                <a:lnTo>
                  <a:pt x="189930" y="1918"/>
                </a:lnTo>
                <a:cubicBezTo>
                  <a:pt x="188172" y="2329"/>
                  <a:pt x="186483" y="3790"/>
                  <a:pt x="185137" y="5045"/>
                </a:cubicBezTo>
                <a:cubicBezTo>
                  <a:pt x="185570" y="4246"/>
                  <a:pt x="186050" y="3493"/>
                  <a:pt x="186438" y="2649"/>
                </a:cubicBezTo>
                <a:lnTo>
                  <a:pt x="186438" y="2649"/>
                </a:lnTo>
                <a:cubicBezTo>
                  <a:pt x="185205" y="3037"/>
                  <a:pt x="183972" y="4178"/>
                  <a:pt x="182945" y="5045"/>
                </a:cubicBezTo>
                <a:cubicBezTo>
                  <a:pt x="183425" y="4406"/>
                  <a:pt x="183744" y="3676"/>
                  <a:pt x="184041" y="2945"/>
                </a:cubicBezTo>
                <a:lnTo>
                  <a:pt x="184041" y="2945"/>
                </a:lnTo>
                <a:cubicBezTo>
                  <a:pt x="183151" y="3516"/>
                  <a:pt x="182238" y="4246"/>
                  <a:pt x="181416" y="4794"/>
                </a:cubicBezTo>
                <a:cubicBezTo>
                  <a:pt x="181690" y="4224"/>
                  <a:pt x="181987" y="3288"/>
                  <a:pt x="182306" y="2649"/>
                </a:cubicBezTo>
                <a:lnTo>
                  <a:pt x="182306" y="2649"/>
                </a:lnTo>
                <a:cubicBezTo>
                  <a:pt x="181439" y="3516"/>
                  <a:pt x="179590" y="4589"/>
                  <a:pt x="179156" y="5821"/>
                </a:cubicBezTo>
                <a:cubicBezTo>
                  <a:pt x="179065" y="5000"/>
                  <a:pt x="178860" y="4178"/>
                  <a:pt x="178609" y="3448"/>
                </a:cubicBezTo>
                <a:cubicBezTo>
                  <a:pt x="178289" y="4087"/>
                  <a:pt x="177718" y="4566"/>
                  <a:pt x="177513" y="5251"/>
                </a:cubicBezTo>
                <a:cubicBezTo>
                  <a:pt x="177330" y="4520"/>
                  <a:pt x="177079" y="4041"/>
                  <a:pt x="177193" y="3197"/>
                </a:cubicBezTo>
                <a:lnTo>
                  <a:pt x="177193" y="3197"/>
                </a:lnTo>
                <a:cubicBezTo>
                  <a:pt x="176760" y="3904"/>
                  <a:pt x="176349" y="4908"/>
                  <a:pt x="176029" y="5548"/>
                </a:cubicBezTo>
                <a:cubicBezTo>
                  <a:pt x="175504" y="4383"/>
                  <a:pt x="175710" y="2991"/>
                  <a:pt x="175710" y="1713"/>
                </a:cubicBezTo>
                <a:lnTo>
                  <a:pt x="175710" y="1713"/>
                </a:lnTo>
                <a:cubicBezTo>
                  <a:pt x="175664" y="2923"/>
                  <a:pt x="175459" y="4406"/>
                  <a:pt x="174797" y="5296"/>
                </a:cubicBezTo>
                <a:cubicBezTo>
                  <a:pt x="174614" y="3470"/>
                  <a:pt x="175116" y="1804"/>
                  <a:pt x="175230" y="1"/>
                </a:cubicBezTo>
                <a:lnTo>
                  <a:pt x="175230" y="1"/>
                </a:lnTo>
                <a:cubicBezTo>
                  <a:pt x="174500" y="2010"/>
                  <a:pt x="173153" y="4246"/>
                  <a:pt x="172765" y="6232"/>
                </a:cubicBezTo>
                <a:cubicBezTo>
                  <a:pt x="172879" y="5525"/>
                  <a:pt x="172925" y="4863"/>
                  <a:pt x="173016" y="4178"/>
                </a:cubicBezTo>
                <a:lnTo>
                  <a:pt x="173016" y="4178"/>
                </a:lnTo>
                <a:cubicBezTo>
                  <a:pt x="172172" y="5114"/>
                  <a:pt x="171190" y="6073"/>
                  <a:pt x="170095" y="6712"/>
                </a:cubicBezTo>
                <a:cubicBezTo>
                  <a:pt x="170551" y="6073"/>
                  <a:pt x="170551" y="5479"/>
                  <a:pt x="170757" y="4863"/>
                </a:cubicBezTo>
                <a:lnTo>
                  <a:pt x="170757" y="4863"/>
                </a:lnTo>
                <a:cubicBezTo>
                  <a:pt x="169866" y="5388"/>
                  <a:pt x="168999" y="6095"/>
                  <a:pt x="168132" y="6712"/>
                </a:cubicBezTo>
                <a:cubicBezTo>
                  <a:pt x="168406" y="6255"/>
                  <a:pt x="168565" y="5570"/>
                  <a:pt x="168816" y="5091"/>
                </a:cubicBezTo>
                <a:lnTo>
                  <a:pt x="168816" y="5091"/>
                </a:lnTo>
                <a:cubicBezTo>
                  <a:pt x="167835" y="5456"/>
                  <a:pt x="167059" y="6164"/>
                  <a:pt x="166169" y="6689"/>
                </a:cubicBezTo>
                <a:cubicBezTo>
                  <a:pt x="166671" y="6073"/>
                  <a:pt x="167219" y="5296"/>
                  <a:pt x="167584" y="4612"/>
                </a:cubicBezTo>
                <a:lnTo>
                  <a:pt x="167584" y="4612"/>
                </a:lnTo>
                <a:cubicBezTo>
                  <a:pt x="166488" y="5251"/>
                  <a:pt x="165370" y="5890"/>
                  <a:pt x="164457" y="6712"/>
                </a:cubicBezTo>
                <a:cubicBezTo>
                  <a:pt x="164799" y="4840"/>
                  <a:pt x="166968" y="3082"/>
                  <a:pt x="167835" y="1234"/>
                </a:cubicBezTo>
                <a:lnTo>
                  <a:pt x="167835" y="1234"/>
                </a:lnTo>
                <a:cubicBezTo>
                  <a:pt x="165370" y="2603"/>
                  <a:pt x="163316" y="4886"/>
                  <a:pt x="161079" y="6575"/>
                </a:cubicBezTo>
                <a:cubicBezTo>
                  <a:pt x="161763" y="5799"/>
                  <a:pt x="162471" y="5091"/>
                  <a:pt x="162676" y="4110"/>
                </a:cubicBezTo>
                <a:lnTo>
                  <a:pt x="162676" y="4110"/>
                </a:lnTo>
                <a:cubicBezTo>
                  <a:pt x="160645" y="4612"/>
                  <a:pt x="159161" y="6438"/>
                  <a:pt x="157381" y="7008"/>
                </a:cubicBezTo>
                <a:cubicBezTo>
                  <a:pt x="157929" y="6415"/>
                  <a:pt x="157974" y="5707"/>
                  <a:pt x="158248" y="5114"/>
                </a:cubicBezTo>
                <a:lnTo>
                  <a:pt x="158248" y="5114"/>
                </a:lnTo>
                <a:cubicBezTo>
                  <a:pt x="157130" y="5570"/>
                  <a:pt x="155852" y="6506"/>
                  <a:pt x="154688" y="7054"/>
                </a:cubicBezTo>
                <a:cubicBezTo>
                  <a:pt x="155190" y="6438"/>
                  <a:pt x="155669" y="5753"/>
                  <a:pt x="156034" y="5091"/>
                </a:cubicBezTo>
                <a:lnTo>
                  <a:pt x="156034" y="5091"/>
                </a:lnTo>
                <a:cubicBezTo>
                  <a:pt x="154802" y="5662"/>
                  <a:pt x="153638" y="6643"/>
                  <a:pt x="152405" y="7259"/>
                </a:cubicBezTo>
                <a:cubicBezTo>
                  <a:pt x="153113" y="6118"/>
                  <a:pt x="154391" y="5137"/>
                  <a:pt x="155486" y="4315"/>
                </a:cubicBezTo>
                <a:lnTo>
                  <a:pt x="155486" y="4315"/>
                </a:lnTo>
                <a:cubicBezTo>
                  <a:pt x="153569" y="4817"/>
                  <a:pt x="151195" y="5205"/>
                  <a:pt x="149438" y="6050"/>
                </a:cubicBezTo>
                <a:cubicBezTo>
                  <a:pt x="149232" y="6164"/>
                  <a:pt x="149050" y="6301"/>
                  <a:pt x="148890" y="6461"/>
                </a:cubicBezTo>
                <a:cubicBezTo>
                  <a:pt x="150533" y="4475"/>
                  <a:pt x="152040" y="2306"/>
                  <a:pt x="153797" y="366"/>
                </a:cubicBezTo>
                <a:lnTo>
                  <a:pt x="153797" y="366"/>
                </a:lnTo>
                <a:cubicBezTo>
                  <a:pt x="149871" y="914"/>
                  <a:pt x="148844" y="4520"/>
                  <a:pt x="145831" y="6050"/>
                </a:cubicBezTo>
                <a:cubicBezTo>
                  <a:pt x="146630" y="5068"/>
                  <a:pt x="147475" y="4064"/>
                  <a:pt x="147954" y="2900"/>
                </a:cubicBezTo>
                <a:cubicBezTo>
                  <a:pt x="147942" y="2900"/>
                  <a:pt x="147929" y="2900"/>
                  <a:pt x="147917" y="2900"/>
                </a:cubicBezTo>
                <a:cubicBezTo>
                  <a:pt x="145488" y="2900"/>
                  <a:pt x="143220" y="5098"/>
                  <a:pt x="141426" y="6506"/>
                </a:cubicBezTo>
                <a:cubicBezTo>
                  <a:pt x="141974" y="6027"/>
                  <a:pt x="142499" y="5274"/>
                  <a:pt x="142727" y="4612"/>
                </a:cubicBezTo>
                <a:lnTo>
                  <a:pt x="142727" y="4612"/>
                </a:lnTo>
                <a:cubicBezTo>
                  <a:pt x="141403" y="4635"/>
                  <a:pt x="140330" y="5479"/>
                  <a:pt x="139395" y="6278"/>
                </a:cubicBezTo>
                <a:cubicBezTo>
                  <a:pt x="140057" y="5342"/>
                  <a:pt x="141015" y="4429"/>
                  <a:pt x="141061" y="3174"/>
                </a:cubicBezTo>
                <a:lnTo>
                  <a:pt x="141061" y="3174"/>
                </a:lnTo>
                <a:cubicBezTo>
                  <a:pt x="139806" y="4041"/>
                  <a:pt x="138664" y="5114"/>
                  <a:pt x="137500" y="6050"/>
                </a:cubicBezTo>
                <a:cubicBezTo>
                  <a:pt x="138527" y="4246"/>
                  <a:pt x="140125" y="2626"/>
                  <a:pt x="140833" y="686"/>
                </a:cubicBezTo>
                <a:lnTo>
                  <a:pt x="140833" y="686"/>
                </a:lnTo>
                <a:cubicBezTo>
                  <a:pt x="138589" y="819"/>
                  <a:pt x="135307" y="3914"/>
                  <a:pt x="134565" y="6100"/>
                </a:cubicBezTo>
                <a:lnTo>
                  <a:pt x="134565" y="6100"/>
                </a:lnTo>
                <a:cubicBezTo>
                  <a:pt x="134839" y="5109"/>
                  <a:pt x="134734" y="3605"/>
                  <a:pt x="134670" y="2466"/>
                </a:cubicBezTo>
                <a:lnTo>
                  <a:pt x="134670" y="2466"/>
                </a:lnTo>
                <a:cubicBezTo>
                  <a:pt x="133506" y="3311"/>
                  <a:pt x="132867" y="4635"/>
                  <a:pt x="132296" y="5821"/>
                </a:cubicBezTo>
                <a:cubicBezTo>
                  <a:pt x="132205" y="4452"/>
                  <a:pt x="132433" y="3014"/>
                  <a:pt x="131999" y="1690"/>
                </a:cubicBezTo>
                <a:cubicBezTo>
                  <a:pt x="131588" y="2763"/>
                  <a:pt x="131976" y="3973"/>
                  <a:pt x="131314" y="4817"/>
                </a:cubicBezTo>
                <a:cubicBezTo>
                  <a:pt x="131246" y="3425"/>
                  <a:pt x="131200" y="2032"/>
                  <a:pt x="130972" y="686"/>
                </a:cubicBezTo>
                <a:cubicBezTo>
                  <a:pt x="130082" y="1644"/>
                  <a:pt x="130379" y="3242"/>
                  <a:pt x="130105" y="4315"/>
                </a:cubicBezTo>
                <a:cubicBezTo>
                  <a:pt x="129876" y="3197"/>
                  <a:pt x="129717" y="1964"/>
                  <a:pt x="129283" y="982"/>
                </a:cubicBezTo>
                <a:cubicBezTo>
                  <a:pt x="129032" y="2466"/>
                  <a:pt x="128233" y="3767"/>
                  <a:pt x="128256" y="5296"/>
                </a:cubicBezTo>
                <a:cubicBezTo>
                  <a:pt x="127525" y="4315"/>
                  <a:pt x="127023" y="2854"/>
                  <a:pt x="126339" y="1736"/>
                </a:cubicBezTo>
                <a:lnTo>
                  <a:pt x="126339" y="1736"/>
                </a:lnTo>
                <a:cubicBezTo>
                  <a:pt x="126270" y="3311"/>
                  <a:pt x="126818" y="4498"/>
                  <a:pt x="127115" y="5981"/>
                </a:cubicBezTo>
                <a:cubicBezTo>
                  <a:pt x="125905" y="5182"/>
                  <a:pt x="125038" y="4087"/>
                  <a:pt x="123919" y="3197"/>
                </a:cubicBezTo>
                <a:lnTo>
                  <a:pt x="123919" y="3197"/>
                </a:lnTo>
                <a:cubicBezTo>
                  <a:pt x="124421" y="4087"/>
                  <a:pt x="124923" y="4977"/>
                  <a:pt x="124832" y="6027"/>
                </a:cubicBezTo>
                <a:cubicBezTo>
                  <a:pt x="123851" y="5342"/>
                  <a:pt x="122938" y="4406"/>
                  <a:pt x="121979" y="3699"/>
                </a:cubicBezTo>
                <a:lnTo>
                  <a:pt x="121979" y="3699"/>
                </a:lnTo>
                <a:cubicBezTo>
                  <a:pt x="122184" y="4908"/>
                  <a:pt x="122595" y="6392"/>
                  <a:pt x="123371" y="7488"/>
                </a:cubicBezTo>
                <a:cubicBezTo>
                  <a:pt x="122413" y="7008"/>
                  <a:pt x="121431" y="6324"/>
                  <a:pt x="120427" y="5821"/>
                </a:cubicBezTo>
                <a:cubicBezTo>
                  <a:pt x="120769" y="5456"/>
                  <a:pt x="121089" y="5000"/>
                  <a:pt x="121317" y="4635"/>
                </a:cubicBezTo>
                <a:lnTo>
                  <a:pt x="121317" y="4635"/>
                </a:lnTo>
                <a:cubicBezTo>
                  <a:pt x="120701" y="4726"/>
                  <a:pt x="120062" y="5045"/>
                  <a:pt x="119445" y="5411"/>
                </a:cubicBezTo>
                <a:cubicBezTo>
                  <a:pt x="119377" y="5365"/>
                  <a:pt x="119308" y="5342"/>
                  <a:pt x="119240" y="5319"/>
                </a:cubicBezTo>
                <a:cubicBezTo>
                  <a:pt x="119057" y="5456"/>
                  <a:pt x="118920" y="5616"/>
                  <a:pt x="118761" y="5799"/>
                </a:cubicBezTo>
                <a:cubicBezTo>
                  <a:pt x="118441" y="5981"/>
                  <a:pt x="118099" y="6141"/>
                  <a:pt x="117802" y="6278"/>
                </a:cubicBezTo>
                <a:cubicBezTo>
                  <a:pt x="118373" y="5821"/>
                  <a:pt x="118692" y="5342"/>
                  <a:pt x="119149" y="4863"/>
                </a:cubicBezTo>
                <a:lnTo>
                  <a:pt x="119149" y="4863"/>
                </a:lnTo>
                <a:cubicBezTo>
                  <a:pt x="118532" y="5182"/>
                  <a:pt x="117802" y="5411"/>
                  <a:pt x="117254" y="5799"/>
                </a:cubicBezTo>
                <a:cubicBezTo>
                  <a:pt x="117779" y="5296"/>
                  <a:pt x="118190" y="4657"/>
                  <a:pt x="118601" y="4132"/>
                </a:cubicBezTo>
                <a:lnTo>
                  <a:pt x="118601" y="4132"/>
                </a:lnTo>
                <a:cubicBezTo>
                  <a:pt x="117711" y="4657"/>
                  <a:pt x="116592" y="5228"/>
                  <a:pt x="115725" y="5776"/>
                </a:cubicBezTo>
                <a:cubicBezTo>
                  <a:pt x="116957" y="4338"/>
                  <a:pt x="118898" y="3242"/>
                  <a:pt x="120062" y="1667"/>
                </a:cubicBezTo>
                <a:lnTo>
                  <a:pt x="120062" y="1667"/>
                </a:lnTo>
                <a:cubicBezTo>
                  <a:pt x="116820" y="2649"/>
                  <a:pt x="114675" y="4383"/>
                  <a:pt x="111981" y="6209"/>
                </a:cubicBezTo>
                <a:cubicBezTo>
                  <a:pt x="112073" y="5913"/>
                  <a:pt x="112164" y="5639"/>
                  <a:pt x="112233" y="5365"/>
                </a:cubicBezTo>
                <a:lnTo>
                  <a:pt x="112233" y="5365"/>
                </a:lnTo>
                <a:cubicBezTo>
                  <a:pt x="111639" y="5616"/>
                  <a:pt x="110635" y="5913"/>
                  <a:pt x="110133" y="6278"/>
                </a:cubicBezTo>
                <a:cubicBezTo>
                  <a:pt x="110384" y="5799"/>
                  <a:pt x="110361" y="5319"/>
                  <a:pt x="110498" y="4908"/>
                </a:cubicBezTo>
                <a:lnTo>
                  <a:pt x="110498" y="4908"/>
                </a:lnTo>
                <a:cubicBezTo>
                  <a:pt x="109836" y="5365"/>
                  <a:pt x="109037" y="5776"/>
                  <a:pt x="108398" y="6027"/>
                </a:cubicBezTo>
                <a:cubicBezTo>
                  <a:pt x="108991" y="5456"/>
                  <a:pt x="109516" y="4817"/>
                  <a:pt x="109973" y="4132"/>
                </a:cubicBezTo>
                <a:lnTo>
                  <a:pt x="109973" y="4132"/>
                </a:lnTo>
                <a:cubicBezTo>
                  <a:pt x="108603" y="4201"/>
                  <a:pt x="107302" y="5319"/>
                  <a:pt x="106161" y="6027"/>
                </a:cubicBezTo>
                <a:cubicBezTo>
                  <a:pt x="106777" y="5433"/>
                  <a:pt x="107485" y="4726"/>
                  <a:pt x="107804" y="3881"/>
                </a:cubicBezTo>
                <a:cubicBezTo>
                  <a:pt x="107790" y="3881"/>
                  <a:pt x="107775" y="3881"/>
                  <a:pt x="107761" y="3881"/>
                </a:cubicBezTo>
                <a:cubicBezTo>
                  <a:pt x="106160" y="3881"/>
                  <a:pt x="104870" y="5120"/>
                  <a:pt x="103513" y="5844"/>
                </a:cubicBezTo>
                <a:cubicBezTo>
                  <a:pt x="104038" y="5274"/>
                  <a:pt x="104449" y="4498"/>
                  <a:pt x="104883" y="3881"/>
                </a:cubicBezTo>
                <a:lnTo>
                  <a:pt x="104883" y="3881"/>
                </a:lnTo>
                <a:cubicBezTo>
                  <a:pt x="103399" y="3973"/>
                  <a:pt x="102235" y="5159"/>
                  <a:pt x="100797" y="5593"/>
                </a:cubicBezTo>
                <a:cubicBezTo>
                  <a:pt x="101550" y="4908"/>
                  <a:pt x="102304" y="4132"/>
                  <a:pt x="102897" y="3402"/>
                </a:cubicBezTo>
                <a:lnTo>
                  <a:pt x="102897" y="3402"/>
                </a:lnTo>
                <a:cubicBezTo>
                  <a:pt x="101094" y="3744"/>
                  <a:pt x="99245" y="5159"/>
                  <a:pt x="97556" y="5776"/>
                </a:cubicBezTo>
                <a:cubicBezTo>
                  <a:pt x="97944" y="4315"/>
                  <a:pt x="100067" y="3105"/>
                  <a:pt x="101368" y="2169"/>
                </a:cubicBezTo>
                <a:lnTo>
                  <a:pt x="101368" y="2169"/>
                </a:lnTo>
                <a:cubicBezTo>
                  <a:pt x="98834" y="2740"/>
                  <a:pt x="96095" y="5525"/>
                  <a:pt x="93607" y="6050"/>
                </a:cubicBezTo>
                <a:cubicBezTo>
                  <a:pt x="94901" y="5087"/>
                  <a:pt x="94612" y="4784"/>
                  <a:pt x="93768" y="4784"/>
                </a:cubicBezTo>
                <a:cubicBezTo>
                  <a:pt x="92572" y="4784"/>
                  <a:pt x="90258" y="5392"/>
                  <a:pt x="89750" y="5593"/>
                </a:cubicBezTo>
                <a:cubicBezTo>
                  <a:pt x="90526" y="5159"/>
                  <a:pt x="90800" y="4475"/>
                  <a:pt x="91119" y="3881"/>
                </a:cubicBezTo>
                <a:lnTo>
                  <a:pt x="91119" y="3881"/>
                </a:lnTo>
                <a:cubicBezTo>
                  <a:pt x="89887" y="4064"/>
                  <a:pt x="88722" y="4863"/>
                  <a:pt x="87536" y="5045"/>
                </a:cubicBezTo>
                <a:cubicBezTo>
                  <a:pt x="88152" y="4406"/>
                  <a:pt x="88859" y="3653"/>
                  <a:pt x="89156" y="2945"/>
                </a:cubicBezTo>
                <a:lnTo>
                  <a:pt x="89156" y="2945"/>
                </a:lnTo>
                <a:cubicBezTo>
                  <a:pt x="88289" y="3379"/>
                  <a:pt x="87490" y="3927"/>
                  <a:pt x="86737" y="4520"/>
                </a:cubicBezTo>
                <a:cubicBezTo>
                  <a:pt x="87467" y="3630"/>
                  <a:pt x="88654" y="3060"/>
                  <a:pt x="89156" y="1918"/>
                </a:cubicBezTo>
                <a:lnTo>
                  <a:pt x="89156" y="1918"/>
                </a:lnTo>
                <a:cubicBezTo>
                  <a:pt x="86965" y="2352"/>
                  <a:pt x="84500" y="4155"/>
                  <a:pt x="82560" y="5411"/>
                </a:cubicBezTo>
                <a:cubicBezTo>
                  <a:pt x="82902" y="5159"/>
                  <a:pt x="83404" y="4383"/>
                  <a:pt x="83747" y="3881"/>
                </a:cubicBezTo>
                <a:lnTo>
                  <a:pt x="83747" y="3881"/>
                </a:lnTo>
                <a:cubicBezTo>
                  <a:pt x="82856" y="4201"/>
                  <a:pt x="82057" y="4771"/>
                  <a:pt x="81167" y="5091"/>
                </a:cubicBezTo>
                <a:cubicBezTo>
                  <a:pt x="81784" y="4543"/>
                  <a:pt x="82354" y="3904"/>
                  <a:pt x="82765" y="3197"/>
                </a:cubicBezTo>
                <a:lnTo>
                  <a:pt x="82765" y="3197"/>
                </a:lnTo>
                <a:cubicBezTo>
                  <a:pt x="81327" y="3607"/>
                  <a:pt x="80186" y="4680"/>
                  <a:pt x="78885" y="5296"/>
                </a:cubicBezTo>
                <a:cubicBezTo>
                  <a:pt x="79547" y="4429"/>
                  <a:pt x="80779" y="3790"/>
                  <a:pt x="81350" y="2717"/>
                </a:cubicBezTo>
                <a:lnTo>
                  <a:pt x="81350" y="2717"/>
                </a:lnTo>
                <a:cubicBezTo>
                  <a:pt x="80140" y="3311"/>
                  <a:pt x="78771" y="3767"/>
                  <a:pt x="77698" y="4566"/>
                </a:cubicBezTo>
                <a:cubicBezTo>
                  <a:pt x="78793" y="3539"/>
                  <a:pt x="80346" y="2649"/>
                  <a:pt x="81053" y="1416"/>
                </a:cubicBezTo>
                <a:lnTo>
                  <a:pt x="81053" y="1416"/>
                </a:lnTo>
                <a:cubicBezTo>
                  <a:pt x="78702" y="2032"/>
                  <a:pt x="76351" y="3060"/>
                  <a:pt x="74479" y="4657"/>
                </a:cubicBezTo>
                <a:cubicBezTo>
                  <a:pt x="74982" y="4110"/>
                  <a:pt x="76169" y="2900"/>
                  <a:pt x="76374" y="1918"/>
                </a:cubicBezTo>
                <a:lnTo>
                  <a:pt x="76374" y="1918"/>
                </a:lnTo>
                <a:cubicBezTo>
                  <a:pt x="74616" y="2329"/>
                  <a:pt x="72927" y="3790"/>
                  <a:pt x="71581" y="5045"/>
                </a:cubicBezTo>
                <a:cubicBezTo>
                  <a:pt x="72014" y="4246"/>
                  <a:pt x="72494" y="3493"/>
                  <a:pt x="72882" y="2649"/>
                </a:cubicBezTo>
                <a:lnTo>
                  <a:pt x="72882" y="2649"/>
                </a:lnTo>
                <a:cubicBezTo>
                  <a:pt x="71649" y="3037"/>
                  <a:pt x="70417" y="4178"/>
                  <a:pt x="69389" y="5045"/>
                </a:cubicBezTo>
                <a:cubicBezTo>
                  <a:pt x="69869" y="4406"/>
                  <a:pt x="70188" y="3676"/>
                  <a:pt x="70485" y="2945"/>
                </a:cubicBezTo>
                <a:lnTo>
                  <a:pt x="70485" y="2945"/>
                </a:lnTo>
                <a:cubicBezTo>
                  <a:pt x="69595" y="3516"/>
                  <a:pt x="68705" y="4246"/>
                  <a:pt x="67860" y="4794"/>
                </a:cubicBezTo>
                <a:cubicBezTo>
                  <a:pt x="68134" y="4224"/>
                  <a:pt x="68431" y="3288"/>
                  <a:pt x="68750" y="2649"/>
                </a:cubicBezTo>
                <a:lnTo>
                  <a:pt x="68750" y="2649"/>
                </a:lnTo>
                <a:cubicBezTo>
                  <a:pt x="67883" y="3516"/>
                  <a:pt x="66034" y="4589"/>
                  <a:pt x="65600" y="5821"/>
                </a:cubicBezTo>
                <a:cubicBezTo>
                  <a:pt x="65509" y="5000"/>
                  <a:pt x="65304" y="4178"/>
                  <a:pt x="65053" y="3448"/>
                </a:cubicBezTo>
                <a:cubicBezTo>
                  <a:pt x="64733" y="4087"/>
                  <a:pt x="64162" y="4566"/>
                  <a:pt x="63957" y="5251"/>
                </a:cubicBezTo>
                <a:cubicBezTo>
                  <a:pt x="63774" y="4520"/>
                  <a:pt x="63523" y="4041"/>
                  <a:pt x="63637" y="3197"/>
                </a:cubicBezTo>
                <a:lnTo>
                  <a:pt x="63637" y="3197"/>
                </a:lnTo>
                <a:cubicBezTo>
                  <a:pt x="63204" y="3904"/>
                  <a:pt x="62793" y="4908"/>
                  <a:pt x="62473" y="5548"/>
                </a:cubicBezTo>
                <a:cubicBezTo>
                  <a:pt x="61948" y="4383"/>
                  <a:pt x="62154" y="2991"/>
                  <a:pt x="62154" y="1713"/>
                </a:cubicBezTo>
                <a:lnTo>
                  <a:pt x="62154" y="1713"/>
                </a:lnTo>
                <a:cubicBezTo>
                  <a:pt x="62108" y="2923"/>
                  <a:pt x="61903" y="4406"/>
                  <a:pt x="61241" y="5296"/>
                </a:cubicBezTo>
                <a:cubicBezTo>
                  <a:pt x="61058" y="3470"/>
                  <a:pt x="61560" y="1804"/>
                  <a:pt x="616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5"/>
          <p:cNvSpPr/>
          <p:nvPr/>
        </p:nvSpPr>
        <p:spPr>
          <a:xfrm>
            <a:off x="-79501" y="4852317"/>
            <a:ext cx="4209541" cy="541452"/>
          </a:xfrm>
          <a:custGeom>
            <a:rect b="b" l="l" r="r" t="t"/>
            <a:pathLst>
              <a:path extrusionOk="0" h="15945" w="123965">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3" name="Google Shape;3193;p25"/>
          <p:cNvGrpSpPr/>
          <p:nvPr/>
        </p:nvGrpSpPr>
        <p:grpSpPr>
          <a:xfrm>
            <a:off x="-620305" y="-502886"/>
            <a:ext cx="2359247" cy="5355221"/>
            <a:chOff x="13093133" y="-435336"/>
            <a:chExt cx="2359247" cy="5355221"/>
          </a:xfrm>
        </p:grpSpPr>
        <p:sp>
          <p:nvSpPr>
            <p:cNvPr id="3194" name="Google Shape;3194;p25"/>
            <p:cNvSpPr/>
            <p:nvPr/>
          </p:nvSpPr>
          <p:spPr>
            <a:xfrm>
              <a:off x="13093133" y="-435336"/>
              <a:ext cx="2359247" cy="5355221"/>
            </a:xfrm>
            <a:custGeom>
              <a:rect b="b" l="l" r="r" t="t"/>
              <a:pathLst>
                <a:path extrusionOk="0" h="168337" w="74161">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5"/>
            <p:cNvSpPr/>
            <p:nvPr/>
          </p:nvSpPr>
          <p:spPr>
            <a:xfrm>
              <a:off x="13242015" y="1969594"/>
              <a:ext cx="407359" cy="2713574"/>
            </a:xfrm>
            <a:custGeom>
              <a:rect b="b" l="l" r="r" t="t"/>
              <a:pathLst>
                <a:path extrusionOk="0" h="85299" w="12805">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5"/>
            <p:cNvSpPr/>
            <p:nvPr/>
          </p:nvSpPr>
          <p:spPr>
            <a:xfrm>
              <a:off x="13526642" y="1261638"/>
              <a:ext cx="591108" cy="2061514"/>
            </a:xfrm>
            <a:custGeom>
              <a:rect b="b" l="l" r="r" t="t"/>
              <a:pathLst>
                <a:path extrusionOk="0" h="64802" w="18581">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7" name="Google Shape;3197;p25"/>
          <p:cNvGrpSpPr/>
          <p:nvPr/>
        </p:nvGrpSpPr>
        <p:grpSpPr>
          <a:xfrm flipH="1">
            <a:off x="-1758452" y="3416172"/>
            <a:ext cx="4762599" cy="1836593"/>
            <a:chOff x="6443175" y="3669288"/>
            <a:chExt cx="3880550" cy="1496450"/>
          </a:xfrm>
        </p:grpSpPr>
        <p:sp>
          <p:nvSpPr>
            <p:cNvPr id="3198" name="Google Shape;3198;p25"/>
            <p:cNvSpPr/>
            <p:nvPr/>
          </p:nvSpPr>
          <p:spPr>
            <a:xfrm>
              <a:off x="7753575" y="3973663"/>
              <a:ext cx="2570150" cy="1191500"/>
            </a:xfrm>
            <a:custGeom>
              <a:rect b="b" l="l" r="r" t="t"/>
              <a:pathLst>
                <a:path extrusionOk="0" h="47660" w="102806">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5"/>
            <p:cNvSpPr/>
            <p:nvPr/>
          </p:nvSpPr>
          <p:spPr>
            <a:xfrm>
              <a:off x="8238600" y="3669288"/>
              <a:ext cx="2085125" cy="1496450"/>
            </a:xfrm>
            <a:custGeom>
              <a:rect b="b" l="l" r="r" t="t"/>
              <a:pathLst>
                <a:path extrusionOk="0" h="59858" w="83405">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5"/>
            <p:cNvSpPr/>
            <p:nvPr/>
          </p:nvSpPr>
          <p:spPr>
            <a:xfrm>
              <a:off x="8222075" y="3691463"/>
              <a:ext cx="1652575" cy="1462300"/>
            </a:xfrm>
            <a:custGeom>
              <a:rect b="b" l="l" r="r" t="t"/>
              <a:pathLst>
                <a:path extrusionOk="0" h="58492" w="66103">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5"/>
            <p:cNvSpPr/>
            <p:nvPr/>
          </p:nvSpPr>
          <p:spPr>
            <a:xfrm>
              <a:off x="8059425" y="3687738"/>
              <a:ext cx="838300" cy="1471650"/>
            </a:xfrm>
            <a:custGeom>
              <a:rect b="b" l="l" r="r" t="t"/>
              <a:pathLst>
                <a:path extrusionOk="0" h="58866" w="33532">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25"/>
            <p:cNvSpPr/>
            <p:nvPr/>
          </p:nvSpPr>
          <p:spPr>
            <a:xfrm>
              <a:off x="6443175" y="4736725"/>
              <a:ext cx="2029175" cy="406200"/>
            </a:xfrm>
            <a:custGeom>
              <a:rect b="b" l="l" r="r" t="t"/>
              <a:pathLst>
                <a:path extrusionOk="0" h="16248" w="81167">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5"/>
            <p:cNvSpPr/>
            <p:nvPr/>
          </p:nvSpPr>
          <p:spPr>
            <a:xfrm>
              <a:off x="6497013" y="4794525"/>
              <a:ext cx="2029175" cy="364875"/>
            </a:xfrm>
            <a:custGeom>
              <a:rect b="b" l="l" r="r" t="t"/>
              <a:pathLst>
                <a:path extrusionOk="0" h="14595" w="81167">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5"/>
            <p:cNvSpPr/>
            <p:nvPr/>
          </p:nvSpPr>
          <p:spPr>
            <a:xfrm>
              <a:off x="9798150" y="3995563"/>
              <a:ext cx="511300" cy="1009825"/>
            </a:xfrm>
            <a:custGeom>
              <a:rect b="b" l="l" r="r" t="t"/>
              <a:pathLst>
                <a:path extrusionOk="0" h="40393" w="20452">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05" name="Google Shape;3205;p25"/>
          <p:cNvSpPr/>
          <p:nvPr/>
        </p:nvSpPr>
        <p:spPr>
          <a:xfrm flipH="1">
            <a:off x="8295563" y="3504018"/>
            <a:ext cx="1218400" cy="1848051"/>
          </a:xfrm>
          <a:custGeom>
            <a:rect b="b" l="l" r="r" t="t"/>
            <a:pathLst>
              <a:path extrusionOk="0" h="55786" w="40539">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25"/>
          <p:cNvSpPr/>
          <p:nvPr/>
        </p:nvSpPr>
        <p:spPr>
          <a:xfrm flipH="1" rot="2297280">
            <a:off x="975553" y="4564826"/>
            <a:ext cx="930867" cy="861199"/>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25"/>
          <p:cNvSpPr/>
          <p:nvPr/>
        </p:nvSpPr>
        <p:spPr>
          <a:xfrm flipH="1" rot="5400000">
            <a:off x="7805791" y="4423139"/>
            <a:ext cx="930854" cy="86118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25"/>
          <p:cNvSpPr/>
          <p:nvPr/>
        </p:nvSpPr>
        <p:spPr>
          <a:xfrm flipH="1" rot="5400000">
            <a:off x="-303245" y="3288646"/>
            <a:ext cx="1289190" cy="1192704"/>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5"/>
          <p:cNvSpPr/>
          <p:nvPr/>
        </p:nvSpPr>
        <p:spPr>
          <a:xfrm flipH="1" rot="591793">
            <a:off x="-21729" y="4257387"/>
            <a:ext cx="1289160" cy="1192677"/>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25"/>
          <p:cNvSpPr/>
          <p:nvPr/>
        </p:nvSpPr>
        <p:spPr>
          <a:xfrm>
            <a:off x="-1084494" y="-95400"/>
            <a:ext cx="2965794" cy="1335277"/>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25"/>
          <p:cNvSpPr/>
          <p:nvPr/>
        </p:nvSpPr>
        <p:spPr>
          <a:xfrm>
            <a:off x="-7" y="-95400"/>
            <a:ext cx="1754750" cy="790040"/>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5"/>
          <p:cNvSpPr/>
          <p:nvPr/>
        </p:nvSpPr>
        <p:spPr>
          <a:xfrm flipH="1">
            <a:off x="5629974" y="-1560338"/>
            <a:ext cx="4874140" cy="2720430"/>
          </a:xfrm>
          <a:custGeom>
            <a:rect b="b" l="l" r="r" t="t"/>
            <a:pathLst>
              <a:path extrusionOk="0" h="82120" w="162174">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5"/>
          <p:cNvSpPr/>
          <p:nvPr/>
        </p:nvSpPr>
        <p:spPr>
          <a:xfrm>
            <a:off x="6000325" y="-47625"/>
            <a:ext cx="1954983" cy="860663"/>
          </a:xfrm>
          <a:custGeom>
            <a:rect b="b" l="l" r="r" t="t"/>
            <a:pathLst>
              <a:path extrusionOk="0" h="29538" w="61036">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4" name="Google Shape;3214;p25"/>
          <p:cNvGrpSpPr/>
          <p:nvPr/>
        </p:nvGrpSpPr>
        <p:grpSpPr>
          <a:xfrm flipH="1" rot="5400000">
            <a:off x="7428133" y="-324286"/>
            <a:ext cx="1589402" cy="2208142"/>
            <a:chOff x="6690382" y="-4766279"/>
            <a:chExt cx="1589402" cy="2208142"/>
          </a:xfrm>
        </p:grpSpPr>
        <p:sp>
          <p:nvSpPr>
            <p:cNvPr id="3215" name="Google Shape;3215;p25"/>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5"/>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5"/>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5"/>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5"/>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5"/>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5"/>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5"/>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5"/>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5"/>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5"/>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25"/>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5"/>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5"/>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5"/>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0" name="Google Shape;3230;p25"/>
          <p:cNvGrpSpPr/>
          <p:nvPr/>
        </p:nvGrpSpPr>
        <p:grpSpPr>
          <a:xfrm flipH="1" rot="5400000">
            <a:off x="8219121" y="-278211"/>
            <a:ext cx="1589402" cy="2208142"/>
            <a:chOff x="6690382" y="-4766279"/>
            <a:chExt cx="1589402" cy="2208142"/>
          </a:xfrm>
        </p:grpSpPr>
        <p:sp>
          <p:nvSpPr>
            <p:cNvPr id="3231" name="Google Shape;3231;p25"/>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5"/>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5"/>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5"/>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5"/>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5"/>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5"/>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5"/>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5"/>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5"/>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5"/>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5"/>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5"/>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5"/>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5"/>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6" name="Google Shape;3246;p25"/>
          <p:cNvSpPr/>
          <p:nvPr/>
        </p:nvSpPr>
        <p:spPr>
          <a:xfrm flipH="1">
            <a:off x="-560685" y="2500529"/>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3247" name="Shape 3247"/>
        <p:cNvGrpSpPr/>
        <p:nvPr/>
      </p:nvGrpSpPr>
      <p:grpSpPr>
        <a:xfrm>
          <a:off x="0" y="0"/>
          <a:ext cx="0" cy="0"/>
          <a:chOff x="0" y="0"/>
          <a:chExt cx="0" cy="0"/>
        </a:xfrm>
      </p:grpSpPr>
      <p:sp>
        <p:nvSpPr>
          <p:cNvPr id="3248" name="Google Shape;3248;p26"/>
          <p:cNvSpPr txBox="1"/>
          <p:nvPr>
            <p:ph type="title"/>
          </p:nvPr>
        </p:nvSpPr>
        <p:spPr>
          <a:xfrm>
            <a:off x="2038200" y="2185675"/>
            <a:ext cx="5067600" cy="841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5000"/>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3249" name="Google Shape;3249;p26"/>
          <p:cNvSpPr txBox="1"/>
          <p:nvPr>
            <p:ph hasCustomPrompt="1" idx="2" type="title"/>
          </p:nvPr>
        </p:nvSpPr>
        <p:spPr>
          <a:xfrm>
            <a:off x="2038200" y="1275425"/>
            <a:ext cx="5067600" cy="841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7000">
                <a:solidFill>
                  <a:schemeClr val="accent5"/>
                </a:solidFill>
              </a:defRPr>
            </a:lvl1pPr>
            <a:lvl2pPr lvl="1" rtl="0" algn="r">
              <a:spcBef>
                <a:spcPts val="0"/>
              </a:spcBef>
              <a:spcAft>
                <a:spcPts val="0"/>
              </a:spcAft>
              <a:buSzPts val="6000"/>
              <a:buNone/>
              <a:defRPr sz="6000"/>
            </a:lvl2pPr>
            <a:lvl3pPr lvl="2" rtl="0" algn="r">
              <a:spcBef>
                <a:spcPts val="0"/>
              </a:spcBef>
              <a:spcAft>
                <a:spcPts val="0"/>
              </a:spcAft>
              <a:buSzPts val="6000"/>
              <a:buNone/>
              <a:defRPr sz="6000"/>
            </a:lvl3pPr>
            <a:lvl4pPr lvl="3" rtl="0" algn="r">
              <a:spcBef>
                <a:spcPts val="0"/>
              </a:spcBef>
              <a:spcAft>
                <a:spcPts val="0"/>
              </a:spcAft>
              <a:buSzPts val="6000"/>
              <a:buNone/>
              <a:defRPr sz="6000"/>
            </a:lvl4pPr>
            <a:lvl5pPr lvl="4" rtl="0" algn="r">
              <a:spcBef>
                <a:spcPts val="0"/>
              </a:spcBef>
              <a:spcAft>
                <a:spcPts val="0"/>
              </a:spcAft>
              <a:buSzPts val="6000"/>
              <a:buNone/>
              <a:defRPr sz="6000"/>
            </a:lvl5pPr>
            <a:lvl6pPr lvl="5" rtl="0" algn="r">
              <a:spcBef>
                <a:spcPts val="0"/>
              </a:spcBef>
              <a:spcAft>
                <a:spcPts val="0"/>
              </a:spcAft>
              <a:buSzPts val="6000"/>
              <a:buNone/>
              <a:defRPr sz="6000"/>
            </a:lvl6pPr>
            <a:lvl7pPr lvl="6" rtl="0" algn="r">
              <a:spcBef>
                <a:spcPts val="0"/>
              </a:spcBef>
              <a:spcAft>
                <a:spcPts val="0"/>
              </a:spcAft>
              <a:buSzPts val="6000"/>
              <a:buNone/>
              <a:defRPr sz="6000"/>
            </a:lvl7pPr>
            <a:lvl8pPr lvl="7" rtl="0" algn="r">
              <a:spcBef>
                <a:spcPts val="0"/>
              </a:spcBef>
              <a:spcAft>
                <a:spcPts val="0"/>
              </a:spcAft>
              <a:buSzPts val="6000"/>
              <a:buNone/>
              <a:defRPr sz="6000"/>
            </a:lvl8pPr>
            <a:lvl9pPr lvl="8" rtl="0" algn="r">
              <a:spcBef>
                <a:spcPts val="0"/>
              </a:spcBef>
              <a:spcAft>
                <a:spcPts val="0"/>
              </a:spcAft>
              <a:buSzPts val="6000"/>
              <a:buNone/>
              <a:defRPr sz="6000"/>
            </a:lvl9pPr>
          </a:lstStyle>
          <a:p>
            <a:r>
              <a:t>xx%</a:t>
            </a:r>
          </a:p>
        </p:txBody>
      </p:sp>
      <p:sp>
        <p:nvSpPr>
          <p:cNvPr id="3250" name="Google Shape;3250;p26"/>
          <p:cNvSpPr txBox="1"/>
          <p:nvPr>
            <p:ph idx="1" type="subTitle"/>
          </p:nvPr>
        </p:nvSpPr>
        <p:spPr>
          <a:xfrm>
            <a:off x="2038200" y="3095925"/>
            <a:ext cx="5067600" cy="428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r">
              <a:lnSpc>
                <a:spcPct val="100000"/>
              </a:lnSpc>
              <a:spcBef>
                <a:spcPts val="120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grpSp>
        <p:nvGrpSpPr>
          <p:cNvPr id="3251" name="Google Shape;3251;p26"/>
          <p:cNvGrpSpPr/>
          <p:nvPr/>
        </p:nvGrpSpPr>
        <p:grpSpPr>
          <a:xfrm>
            <a:off x="2350124" y="4160199"/>
            <a:ext cx="2506462" cy="1803274"/>
            <a:chOff x="4827150" y="2632375"/>
            <a:chExt cx="1863125" cy="1340425"/>
          </a:xfrm>
        </p:grpSpPr>
        <p:sp>
          <p:nvSpPr>
            <p:cNvPr id="3252" name="Google Shape;3252;p26"/>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grpSp>
          <p:nvGrpSpPr>
            <p:cNvPr id="3253" name="Google Shape;3253;p26"/>
            <p:cNvGrpSpPr/>
            <p:nvPr/>
          </p:nvGrpSpPr>
          <p:grpSpPr>
            <a:xfrm>
              <a:off x="4827150" y="2632375"/>
              <a:ext cx="1863125" cy="1274825"/>
              <a:chOff x="4827150" y="2632375"/>
              <a:chExt cx="1863125" cy="1274825"/>
            </a:xfrm>
          </p:grpSpPr>
          <p:sp>
            <p:nvSpPr>
              <p:cNvPr id="3254" name="Google Shape;3254;p26"/>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3255" name="Google Shape;3255;p26"/>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3256" name="Google Shape;3256;p26"/>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3257" name="Google Shape;3257;p26"/>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3258" name="Google Shape;3258;p26"/>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grpSp>
      </p:grpSp>
      <p:grpSp>
        <p:nvGrpSpPr>
          <p:cNvPr id="3259" name="Google Shape;3259;p26"/>
          <p:cNvGrpSpPr/>
          <p:nvPr/>
        </p:nvGrpSpPr>
        <p:grpSpPr>
          <a:xfrm>
            <a:off x="5637649" y="3877711"/>
            <a:ext cx="2506462" cy="1803274"/>
            <a:chOff x="4827150" y="2632375"/>
            <a:chExt cx="1863125" cy="1340425"/>
          </a:xfrm>
        </p:grpSpPr>
        <p:sp>
          <p:nvSpPr>
            <p:cNvPr id="3260" name="Google Shape;3260;p26"/>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1" name="Google Shape;3261;p26"/>
            <p:cNvGrpSpPr/>
            <p:nvPr/>
          </p:nvGrpSpPr>
          <p:grpSpPr>
            <a:xfrm>
              <a:off x="4827150" y="2632375"/>
              <a:ext cx="1863125" cy="1274825"/>
              <a:chOff x="4827150" y="2632375"/>
              <a:chExt cx="1863125" cy="1274825"/>
            </a:xfrm>
          </p:grpSpPr>
          <p:sp>
            <p:nvSpPr>
              <p:cNvPr id="3262" name="Google Shape;3262;p26"/>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6"/>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6"/>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6"/>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6"/>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67" name="Google Shape;3267;p26"/>
          <p:cNvSpPr/>
          <p:nvPr/>
        </p:nvSpPr>
        <p:spPr>
          <a:xfrm flipH="1">
            <a:off x="6816003" y="392364"/>
            <a:ext cx="3349039" cy="4572010"/>
          </a:xfrm>
          <a:custGeom>
            <a:rect b="b" l="l" r="r" t="t"/>
            <a:pathLst>
              <a:path extrusionOk="0" h="156925" w="114949">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6"/>
          <p:cNvSpPr/>
          <p:nvPr/>
        </p:nvSpPr>
        <p:spPr>
          <a:xfrm flipH="1">
            <a:off x="7527571" y="1142757"/>
            <a:ext cx="2686014" cy="3821609"/>
          </a:xfrm>
          <a:custGeom>
            <a:rect b="b" l="l" r="r" t="t"/>
            <a:pathLst>
              <a:path extrusionOk="0" h="131169" w="92192">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6"/>
          <p:cNvSpPr/>
          <p:nvPr/>
        </p:nvSpPr>
        <p:spPr>
          <a:xfrm flipH="1">
            <a:off x="2037256" y="-573036"/>
            <a:ext cx="7701575" cy="2305627"/>
          </a:xfrm>
          <a:custGeom>
            <a:rect b="b" l="l" r="r" t="t"/>
            <a:pathLst>
              <a:path extrusionOk="0" h="79136" w="264341">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6"/>
          <p:cNvSpPr/>
          <p:nvPr/>
        </p:nvSpPr>
        <p:spPr>
          <a:xfrm flipH="1">
            <a:off x="4667711" y="-268236"/>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6"/>
          <p:cNvSpPr/>
          <p:nvPr/>
        </p:nvSpPr>
        <p:spPr>
          <a:xfrm>
            <a:off x="828025" y="1668775"/>
            <a:ext cx="728850" cy="2328075"/>
          </a:xfrm>
          <a:custGeom>
            <a:rect b="b" l="l" r="r" t="t"/>
            <a:pathLst>
              <a:path extrusionOk="0" h="93123" w="29154">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26"/>
          <p:cNvSpPr/>
          <p:nvPr/>
        </p:nvSpPr>
        <p:spPr>
          <a:xfrm rot="-1658019">
            <a:off x="1056297" y="-692209"/>
            <a:ext cx="5267939" cy="1983930"/>
          </a:xfrm>
          <a:custGeom>
            <a:rect b="b" l="l" r="r" t="t"/>
            <a:pathLst>
              <a:path extrusionOk="0" h="79360" w="210725">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6"/>
          <p:cNvSpPr/>
          <p:nvPr/>
        </p:nvSpPr>
        <p:spPr>
          <a:xfrm rot="-1932531">
            <a:off x="1954618" y="-624206"/>
            <a:ext cx="4635765" cy="1736253"/>
          </a:xfrm>
          <a:custGeom>
            <a:rect b="b" l="l" r="r" t="t"/>
            <a:pathLst>
              <a:path extrusionOk="0" h="69451" w="185433">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26"/>
          <p:cNvSpPr/>
          <p:nvPr/>
        </p:nvSpPr>
        <p:spPr>
          <a:xfrm>
            <a:off x="-211375" y="-718625"/>
            <a:ext cx="2683084" cy="5844911"/>
          </a:xfrm>
          <a:custGeom>
            <a:rect b="b" l="l" r="r" t="t"/>
            <a:pathLst>
              <a:path extrusionOk="0" h="126616" w="115725">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26"/>
          <p:cNvSpPr/>
          <p:nvPr/>
        </p:nvSpPr>
        <p:spPr>
          <a:xfrm flipH="1">
            <a:off x="-113562" y="-525050"/>
            <a:ext cx="3808212" cy="3515391"/>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6"/>
          <p:cNvSpPr/>
          <p:nvPr/>
        </p:nvSpPr>
        <p:spPr>
          <a:xfrm flipH="1">
            <a:off x="-209925" y="4187950"/>
            <a:ext cx="10157106" cy="1387800"/>
          </a:xfrm>
          <a:custGeom>
            <a:rect b="b" l="l" r="r" t="t"/>
            <a:pathLst>
              <a:path extrusionOk="0" h="55512" w="310425">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6"/>
          <p:cNvSpPr/>
          <p:nvPr/>
        </p:nvSpPr>
        <p:spPr>
          <a:xfrm>
            <a:off x="1096709" y="4698175"/>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8" name="Google Shape;3278;p26"/>
          <p:cNvGrpSpPr/>
          <p:nvPr/>
        </p:nvGrpSpPr>
        <p:grpSpPr>
          <a:xfrm flipH="1">
            <a:off x="-109275" y="3196713"/>
            <a:ext cx="2711800" cy="3077000"/>
            <a:chOff x="4675" y="5263075"/>
            <a:chExt cx="2711800" cy="3077000"/>
          </a:xfrm>
        </p:grpSpPr>
        <p:sp>
          <p:nvSpPr>
            <p:cNvPr id="3279" name="Google Shape;3279;p26"/>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6"/>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26"/>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82" name="Google Shape;3282;p26"/>
            <p:cNvGrpSpPr/>
            <p:nvPr/>
          </p:nvGrpSpPr>
          <p:grpSpPr>
            <a:xfrm>
              <a:off x="4675" y="5345475"/>
              <a:ext cx="2711800" cy="2994600"/>
              <a:chOff x="4675" y="5345475"/>
              <a:chExt cx="2711800" cy="2994600"/>
            </a:xfrm>
          </p:grpSpPr>
          <p:sp>
            <p:nvSpPr>
              <p:cNvPr id="3283" name="Google Shape;3283;p26"/>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6"/>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6"/>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6"/>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6"/>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6"/>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6"/>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6"/>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6"/>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6"/>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6"/>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6"/>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6"/>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6"/>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6"/>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6"/>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6"/>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26"/>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6"/>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6"/>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6"/>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6"/>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6"/>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6"/>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6"/>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6"/>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6"/>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0" name="Google Shape;3310;p26"/>
              <p:cNvGrpSpPr/>
              <p:nvPr/>
            </p:nvGrpSpPr>
            <p:grpSpPr>
              <a:xfrm>
                <a:off x="4675" y="5593050"/>
                <a:ext cx="2711800" cy="2747025"/>
                <a:chOff x="4675" y="3688050"/>
                <a:chExt cx="2711800" cy="2747025"/>
              </a:xfrm>
            </p:grpSpPr>
            <p:sp>
              <p:nvSpPr>
                <p:cNvPr id="3311" name="Google Shape;3311;p26"/>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6"/>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6"/>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6"/>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6"/>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6"/>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6"/>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6"/>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6"/>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6"/>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6"/>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6"/>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3" name="Google Shape;3323;p26"/>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24" name="Google Shape;3324;p26"/>
          <p:cNvSpPr/>
          <p:nvPr/>
        </p:nvSpPr>
        <p:spPr>
          <a:xfrm flipH="1" rot="1932531">
            <a:off x="6172643" y="170244"/>
            <a:ext cx="4635765" cy="1736253"/>
          </a:xfrm>
          <a:custGeom>
            <a:rect b="b" l="l" r="r" t="t"/>
            <a:pathLst>
              <a:path extrusionOk="0" h="69451" w="185433">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6"/>
          <p:cNvSpPr/>
          <p:nvPr/>
        </p:nvSpPr>
        <p:spPr>
          <a:xfrm>
            <a:off x="8076825" y="3939975"/>
            <a:ext cx="1180650" cy="494775"/>
          </a:xfrm>
          <a:custGeom>
            <a:rect b="b" l="l" r="r" t="t"/>
            <a:pathLst>
              <a:path extrusionOk="0" h="19791" w="47226">
                <a:moveTo>
                  <a:pt x="37434" y="5045"/>
                </a:moveTo>
                <a:lnTo>
                  <a:pt x="37412" y="5119"/>
                </a:lnTo>
                <a:lnTo>
                  <a:pt x="37412" y="5119"/>
                </a:lnTo>
                <a:cubicBezTo>
                  <a:pt x="37422" y="5096"/>
                  <a:pt x="37430" y="5071"/>
                  <a:pt x="37434" y="5045"/>
                </a:cubicBezTo>
                <a:close/>
                <a:moveTo>
                  <a:pt x="5136" y="9405"/>
                </a:moveTo>
                <a:lnTo>
                  <a:pt x="5136" y="9405"/>
                </a:lnTo>
                <a:cubicBezTo>
                  <a:pt x="5270" y="9462"/>
                  <a:pt x="5417" y="9516"/>
                  <a:pt x="5562" y="9543"/>
                </a:cubicBezTo>
                <a:lnTo>
                  <a:pt x="5562" y="9543"/>
                </a:lnTo>
                <a:cubicBezTo>
                  <a:pt x="5409" y="9488"/>
                  <a:pt x="5264" y="9441"/>
                  <a:pt x="5136" y="9405"/>
                </a:cubicBezTo>
                <a:close/>
                <a:moveTo>
                  <a:pt x="22734" y="1"/>
                </a:moveTo>
                <a:cubicBezTo>
                  <a:pt x="22209" y="1758"/>
                  <a:pt x="21159" y="3356"/>
                  <a:pt x="19744" y="4520"/>
                </a:cubicBezTo>
                <a:cubicBezTo>
                  <a:pt x="19767" y="4086"/>
                  <a:pt x="19812" y="3653"/>
                  <a:pt x="19835" y="3219"/>
                </a:cubicBezTo>
                <a:lnTo>
                  <a:pt x="19835" y="3219"/>
                </a:lnTo>
                <a:cubicBezTo>
                  <a:pt x="19402" y="3242"/>
                  <a:pt x="18991" y="3424"/>
                  <a:pt x="18671" y="3698"/>
                </a:cubicBezTo>
                <a:cubicBezTo>
                  <a:pt x="18397" y="2831"/>
                  <a:pt x="18283" y="1941"/>
                  <a:pt x="18329" y="1028"/>
                </a:cubicBezTo>
                <a:lnTo>
                  <a:pt x="18329" y="1028"/>
                </a:lnTo>
                <a:cubicBezTo>
                  <a:pt x="17553" y="1530"/>
                  <a:pt x="17005" y="2329"/>
                  <a:pt x="16845" y="3219"/>
                </a:cubicBezTo>
                <a:cubicBezTo>
                  <a:pt x="16389" y="2397"/>
                  <a:pt x="16206" y="1439"/>
                  <a:pt x="16320" y="503"/>
                </a:cubicBezTo>
                <a:lnTo>
                  <a:pt x="16320" y="503"/>
                </a:lnTo>
                <a:cubicBezTo>
                  <a:pt x="15476" y="2283"/>
                  <a:pt x="15156" y="4292"/>
                  <a:pt x="15430" y="6232"/>
                </a:cubicBezTo>
                <a:cubicBezTo>
                  <a:pt x="14859" y="5342"/>
                  <a:pt x="13627" y="5319"/>
                  <a:pt x="12577" y="5205"/>
                </a:cubicBezTo>
                <a:cubicBezTo>
                  <a:pt x="11527" y="5068"/>
                  <a:pt x="10271" y="4406"/>
                  <a:pt x="10431" y="3356"/>
                </a:cubicBezTo>
                <a:lnTo>
                  <a:pt x="10431" y="3356"/>
                </a:lnTo>
                <a:cubicBezTo>
                  <a:pt x="9838" y="3767"/>
                  <a:pt x="9564" y="4566"/>
                  <a:pt x="9769" y="5250"/>
                </a:cubicBezTo>
                <a:cubicBezTo>
                  <a:pt x="9244" y="4794"/>
                  <a:pt x="9039" y="4064"/>
                  <a:pt x="9222" y="3424"/>
                </a:cubicBezTo>
                <a:lnTo>
                  <a:pt x="9222" y="3424"/>
                </a:lnTo>
                <a:cubicBezTo>
                  <a:pt x="8445" y="4064"/>
                  <a:pt x="8537" y="5296"/>
                  <a:pt x="8993" y="6209"/>
                </a:cubicBezTo>
                <a:cubicBezTo>
                  <a:pt x="9450" y="7099"/>
                  <a:pt x="10180" y="7853"/>
                  <a:pt x="10500" y="8811"/>
                </a:cubicBezTo>
                <a:cubicBezTo>
                  <a:pt x="9815" y="8674"/>
                  <a:pt x="9107" y="8537"/>
                  <a:pt x="8423" y="8423"/>
                </a:cubicBezTo>
                <a:lnTo>
                  <a:pt x="8423" y="8423"/>
                </a:lnTo>
                <a:cubicBezTo>
                  <a:pt x="8354" y="8743"/>
                  <a:pt x="8514" y="9085"/>
                  <a:pt x="8788" y="9268"/>
                </a:cubicBezTo>
                <a:cubicBezTo>
                  <a:pt x="8031" y="8938"/>
                  <a:pt x="7209" y="8773"/>
                  <a:pt x="6376" y="8773"/>
                </a:cubicBezTo>
                <a:cubicBezTo>
                  <a:pt x="6273" y="8773"/>
                  <a:pt x="6169" y="8776"/>
                  <a:pt x="6065" y="8781"/>
                </a:cubicBezTo>
                <a:lnTo>
                  <a:pt x="6065" y="8781"/>
                </a:lnTo>
                <a:cubicBezTo>
                  <a:pt x="6049" y="8776"/>
                  <a:pt x="6032" y="8774"/>
                  <a:pt x="6014" y="8774"/>
                </a:cubicBezTo>
                <a:cubicBezTo>
                  <a:pt x="5989" y="8774"/>
                  <a:pt x="5962" y="8779"/>
                  <a:pt x="5935" y="8788"/>
                </a:cubicBezTo>
                <a:cubicBezTo>
                  <a:pt x="5978" y="8785"/>
                  <a:pt x="6022" y="8783"/>
                  <a:pt x="6065" y="8781"/>
                </a:cubicBezTo>
                <a:lnTo>
                  <a:pt x="6065" y="8781"/>
                </a:lnTo>
                <a:cubicBezTo>
                  <a:pt x="6292" y="8841"/>
                  <a:pt x="6370" y="9295"/>
                  <a:pt x="6117" y="9450"/>
                </a:cubicBezTo>
                <a:cubicBezTo>
                  <a:pt x="6010" y="9531"/>
                  <a:pt x="5884" y="9562"/>
                  <a:pt x="5752" y="9562"/>
                </a:cubicBezTo>
                <a:cubicBezTo>
                  <a:pt x="5690" y="9562"/>
                  <a:pt x="5626" y="9555"/>
                  <a:pt x="5562" y="9543"/>
                </a:cubicBezTo>
                <a:lnTo>
                  <a:pt x="5562" y="9543"/>
                </a:lnTo>
                <a:cubicBezTo>
                  <a:pt x="6859" y="10013"/>
                  <a:pt x="8785" y="11120"/>
                  <a:pt x="6642" y="11915"/>
                </a:cubicBezTo>
                <a:cubicBezTo>
                  <a:pt x="6802" y="12258"/>
                  <a:pt x="7007" y="12532"/>
                  <a:pt x="7213" y="12828"/>
                </a:cubicBezTo>
                <a:cubicBezTo>
                  <a:pt x="6528" y="13285"/>
                  <a:pt x="5729" y="13559"/>
                  <a:pt x="4908" y="13582"/>
                </a:cubicBezTo>
                <a:cubicBezTo>
                  <a:pt x="3401" y="13627"/>
                  <a:pt x="2146" y="15294"/>
                  <a:pt x="2077" y="16800"/>
                </a:cubicBezTo>
                <a:cubicBezTo>
                  <a:pt x="1255" y="17005"/>
                  <a:pt x="502" y="17508"/>
                  <a:pt x="0" y="18215"/>
                </a:cubicBezTo>
                <a:cubicBezTo>
                  <a:pt x="7761" y="16207"/>
                  <a:pt x="15521" y="14198"/>
                  <a:pt x="23259" y="12144"/>
                </a:cubicBezTo>
                <a:cubicBezTo>
                  <a:pt x="25099" y="11654"/>
                  <a:pt x="26972" y="11165"/>
                  <a:pt x="28865" y="11165"/>
                </a:cubicBezTo>
                <a:cubicBezTo>
                  <a:pt x="29179" y="11165"/>
                  <a:pt x="29494" y="11179"/>
                  <a:pt x="29810" y="11208"/>
                </a:cubicBezTo>
                <a:cubicBezTo>
                  <a:pt x="31910" y="11390"/>
                  <a:pt x="33896" y="12303"/>
                  <a:pt x="35813" y="13239"/>
                </a:cubicBezTo>
                <a:cubicBezTo>
                  <a:pt x="39739" y="15202"/>
                  <a:pt x="43596" y="17302"/>
                  <a:pt x="47226" y="19790"/>
                </a:cubicBezTo>
                <a:cubicBezTo>
                  <a:pt x="46244" y="17462"/>
                  <a:pt x="45263" y="15134"/>
                  <a:pt x="44281" y="12806"/>
                </a:cubicBezTo>
                <a:cubicBezTo>
                  <a:pt x="43962" y="12030"/>
                  <a:pt x="43619" y="11231"/>
                  <a:pt x="43003" y="10660"/>
                </a:cubicBezTo>
                <a:cubicBezTo>
                  <a:pt x="42113" y="9793"/>
                  <a:pt x="40766" y="9542"/>
                  <a:pt x="39716" y="8857"/>
                </a:cubicBezTo>
                <a:cubicBezTo>
                  <a:pt x="38666" y="8172"/>
                  <a:pt x="37936" y="6574"/>
                  <a:pt x="38849" y="5707"/>
                </a:cubicBezTo>
                <a:lnTo>
                  <a:pt x="38849" y="5707"/>
                </a:lnTo>
                <a:lnTo>
                  <a:pt x="37183" y="5912"/>
                </a:lnTo>
                <a:lnTo>
                  <a:pt x="37183" y="5912"/>
                </a:lnTo>
                <a:lnTo>
                  <a:pt x="37412" y="5119"/>
                </a:lnTo>
                <a:lnTo>
                  <a:pt x="37412" y="5119"/>
                </a:lnTo>
                <a:cubicBezTo>
                  <a:pt x="37346" y="5271"/>
                  <a:pt x="37157" y="5351"/>
                  <a:pt x="36965" y="5351"/>
                </a:cubicBezTo>
                <a:cubicBezTo>
                  <a:pt x="36857" y="5351"/>
                  <a:pt x="36747" y="5326"/>
                  <a:pt x="36658" y="5273"/>
                </a:cubicBezTo>
                <a:cubicBezTo>
                  <a:pt x="36384" y="5114"/>
                  <a:pt x="36247" y="4794"/>
                  <a:pt x="36087" y="4520"/>
                </a:cubicBezTo>
                <a:cubicBezTo>
                  <a:pt x="35316" y="3177"/>
                  <a:pt x="34221" y="2678"/>
                  <a:pt x="33051" y="2678"/>
                </a:cubicBezTo>
                <a:cubicBezTo>
                  <a:pt x="31806" y="2678"/>
                  <a:pt x="30477" y="3241"/>
                  <a:pt x="29361" y="3953"/>
                </a:cubicBezTo>
                <a:lnTo>
                  <a:pt x="29361" y="3953"/>
                </a:lnTo>
                <a:cubicBezTo>
                  <a:pt x="29711" y="3724"/>
                  <a:pt x="29973" y="3367"/>
                  <a:pt x="30084" y="2968"/>
                </a:cubicBezTo>
                <a:lnTo>
                  <a:pt x="30084" y="2968"/>
                </a:lnTo>
                <a:cubicBezTo>
                  <a:pt x="29399" y="3333"/>
                  <a:pt x="28714" y="3676"/>
                  <a:pt x="28030" y="4041"/>
                </a:cubicBezTo>
                <a:cubicBezTo>
                  <a:pt x="28646" y="3447"/>
                  <a:pt x="29262" y="2831"/>
                  <a:pt x="29878" y="2215"/>
                </a:cubicBezTo>
                <a:lnTo>
                  <a:pt x="29878" y="2215"/>
                </a:lnTo>
                <a:cubicBezTo>
                  <a:pt x="28281" y="3287"/>
                  <a:pt x="26386" y="3904"/>
                  <a:pt x="24469" y="3927"/>
                </a:cubicBezTo>
                <a:cubicBezTo>
                  <a:pt x="24880" y="3835"/>
                  <a:pt x="25108" y="3265"/>
                  <a:pt x="24857" y="2899"/>
                </a:cubicBezTo>
                <a:lnTo>
                  <a:pt x="24857" y="2899"/>
                </a:lnTo>
                <a:cubicBezTo>
                  <a:pt x="23465" y="3561"/>
                  <a:pt x="22163" y="4497"/>
                  <a:pt x="21091" y="5616"/>
                </a:cubicBezTo>
                <a:cubicBezTo>
                  <a:pt x="21136" y="5319"/>
                  <a:pt x="21387" y="5091"/>
                  <a:pt x="21638" y="4885"/>
                </a:cubicBezTo>
                <a:cubicBezTo>
                  <a:pt x="21890" y="4680"/>
                  <a:pt x="22141" y="4429"/>
                  <a:pt x="22118" y="4109"/>
                </a:cubicBezTo>
                <a:cubicBezTo>
                  <a:pt x="22118" y="3906"/>
                  <a:pt x="21893" y="3735"/>
                  <a:pt x="21701" y="3735"/>
                </a:cubicBezTo>
                <a:cubicBezTo>
                  <a:pt x="21646" y="3735"/>
                  <a:pt x="21595" y="3749"/>
                  <a:pt x="21551" y="3779"/>
                </a:cubicBezTo>
                <a:lnTo>
                  <a:pt x="21551" y="3779"/>
                </a:lnTo>
                <a:cubicBezTo>
                  <a:pt x="22460" y="2758"/>
                  <a:pt x="22890" y="1358"/>
                  <a:pt x="227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6"/>
          <p:cNvSpPr/>
          <p:nvPr/>
        </p:nvSpPr>
        <p:spPr>
          <a:xfrm>
            <a:off x="6598825" y="4050313"/>
            <a:ext cx="4543500" cy="1151000"/>
          </a:xfrm>
          <a:custGeom>
            <a:rect b="b" l="l" r="r" t="t"/>
            <a:pathLst>
              <a:path extrusionOk="0" h="46040" w="181740">
                <a:moveTo>
                  <a:pt x="155304" y="12105"/>
                </a:moveTo>
                <a:cubicBezTo>
                  <a:pt x="155278" y="12207"/>
                  <a:pt x="155263" y="12312"/>
                  <a:pt x="155259" y="12418"/>
                </a:cubicBezTo>
                <a:lnTo>
                  <a:pt x="155259" y="12418"/>
                </a:lnTo>
                <a:cubicBezTo>
                  <a:pt x="155284" y="12316"/>
                  <a:pt x="155299" y="12211"/>
                  <a:pt x="155304" y="12105"/>
                </a:cubicBezTo>
                <a:close/>
                <a:moveTo>
                  <a:pt x="150670" y="12767"/>
                </a:moveTo>
                <a:cubicBezTo>
                  <a:pt x="150664" y="12838"/>
                  <a:pt x="150667" y="12909"/>
                  <a:pt x="150679" y="12978"/>
                </a:cubicBezTo>
                <a:lnTo>
                  <a:pt x="150679" y="12978"/>
                </a:lnTo>
                <a:cubicBezTo>
                  <a:pt x="150680" y="12908"/>
                  <a:pt x="150677" y="12837"/>
                  <a:pt x="150670" y="12767"/>
                </a:cubicBezTo>
                <a:close/>
                <a:moveTo>
                  <a:pt x="148205" y="13201"/>
                </a:moveTo>
                <a:cubicBezTo>
                  <a:pt x="148172" y="13390"/>
                  <a:pt x="148165" y="13579"/>
                  <a:pt x="148181" y="13768"/>
                </a:cubicBezTo>
                <a:lnTo>
                  <a:pt x="148181" y="13768"/>
                </a:lnTo>
                <a:cubicBezTo>
                  <a:pt x="148199" y="13591"/>
                  <a:pt x="148208" y="13402"/>
                  <a:pt x="148205" y="13201"/>
                </a:cubicBezTo>
                <a:close/>
                <a:moveTo>
                  <a:pt x="70899" y="41371"/>
                </a:moveTo>
                <a:cubicBezTo>
                  <a:pt x="70922" y="41447"/>
                  <a:pt x="70951" y="41522"/>
                  <a:pt x="70987" y="41596"/>
                </a:cubicBezTo>
                <a:cubicBezTo>
                  <a:pt x="70955" y="41522"/>
                  <a:pt x="70926" y="41447"/>
                  <a:pt x="70899" y="41371"/>
                </a:cubicBezTo>
                <a:close/>
                <a:moveTo>
                  <a:pt x="67945" y="42061"/>
                </a:moveTo>
                <a:lnTo>
                  <a:pt x="67945" y="42061"/>
                </a:lnTo>
                <a:cubicBezTo>
                  <a:pt x="67947" y="42065"/>
                  <a:pt x="67949" y="42070"/>
                  <a:pt x="67951" y="42075"/>
                </a:cubicBezTo>
                <a:cubicBezTo>
                  <a:pt x="67949" y="42070"/>
                  <a:pt x="67947" y="42065"/>
                  <a:pt x="67945" y="42061"/>
                </a:cubicBezTo>
                <a:close/>
                <a:moveTo>
                  <a:pt x="79638" y="42497"/>
                </a:moveTo>
                <a:cubicBezTo>
                  <a:pt x="79600" y="42525"/>
                  <a:pt x="79562" y="42551"/>
                  <a:pt x="79524" y="42577"/>
                </a:cubicBezTo>
                <a:cubicBezTo>
                  <a:pt x="79564" y="42553"/>
                  <a:pt x="79602" y="42526"/>
                  <a:pt x="79638" y="42497"/>
                </a:cubicBezTo>
                <a:close/>
                <a:moveTo>
                  <a:pt x="91999" y="0"/>
                </a:moveTo>
                <a:cubicBezTo>
                  <a:pt x="91934" y="0"/>
                  <a:pt x="91869" y="3"/>
                  <a:pt x="91804" y="8"/>
                </a:cubicBezTo>
                <a:cubicBezTo>
                  <a:pt x="90297" y="145"/>
                  <a:pt x="88220" y="1263"/>
                  <a:pt x="86714" y="1743"/>
                </a:cubicBezTo>
                <a:cubicBezTo>
                  <a:pt x="77332" y="4642"/>
                  <a:pt x="67951" y="7563"/>
                  <a:pt x="58593" y="10485"/>
                </a:cubicBezTo>
                <a:cubicBezTo>
                  <a:pt x="54210" y="13658"/>
                  <a:pt x="50262" y="17401"/>
                  <a:pt x="46016" y="20596"/>
                </a:cubicBezTo>
                <a:cubicBezTo>
                  <a:pt x="43574" y="22422"/>
                  <a:pt x="40812" y="23678"/>
                  <a:pt x="37981" y="24728"/>
                </a:cubicBezTo>
                <a:cubicBezTo>
                  <a:pt x="34832" y="25915"/>
                  <a:pt x="31590" y="26873"/>
                  <a:pt x="28532" y="28152"/>
                </a:cubicBezTo>
                <a:cubicBezTo>
                  <a:pt x="24469" y="29886"/>
                  <a:pt x="20657" y="32214"/>
                  <a:pt x="16617" y="34018"/>
                </a:cubicBezTo>
                <a:cubicBezTo>
                  <a:pt x="13673" y="35342"/>
                  <a:pt x="10545" y="36392"/>
                  <a:pt x="7327" y="36665"/>
                </a:cubicBezTo>
                <a:cubicBezTo>
                  <a:pt x="7142" y="36681"/>
                  <a:pt x="6937" y="36688"/>
                  <a:pt x="6717" y="36688"/>
                </a:cubicBezTo>
                <a:cubicBezTo>
                  <a:pt x="5652" y="36688"/>
                  <a:pt x="4222" y="36533"/>
                  <a:pt x="2907" y="36533"/>
                </a:cubicBezTo>
                <a:cubicBezTo>
                  <a:pt x="1773" y="36533"/>
                  <a:pt x="725" y="36648"/>
                  <a:pt x="69" y="37076"/>
                </a:cubicBezTo>
                <a:cubicBezTo>
                  <a:pt x="0" y="37122"/>
                  <a:pt x="6003" y="41550"/>
                  <a:pt x="6642" y="41892"/>
                </a:cubicBezTo>
                <a:cubicBezTo>
                  <a:pt x="8948" y="43171"/>
                  <a:pt x="11550" y="44243"/>
                  <a:pt x="14015" y="45134"/>
                </a:cubicBezTo>
                <a:cubicBezTo>
                  <a:pt x="15936" y="45812"/>
                  <a:pt x="17928" y="46040"/>
                  <a:pt x="19946" y="46040"/>
                </a:cubicBezTo>
                <a:cubicBezTo>
                  <a:pt x="23562" y="46040"/>
                  <a:pt x="27261" y="45309"/>
                  <a:pt x="30792" y="45134"/>
                </a:cubicBezTo>
                <a:cubicBezTo>
                  <a:pt x="38438" y="44746"/>
                  <a:pt x="46107" y="44358"/>
                  <a:pt x="53754" y="43970"/>
                </a:cubicBezTo>
                <a:cubicBezTo>
                  <a:pt x="58456" y="43741"/>
                  <a:pt x="63432" y="43924"/>
                  <a:pt x="68020" y="42874"/>
                </a:cubicBezTo>
                <a:cubicBezTo>
                  <a:pt x="68042" y="42874"/>
                  <a:pt x="67380" y="41573"/>
                  <a:pt x="67335" y="41482"/>
                </a:cubicBezTo>
                <a:cubicBezTo>
                  <a:pt x="66970" y="40888"/>
                  <a:pt x="66559" y="40523"/>
                  <a:pt x="65806" y="40454"/>
                </a:cubicBezTo>
                <a:cubicBezTo>
                  <a:pt x="65742" y="40446"/>
                  <a:pt x="65677" y="40441"/>
                  <a:pt x="65613" y="40441"/>
                </a:cubicBezTo>
                <a:cubicBezTo>
                  <a:pt x="65169" y="40441"/>
                  <a:pt x="64721" y="40644"/>
                  <a:pt x="64482" y="41002"/>
                </a:cubicBezTo>
                <a:cubicBezTo>
                  <a:pt x="64208" y="41436"/>
                  <a:pt x="64345" y="42098"/>
                  <a:pt x="64801" y="42303"/>
                </a:cubicBezTo>
                <a:cubicBezTo>
                  <a:pt x="64768" y="42314"/>
                  <a:pt x="64734" y="42319"/>
                  <a:pt x="64700" y="42319"/>
                </a:cubicBezTo>
                <a:cubicBezTo>
                  <a:pt x="64525" y="42319"/>
                  <a:pt x="64349" y="42182"/>
                  <a:pt x="64253" y="42029"/>
                </a:cubicBezTo>
                <a:cubicBezTo>
                  <a:pt x="64048" y="41687"/>
                  <a:pt x="64048" y="41276"/>
                  <a:pt x="64185" y="40934"/>
                </a:cubicBezTo>
                <a:cubicBezTo>
                  <a:pt x="64345" y="40454"/>
                  <a:pt x="64756" y="40112"/>
                  <a:pt x="65258" y="39998"/>
                </a:cubicBezTo>
                <a:cubicBezTo>
                  <a:pt x="65407" y="39960"/>
                  <a:pt x="65551" y="39942"/>
                  <a:pt x="65689" y="39942"/>
                </a:cubicBezTo>
                <a:cubicBezTo>
                  <a:pt x="66791" y="39942"/>
                  <a:pt x="67538" y="41070"/>
                  <a:pt x="67945" y="42061"/>
                </a:cubicBezTo>
                <a:lnTo>
                  <a:pt x="67945" y="42061"/>
                </a:lnTo>
                <a:cubicBezTo>
                  <a:pt x="67472" y="40900"/>
                  <a:pt x="67534" y="39562"/>
                  <a:pt x="66079" y="39039"/>
                </a:cubicBezTo>
                <a:cubicBezTo>
                  <a:pt x="65761" y="38929"/>
                  <a:pt x="65430" y="38885"/>
                  <a:pt x="65092" y="38885"/>
                </a:cubicBezTo>
                <a:cubicBezTo>
                  <a:pt x="64800" y="38885"/>
                  <a:pt x="64504" y="38918"/>
                  <a:pt x="64208" y="38971"/>
                </a:cubicBezTo>
                <a:cubicBezTo>
                  <a:pt x="63683" y="39062"/>
                  <a:pt x="63158" y="39245"/>
                  <a:pt x="62724" y="39587"/>
                </a:cubicBezTo>
                <a:cubicBezTo>
                  <a:pt x="62442" y="39822"/>
                  <a:pt x="62213" y="40144"/>
                  <a:pt x="62113" y="40500"/>
                </a:cubicBezTo>
                <a:lnTo>
                  <a:pt x="62113" y="40500"/>
                </a:lnTo>
                <a:cubicBezTo>
                  <a:pt x="62188" y="40053"/>
                  <a:pt x="62350" y="39623"/>
                  <a:pt x="62633" y="39290"/>
                </a:cubicBezTo>
                <a:cubicBezTo>
                  <a:pt x="63066" y="38765"/>
                  <a:pt x="63728" y="38469"/>
                  <a:pt x="64413" y="38400"/>
                </a:cubicBezTo>
                <a:cubicBezTo>
                  <a:pt x="64525" y="38389"/>
                  <a:pt x="64635" y="38384"/>
                  <a:pt x="64742" y="38384"/>
                </a:cubicBezTo>
                <a:cubicBezTo>
                  <a:pt x="66859" y="38384"/>
                  <a:pt x="68021" y="40469"/>
                  <a:pt x="68955" y="42121"/>
                </a:cubicBezTo>
                <a:cubicBezTo>
                  <a:pt x="68727" y="41687"/>
                  <a:pt x="68704" y="40934"/>
                  <a:pt x="68567" y="40454"/>
                </a:cubicBezTo>
                <a:cubicBezTo>
                  <a:pt x="68385" y="39884"/>
                  <a:pt x="68157" y="39404"/>
                  <a:pt x="67905" y="38879"/>
                </a:cubicBezTo>
                <a:cubicBezTo>
                  <a:pt x="67426" y="37807"/>
                  <a:pt x="67152" y="36597"/>
                  <a:pt x="67152" y="35410"/>
                </a:cubicBezTo>
                <a:cubicBezTo>
                  <a:pt x="67175" y="33858"/>
                  <a:pt x="67814" y="32214"/>
                  <a:pt x="69092" y="31324"/>
                </a:cubicBezTo>
                <a:cubicBezTo>
                  <a:pt x="69629" y="30972"/>
                  <a:pt x="70263" y="30756"/>
                  <a:pt x="70897" y="30756"/>
                </a:cubicBezTo>
                <a:cubicBezTo>
                  <a:pt x="71126" y="30756"/>
                  <a:pt x="71356" y="30784"/>
                  <a:pt x="71580" y="30845"/>
                </a:cubicBezTo>
                <a:cubicBezTo>
                  <a:pt x="72402" y="31096"/>
                  <a:pt x="73110" y="31849"/>
                  <a:pt x="73132" y="32717"/>
                </a:cubicBezTo>
                <a:cubicBezTo>
                  <a:pt x="73132" y="33105"/>
                  <a:pt x="72996" y="33516"/>
                  <a:pt x="72676" y="33721"/>
                </a:cubicBezTo>
                <a:cubicBezTo>
                  <a:pt x="72553" y="33809"/>
                  <a:pt x="72403" y="33853"/>
                  <a:pt x="72256" y="33853"/>
                </a:cubicBezTo>
                <a:cubicBezTo>
                  <a:pt x="72021" y="33853"/>
                  <a:pt x="71793" y="33740"/>
                  <a:pt x="71694" y="33516"/>
                </a:cubicBezTo>
                <a:cubicBezTo>
                  <a:pt x="71777" y="33433"/>
                  <a:pt x="71891" y="33393"/>
                  <a:pt x="72004" y="33393"/>
                </a:cubicBezTo>
                <a:cubicBezTo>
                  <a:pt x="72108" y="33393"/>
                  <a:pt x="72211" y="33427"/>
                  <a:pt x="72288" y="33493"/>
                </a:cubicBezTo>
                <a:cubicBezTo>
                  <a:pt x="72630" y="33287"/>
                  <a:pt x="72722" y="32831"/>
                  <a:pt x="72585" y="32466"/>
                </a:cubicBezTo>
                <a:cubicBezTo>
                  <a:pt x="72448" y="32100"/>
                  <a:pt x="72105" y="31826"/>
                  <a:pt x="71740" y="31690"/>
                </a:cubicBezTo>
                <a:cubicBezTo>
                  <a:pt x="71499" y="31599"/>
                  <a:pt x="71249" y="31557"/>
                  <a:pt x="70999" y="31557"/>
                </a:cubicBezTo>
                <a:cubicBezTo>
                  <a:pt x="69990" y="31557"/>
                  <a:pt x="68970" y="32236"/>
                  <a:pt x="68476" y="33150"/>
                </a:cubicBezTo>
                <a:cubicBezTo>
                  <a:pt x="67860" y="34292"/>
                  <a:pt x="67905" y="35684"/>
                  <a:pt x="68134" y="36962"/>
                </a:cubicBezTo>
                <a:cubicBezTo>
                  <a:pt x="68499" y="38925"/>
                  <a:pt x="69298" y="40797"/>
                  <a:pt x="70485" y="42417"/>
                </a:cubicBezTo>
                <a:cubicBezTo>
                  <a:pt x="70120" y="41185"/>
                  <a:pt x="70120" y="39838"/>
                  <a:pt x="70622" y="38674"/>
                </a:cubicBezTo>
                <a:cubicBezTo>
                  <a:pt x="71124" y="37487"/>
                  <a:pt x="72151" y="36528"/>
                  <a:pt x="73406" y="36277"/>
                </a:cubicBezTo>
                <a:lnTo>
                  <a:pt x="73406" y="36277"/>
                </a:lnTo>
                <a:cubicBezTo>
                  <a:pt x="71384" y="36915"/>
                  <a:pt x="70208" y="39395"/>
                  <a:pt x="70899" y="41371"/>
                </a:cubicBezTo>
                <a:lnTo>
                  <a:pt x="70899" y="41371"/>
                </a:lnTo>
                <a:cubicBezTo>
                  <a:pt x="70661" y="40576"/>
                  <a:pt x="71117" y="39672"/>
                  <a:pt x="71763" y="39131"/>
                </a:cubicBezTo>
                <a:cubicBezTo>
                  <a:pt x="72471" y="38514"/>
                  <a:pt x="73384" y="38195"/>
                  <a:pt x="74182" y="37738"/>
                </a:cubicBezTo>
                <a:cubicBezTo>
                  <a:pt x="75438" y="36985"/>
                  <a:pt x="76465" y="35867"/>
                  <a:pt x="77036" y="34520"/>
                </a:cubicBezTo>
                <a:lnTo>
                  <a:pt x="77036" y="34520"/>
                </a:lnTo>
                <a:cubicBezTo>
                  <a:pt x="77036" y="35570"/>
                  <a:pt x="76556" y="36620"/>
                  <a:pt x="75757" y="37282"/>
                </a:cubicBezTo>
                <a:cubicBezTo>
                  <a:pt x="75095" y="37830"/>
                  <a:pt x="74251" y="38103"/>
                  <a:pt x="73475" y="38469"/>
                </a:cubicBezTo>
                <a:cubicBezTo>
                  <a:pt x="72699" y="38811"/>
                  <a:pt x="71923" y="39313"/>
                  <a:pt x="71535" y="40066"/>
                </a:cubicBezTo>
                <a:cubicBezTo>
                  <a:pt x="71169" y="40820"/>
                  <a:pt x="71306" y="41961"/>
                  <a:pt x="72151" y="42280"/>
                </a:cubicBezTo>
                <a:cubicBezTo>
                  <a:pt x="71831" y="41504"/>
                  <a:pt x="72334" y="40546"/>
                  <a:pt x="72927" y="40021"/>
                </a:cubicBezTo>
                <a:lnTo>
                  <a:pt x="72927" y="40021"/>
                </a:lnTo>
                <a:cubicBezTo>
                  <a:pt x="72676" y="40363"/>
                  <a:pt x="72585" y="40797"/>
                  <a:pt x="72699" y="41208"/>
                </a:cubicBezTo>
                <a:cubicBezTo>
                  <a:pt x="72904" y="40751"/>
                  <a:pt x="73201" y="40317"/>
                  <a:pt x="73566" y="39952"/>
                </a:cubicBezTo>
                <a:lnTo>
                  <a:pt x="73566" y="39952"/>
                </a:lnTo>
                <a:cubicBezTo>
                  <a:pt x="73384" y="40181"/>
                  <a:pt x="73224" y="40409"/>
                  <a:pt x="73155" y="40683"/>
                </a:cubicBezTo>
                <a:cubicBezTo>
                  <a:pt x="73110" y="40957"/>
                  <a:pt x="73201" y="41299"/>
                  <a:pt x="73452" y="41413"/>
                </a:cubicBezTo>
                <a:cubicBezTo>
                  <a:pt x="73772" y="40569"/>
                  <a:pt x="74160" y="39747"/>
                  <a:pt x="74799" y="39108"/>
                </a:cubicBezTo>
                <a:cubicBezTo>
                  <a:pt x="75325" y="38562"/>
                  <a:pt x="76067" y="38183"/>
                  <a:pt x="76827" y="38183"/>
                </a:cubicBezTo>
                <a:cubicBezTo>
                  <a:pt x="76957" y="38183"/>
                  <a:pt x="77088" y="38194"/>
                  <a:pt x="77218" y="38218"/>
                </a:cubicBezTo>
                <a:cubicBezTo>
                  <a:pt x="77469" y="38263"/>
                  <a:pt x="77743" y="38377"/>
                  <a:pt x="77834" y="38628"/>
                </a:cubicBezTo>
                <a:cubicBezTo>
                  <a:pt x="77926" y="38857"/>
                  <a:pt x="77812" y="39131"/>
                  <a:pt x="77606" y="39267"/>
                </a:cubicBezTo>
                <a:cubicBezTo>
                  <a:pt x="77476" y="39354"/>
                  <a:pt x="77318" y="39386"/>
                  <a:pt x="77162" y="39386"/>
                </a:cubicBezTo>
                <a:cubicBezTo>
                  <a:pt x="77134" y="39386"/>
                  <a:pt x="77106" y="39385"/>
                  <a:pt x="77078" y="39383"/>
                </a:cubicBezTo>
                <a:lnTo>
                  <a:pt x="77078" y="39383"/>
                </a:lnTo>
                <a:cubicBezTo>
                  <a:pt x="77221" y="39347"/>
                  <a:pt x="77355" y="39199"/>
                  <a:pt x="77355" y="39039"/>
                </a:cubicBezTo>
                <a:cubicBezTo>
                  <a:pt x="77378" y="38811"/>
                  <a:pt x="77195" y="38628"/>
                  <a:pt x="76967" y="38560"/>
                </a:cubicBezTo>
                <a:cubicBezTo>
                  <a:pt x="76874" y="38529"/>
                  <a:pt x="76777" y="38517"/>
                  <a:pt x="76677" y="38517"/>
                </a:cubicBezTo>
                <a:cubicBezTo>
                  <a:pt x="76556" y="38517"/>
                  <a:pt x="76430" y="38535"/>
                  <a:pt x="76305" y="38560"/>
                </a:cubicBezTo>
                <a:cubicBezTo>
                  <a:pt x="75757" y="38651"/>
                  <a:pt x="75210" y="38834"/>
                  <a:pt x="74799" y="39222"/>
                </a:cubicBezTo>
                <a:cubicBezTo>
                  <a:pt x="74137" y="39815"/>
                  <a:pt x="73977" y="40888"/>
                  <a:pt x="74433" y="41664"/>
                </a:cubicBezTo>
                <a:cubicBezTo>
                  <a:pt x="74662" y="41002"/>
                  <a:pt x="75095" y="40409"/>
                  <a:pt x="75666" y="39998"/>
                </a:cubicBezTo>
                <a:lnTo>
                  <a:pt x="75666" y="39998"/>
                </a:lnTo>
                <a:cubicBezTo>
                  <a:pt x="75324" y="40317"/>
                  <a:pt x="75187" y="40820"/>
                  <a:pt x="75278" y="41253"/>
                </a:cubicBezTo>
                <a:cubicBezTo>
                  <a:pt x="75765" y="40604"/>
                  <a:pt x="76595" y="40207"/>
                  <a:pt x="77414" y="40207"/>
                </a:cubicBezTo>
                <a:cubicBezTo>
                  <a:pt x="77517" y="40207"/>
                  <a:pt x="77619" y="40213"/>
                  <a:pt x="77720" y="40226"/>
                </a:cubicBezTo>
                <a:cubicBezTo>
                  <a:pt x="77309" y="40340"/>
                  <a:pt x="76876" y="40477"/>
                  <a:pt x="76533" y="40774"/>
                </a:cubicBezTo>
                <a:cubicBezTo>
                  <a:pt x="75402" y="41742"/>
                  <a:pt x="76664" y="42710"/>
                  <a:pt x="77870" y="42710"/>
                </a:cubicBezTo>
                <a:cubicBezTo>
                  <a:pt x="78682" y="42710"/>
                  <a:pt x="79469" y="42270"/>
                  <a:pt x="79478" y="41094"/>
                </a:cubicBezTo>
                <a:lnTo>
                  <a:pt x="79478" y="41094"/>
                </a:lnTo>
                <a:cubicBezTo>
                  <a:pt x="79569" y="41504"/>
                  <a:pt x="79478" y="41961"/>
                  <a:pt x="79227" y="42303"/>
                </a:cubicBezTo>
                <a:cubicBezTo>
                  <a:pt x="79524" y="42121"/>
                  <a:pt x="79797" y="41892"/>
                  <a:pt x="80026" y="41596"/>
                </a:cubicBezTo>
                <a:lnTo>
                  <a:pt x="80026" y="41596"/>
                </a:lnTo>
                <a:cubicBezTo>
                  <a:pt x="80046" y="41938"/>
                  <a:pt x="79906" y="42280"/>
                  <a:pt x="79638" y="42497"/>
                </a:cubicBezTo>
                <a:lnTo>
                  <a:pt x="79638" y="42497"/>
                </a:lnTo>
                <a:cubicBezTo>
                  <a:pt x="80461" y="41894"/>
                  <a:pt x="80968" y="40911"/>
                  <a:pt x="81121" y="39907"/>
                </a:cubicBezTo>
                <a:cubicBezTo>
                  <a:pt x="81167" y="39496"/>
                  <a:pt x="81167" y="39085"/>
                  <a:pt x="80984" y="38743"/>
                </a:cubicBezTo>
                <a:cubicBezTo>
                  <a:pt x="80808" y="38428"/>
                  <a:pt x="80496" y="38199"/>
                  <a:pt x="80165" y="38199"/>
                </a:cubicBezTo>
                <a:cubicBezTo>
                  <a:pt x="80111" y="38199"/>
                  <a:pt x="80057" y="38205"/>
                  <a:pt x="80003" y="38218"/>
                </a:cubicBezTo>
                <a:cubicBezTo>
                  <a:pt x="79615" y="38286"/>
                  <a:pt x="79364" y="38811"/>
                  <a:pt x="79592" y="39131"/>
                </a:cubicBezTo>
                <a:cubicBezTo>
                  <a:pt x="79659" y="39249"/>
                  <a:pt x="79802" y="39317"/>
                  <a:pt x="79945" y="39317"/>
                </a:cubicBezTo>
                <a:cubicBezTo>
                  <a:pt x="79996" y="39317"/>
                  <a:pt x="80046" y="39308"/>
                  <a:pt x="80094" y="39290"/>
                </a:cubicBezTo>
                <a:cubicBezTo>
                  <a:pt x="80277" y="39222"/>
                  <a:pt x="80368" y="38994"/>
                  <a:pt x="80300" y="38811"/>
                </a:cubicBezTo>
                <a:lnTo>
                  <a:pt x="80300" y="38811"/>
                </a:lnTo>
                <a:cubicBezTo>
                  <a:pt x="80437" y="39039"/>
                  <a:pt x="80368" y="39359"/>
                  <a:pt x="80140" y="39519"/>
                </a:cubicBezTo>
                <a:cubicBezTo>
                  <a:pt x="80047" y="39591"/>
                  <a:pt x="79927" y="39625"/>
                  <a:pt x="79806" y="39625"/>
                </a:cubicBezTo>
                <a:cubicBezTo>
                  <a:pt x="79659" y="39625"/>
                  <a:pt x="79510" y="39573"/>
                  <a:pt x="79409" y="39473"/>
                </a:cubicBezTo>
                <a:cubicBezTo>
                  <a:pt x="79318" y="39359"/>
                  <a:pt x="79250" y="39222"/>
                  <a:pt x="79227" y="39085"/>
                </a:cubicBezTo>
                <a:cubicBezTo>
                  <a:pt x="79182" y="38594"/>
                  <a:pt x="79661" y="38125"/>
                  <a:pt x="80151" y="38125"/>
                </a:cubicBezTo>
                <a:cubicBezTo>
                  <a:pt x="80162" y="38125"/>
                  <a:pt x="80174" y="38126"/>
                  <a:pt x="80185" y="38126"/>
                </a:cubicBezTo>
                <a:cubicBezTo>
                  <a:pt x="80688" y="38126"/>
                  <a:pt x="81144" y="38514"/>
                  <a:pt x="81350" y="38994"/>
                </a:cubicBezTo>
                <a:cubicBezTo>
                  <a:pt x="81532" y="39473"/>
                  <a:pt x="81509" y="39998"/>
                  <a:pt x="81372" y="40500"/>
                </a:cubicBezTo>
                <a:cubicBezTo>
                  <a:pt x="81144" y="41367"/>
                  <a:pt x="80642" y="42166"/>
                  <a:pt x="79934" y="42714"/>
                </a:cubicBezTo>
                <a:cubicBezTo>
                  <a:pt x="80870" y="42212"/>
                  <a:pt x="81532" y="41299"/>
                  <a:pt x="81920" y="40317"/>
                </a:cubicBezTo>
                <a:cubicBezTo>
                  <a:pt x="82308" y="39336"/>
                  <a:pt x="82422" y="38263"/>
                  <a:pt x="82445" y="37213"/>
                </a:cubicBezTo>
                <a:cubicBezTo>
                  <a:pt x="82468" y="36437"/>
                  <a:pt x="82422" y="35593"/>
                  <a:pt x="81897" y="35045"/>
                </a:cubicBezTo>
                <a:cubicBezTo>
                  <a:pt x="81595" y="34725"/>
                  <a:pt x="81155" y="34543"/>
                  <a:pt x="80716" y="34543"/>
                </a:cubicBezTo>
                <a:cubicBezTo>
                  <a:pt x="80591" y="34543"/>
                  <a:pt x="80466" y="34558"/>
                  <a:pt x="80345" y="34588"/>
                </a:cubicBezTo>
                <a:cubicBezTo>
                  <a:pt x="79957" y="34702"/>
                  <a:pt x="79569" y="35022"/>
                  <a:pt x="79592" y="35433"/>
                </a:cubicBezTo>
                <a:cubicBezTo>
                  <a:pt x="79621" y="35691"/>
                  <a:pt x="79901" y="35868"/>
                  <a:pt x="80140" y="35868"/>
                </a:cubicBezTo>
                <a:cubicBezTo>
                  <a:pt x="80282" y="35868"/>
                  <a:pt x="80408" y="35806"/>
                  <a:pt x="80459" y="35661"/>
                </a:cubicBezTo>
                <a:lnTo>
                  <a:pt x="80459" y="35661"/>
                </a:lnTo>
                <a:cubicBezTo>
                  <a:pt x="80459" y="35943"/>
                  <a:pt x="80181" y="36147"/>
                  <a:pt x="79905" y="36147"/>
                </a:cubicBezTo>
                <a:cubicBezTo>
                  <a:pt x="79845" y="36147"/>
                  <a:pt x="79786" y="36138"/>
                  <a:pt x="79729" y="36118"/>
                </a:cubicBezTo>
                <a:cubicBezTo>
                  <a:pt x="79409" y="36003"/>
                  <a:pt x="79227" y="35615"/>
                  <a:pt x="79272" y="35296"/>
                </a:cubicBezTo>
                <a:cubicBezTo>
                  <a:pt x="79318" y="34954"/>
                  <a:pt x="79569" y="34680"/>
                  <a:pt x="79843" y="34497"/>
                </a:cubicBezTo>
                <a:cubicBezTo>
                  <a:pt x="80108" y="34334"/>
                  <a:pt x="80406" y="34260"/>
                  <a:pt x="80708" y="34260"/>
                </a:cubicBezTo>
                <a:cubicBezTo>
                  <a:pt x="81421" y="34260"/>
                  <a:pt x="82159" y="34671"/>
                  <a:pt x="82559" y="35296"/>
                </a:cubicBezTo>
                <a:cubicBezTo>
                  <a:pt x="83130" y="36163"/>
                  <a:pt x="83130" y="37305"/>
                  <a:pt x="82902" y="38332"/>
                </a:cubicBezTo>
                <a:cubicBezTo>
                  <a:pt x="82559" y="39770"/>
                  <a:pt x="81783" y="41071"/>
                  <a:pt x="80962" y="42326"/>
                </a:cubicBezTo>
                <a:cubicBezTo>
                  <a:pt x="81897" y="41504"/>
                  <a:pt x="82514" y="40386"/>
                  <a:pt x="83244" y="39382"/>
                </a:cubicBezTo>
                <a:cubicBezTo>
                  <a:pt x="83974" y="38377"/>
                  <a:pt x="84933" y="37419"/>
                  <a:pt x="86143" y="37190"/>
                </a:cubicBezTo>
                <a:cubicBezTo>
                  <a:pt x="86236" y="37172"/>
                  <a:pt x="86334" y="37164"/>
                  <a:pt x="86434" y="37164"/>
                </a:cubicBezTo>
                <a:cubicBezTo>
                  <a:pt x="86968" y="37164"/>
                  <a:pt x="87535" y="37421"/>
                  <a:pt x="87535" y="37921"/>
                </a:cubicBezTo>
                <a:cubicBezTo>
                  <a:pt x="87535" y="38195"/>
                  <a:pt x="87307" y="38469"/>
                  <a:pt x="87056" y="38514"/>
                </a:cubicBezTo>
                <a:cubicBezTo>
                  <a:pt x="87013" y="38525"/>
                  <a:pt x="86969" y="38530"/>
                  <a:pt x="86926" y="38530"/>
                </a:cubicBezTo>
                <a:cubicBezTo>
                  <a:pt x="86767" y="38530"/>
                  <a:pt x="86611" y="38462"/>
                  <a:pt x="86498" y="38351"/>
                </a:cubicBezTo>
                <a:lnTo>
                  <a:pt x="86498" y="38351"/>
                </a:lnTo>
                <a:cubicBezTo>
                  <a:pt x="86550" y="38380"/>
                  <a:pt x="86612" y="38394"/>
                  <a:pt x="86676" y="38394"/>
                </a:cubicBezTo>
                <a:cubicBezTo>
                  <a:pt x="86822" y="38394"/>
                  <a:pt x="86976" y="38320"/>
                  <a:pt x="87033" y="38172"/>
                </a:cubicBezTo>
                <a:cubicBezTo>
                  <a:pt x="87147" y="37898"/>
                  <a:pt x="86919" y="37578"/>
                  <a:pt x="86622" y="37487"/>
                </a:cubicBezTo>
                <a:cubicBezTo>
                  <a:pt x="86547" y="37464"/>
                  <a:pt x="86470" y="37454"/>
                  <a:pt x="86392" y="37454"/>
                </a:cubicBezTo>
                <a:cubicBezTo>
                  <a:pt x="86166" y="37454"/>
                  <a:pt x="85936" y="37539"/>
                  <a:pt x="85732" y="37624"/>
                </a:cubicBezTo>
                <a:cubicBezTo>
                  <a:pt x="83723" y="38514"/>
                  <a:pt x="82765" y="40820"/>
                  <a:pt x="81258" y="42417"/>
                </a:cubicBezTo>
                <a:cubicBezTo>
                  <a:pt x="82354" y="42007"/>
                  <a:pt x="83313" y="41253"/>
                  <a:pt x="83952" y="40272"/>
                </a:cubicBezTo>
                <a:lnTo>
                  <a:pt x="83952" y="40272"/>
                </a:lnTo>
                <a:cubicBezTo>
                  <a:pt x="83541" y="41253"/>
                  <a:pt x="82742" y="42052"/>
                  <a:pt x="81738" y="42417"/>
                </a:cubicBezTo>
                <a:cubicBezTo>
                  <a:pt x="82696" y="42372"/>
                  <a:pt x="83404" y="41641"/>
                  <a:pt x="84157" y="41048"/>
                </a:cubicBezTo>
                <a:cubicBezTo>
                  <a:pt x="84650" y="40662"/>
                  <a:pt x="85300" y="40329"/>
                  <a:pt x="85902" y="40329"/>
                </a:cubicBezTo>
                <a:cubicBezTo>
                  <a:pt x="86191" y="40329"/>
                  <a:pt x="86469" y="40406"/>
                  <a:pt x="86714" y="40591"/>
                </a:cubicBezTo>
                <a:cubicBezTo>
                  <a:pt x="86513" y="40475"/>
                  <a:pt x="86298" y="40424"/>
                  <a:pt x="86078" y="40424"/>
                </a:cubicBezTo>
                <a:cubicBezTo>
                  <a:pt x="85523" y="40424"/>
                  <a:pt x="84941" y="40747"/>
                  <a:pt x="84499" y="41139"/>
                </a:cubicBezTo>
                <a:cubicBezTo>
                  <a:pt x="83906" y="41664"/>
                  <a:pt x="83381" y="42372"/>
                  <a:pt x="82628" y="42668"/>
                </a:cubicBezTo>
                <a:cubicBezTo>
                  <a:pt x="83313" y="42440"/>
                  <a:pt x="83929" y="42075"/>
                  <a:pt x="84591" y="41824"/>
                </a:cubicBezTo>
                <a:cubicBezTo>
                  <a:pt x="84987" y="41674"/>
                  <a:pt x="85424" y="41564"/>
                  <a:pt x="85848" y="41564"/>
                </a:cubicBezTo>
                <a:cubicBezTo>
                  <a:pt x="86133" y="41564"/>
                  <a:pt x="86411" y="41613"/>
                  <a:pt x="86668" y="41733"/>
                </a:cubicBezTo>
                <a:cubicBezTo>
                  <a:pt x="86440" y="41668"/>
                  <a:pt x="86205" y="41636"/>
                  <a:pt x="85970" y="41636"/>
                </a:cubicBezTo>
                <a:cubicBezTo>
                  <a:pt x="85214" y="41636"/>
                  <a:pt x="84457" y="41962"/>
                  <a:pt x="83952" y="42554"/>
                </a:cubicBezTo>
                <a:cubicBezTo>
                  <a:pt x="84588" y="42320"/>
                  <a:pt x="85350" y="42251"/>
                  <a:pt x="86144" y="42251"/>
                </a:cubicBezTo>
                <a:cubicBezTo>
                  <a:pt x="87286" y="42251"/>
                  <a:pt x="88492" y="42395"/>
                  <a:pt x="89475" y="42395"/>
                </a:cubicBezTo>
                <a:lnTo>
                  <a:pt x="181073" y="42395"/>
                </a:lnTo>
                <a:lnTo>
                  <a:pt x="181073" y="23952"/>
                </a:lnTo>
                <a:lnTo>
                  <a:pt x="181073" y="11284"/>
                </a:lnTo>
                <a:cubicBezTo>
                  <a:pt x="181073" y="9997"/>
                  <a:pt x="181740" y="4169"/>
                  <a:pt x="179948" y="4169"/>
                </a:cubicBezTo>
                <a:cubicBezTo>
                  <a:pt x="179865" y="4169"/>
                  <a:pt x="179776" y="4181"/>
                  <a:pt x="179681" y="4208"/>
                </a:cubicBezTo>
                <a:cubicBezTo>
                  <a:pt x="176919" y="4208"/>
                  <a:pt x="173199" y="6102"/>
                  <a:pt x="170551" y="6970"/>
                </a:cubicBezTo>
                <a:cubicBezTo>
                  <a:pt x="167766" y="7883"/>
                  <a:pt x="165141" y="9024"/>
                  <a:pt x="162425" y="10097"/>
                </a:cubicBezTo>
                <a:cubicBezTo>
                  <a:pt x="162516" y="9754"/>
                  <a:pt x="162630" y="9435"/>
                  <a:pt x="162722" y="9115"/>
                </a:cubicBezTo>
                <a:lnTo>
                  <a:pt x="162722" y="9115"/>
                </a:lnTo>
                <a:lnTo>
                  <a:pt x="161535" y="10439"/>
                </a:lnTo>
                <a:cubicBezTo>
                  <a:pt x="161535" y="10120"/>
                  <a:pt x="161512" y="9800"/>
                  <a:pt x="161512" y="9481"/>
                </a:cubicBezTo>
                <a:cubicBezTo>
                  <a:pt x="161003" y="10215"/>
                  <a:pt x="160339" y="10841"/>
                  <a:pt x="159558" y="11294"/>
                </a:cubicBezTo>
                <a:lnTo>
                  <a:pt x="159558" y="11294"/>
                </a:lnTo>
                <a:cubicBezTo>
                  <a:pt x="159845" y="11047"/>
                  <a:pt x="160021" y="10673"/>
                  <a:pt x="160006" y="10279"/>
                </a:cubicBezTo>
                <a:lnTo>
                  <a:pt x="160006" y="10279"/>
                </a:lnTo>
                <a:cubicBezTo>
                  <a:pt x="159230" y="10941"/>
                  <a:pt x="158453" y="11580"/>
                  <a:pt x="157700" y="12220"/>
                </a:cubicBezTo>
                <a:cubicBezTo>
                  <a:pt x="157928" y="11763"/>
                  <a:pt x="158134" y="11307"/>
                  <a:pt x="158362" y="10850"/>
                </a:cubicBezTo>
                <a:lnTo>
                  <a:pt x="158362" y="10850"/>
                </a:lnTo>
                <a:cubicBezTo>
                  <a:pt x="157677" y="11329"/>
                  <a:pt x="157061" y="11946"/>
                  <a:pt x="156536" y="12608"/>
                </a:cubicBezTo>
                <a:cubicBezTo>
                  <a:pt x="156559" y="12197"/>
                  <a:pt x="156605" y="11786"/>
                  <a:pt x="156650" y="11375"/>
                </a:cubicBezTo>
                <a:lnTo>
                  <a:pt x="156650" y="11375"/>
                </a:lnTo>
                <a:cubicBezTo>
                  <a:pt x="156239" y="11991"/>
                  <a:pt x="155851" y="12608"/>
                  <a:pt x="155441" y="13224"/>
                </a:cubicBezTo>
                <a:cubicBezTo>
                  <a:pt x="155309" y="12977"/>
                  <a:pt x="155248" y="12694"/>
                  <a:pt x="155259" y="12418"/>
                </a:cubicBezTo>
                <a:lnTo>
                  <a:pt x="155259" y="12418"/>
                </a:lnTo>
                <a:cubicBezTo>
                  <a:pt x="155149" y="12870"/>
                  <a:pt x="154846" y="13279"/>
                  <a:pt x="154436" y="13521"/>
                </a:cubicBezTo>
                <a:cubicBezTo>
                  <a:pt x="154436" y="13155"/>
                  <a:pt x="154436" y="12813"/>
                  <a:pt x="154436" y="12448"/>
                </a:cubicBezTo>
                <a:cubicBezTo>
                  <a:pt x="154094" y="13064"/>
                  <a:pt x="153569" y="13589"/>
                  <a:pt x="152975" y="13977"/>
                </a:cubicBezTo>
                <a:cubicBezTo>
                  <a:pt x="153090" y="13703"/>
                  <a:pt x="153204" y="13429"/>
                  <a:pt x="153318" y="13155"/>
                </a:cubicBezTo>
                <a:lnTo>
                  <a:pt x="153318" y="13155"/>
                </a:lnTo>
                <a:cubicBezTo>
                  <a:pt x="153044" y="13247"/>
                  <a:pt x="152747" y="13338"/>
                  <a:pt x="152450" y="13406"/>
                </a:cubicBezTo>
                <a:cubicBezTo>
                  <a:pt x="152861" y="13064"/>
                  <a:pt x="153135" y="12562"/>
                  <a:pt x="153226" y="12037"/>
                </a:cubicBezTo>
                <a:lnTo>
                  <a:pt x="153226" y="12037"/>
                </a:lnTo>
                <a:cubicBezTo>
                  <a:pt x="152907" y="12220"/>
                  <a:pt x="152587" y="12379"/>
                  <a:pt x="152245" y="12539"/>
                </a:cubicBezTo>
                <a:cubicBezTo>
                  <a:pt x="152519" y="12128"/>
                  <a:pt x="152701" y="11672"/>
                  <a:pt x="152816" y="11192"/>
                </a:cubicBezTo>
                <a:lnTo>
                  <a:pt x="152816" y="11192"/>
                </a:lnTo>
                <a:cubicBezTo>
                  <a:pt x="152341" y="11509"/>
                  <a:pt x="151934" y="12004"/>
                  <a:pt x="151727" y="12545"/>
                </a:cubicBezTo>
                <a:lnTo>
                  <a:pt x="151727" y="12545"/>
                </a:lnTo>
                <a:cubicBezTo>
                  <a:pt x="151877" y="12137"/>
                  <a:pt x="151784" y="11644"/>
                  <a:pt x="151492" y="11329"/>
                </a:cubicBezTo>
                <a:cubicBezTo>
                  <a:pt x="151309" y="12060"/>
                  <a:pt x="151149" y="12767"/>
                  <a:pt x="150967" y="13475"/>
                </a:cubicBezTo>
                <a:cubicBezTo>
                  <a:pt x="150814" y="13356"/>
                  <a:pt x="150712" y="13175"/>
                  <a:pt x="150679" y="12978"/>
                </a:cubicBezTo>
                <a:lnTo>
                  <a:pt x="150679" y="12978"/>
                </a:lnTo>
                <a:cubicBezTo>
                  <a:pt x="150664" y="13774"/>
                  <a:pt x="150101" y="14545"/>
                  <a:pt x="149346" y="14776"/>
                </a:cubicBezTo>
                <a:cubicBezTo>
                  <a:pt x="149529" y="14502"/>
                  <a:pt x="149689" y="14205"/>
                  <a:pt x="149803" y="13886"/>
                </a:cubicBezTo>
                <a:cubicBezTo>
                  <a:pt x="149756" y="13878"/>
                  <a:pt x="149709" y="13874"/>
                  <a:pt x="149662" y="13874"/>
                </a:cubicBezTo>
                <a:cubicBezTo>
                  <a:pt x="149437" y="13874"/>
                  <a:pt x="149220" y="13963"/>
                  <a:pt x="149049" y="14114"/>
                </a:cubicBezTo>
                <a:cubicBezTo>
                  <a:pt x="149415" y="13703"/>
                  <a:pt x="149666" y="13178"/>
                  <a:pt x="149825" y="12653"/>
                </a:cubicBezTo>
                <a:lnTo>
                  <a:pt x="149825" y="12653"/>
                </a:lnTo>
                <a:cubicBezTo>
                  <a:pt x="149643" y="12745"/>
                  <a:pt x="149460" y="12836"/>
                  <a:pt x="149278" y="12950"/>
                </a:cubicBezTo>
                <a:cubicBezTo>
                  <a:pt x="149301" y="12608"/>
                  <a:pt x="149255" y="12265"/>
                  <a:pt x="149186" y="11923"/>
                </a:cubicBezTo>
                <a:cubicBezTo>
                  <a:pt x="149072" y="12790"/>
                  <a:pt x="148753" y="13612"/>
                  <a:pt x="148296" y="14365"/>
                </a:cubicBezTo>
                <a:cubicBezTo>
                  <a:pt x="148238" y="14166"/>
                  <a:pt x="148197" y="13967"/>
                  <a:pt x="148181" y="13768"/>
                </a:cubicBezTo>
                <a:lnTo>
                  <a:pt x="148181" y="13768"/>
                </a:lnTo>
                <a:cubicBezTo>
                  <a:pt x="148039" y="15119"/>
                  <a:pt x="147287" y="15811"/>
                  <a:pt x="146036" y="16397"/>
                </a:cubicBezTo>
                <a:cubicBezTo>
                  <a:pt x="145945" y="16237"/>
                  <a:pt x="145831" y="16100"/>
                  <a:pt x="145717" y="15963"/>
                </a:cubicBezTo>
                <a:cubicBezTo>
                  <a:pt x="145512" y="16237"/>
                  <a:pt x="145420" y="16534"/>
                  <a:pt x="145283" y="16853"/>
                </a:cubicBezTo>
                <a:cubicBezTo>
                  <a:pt x="145032" y="16830"/>
                  <a:pt x="144804" y="16625"/>
                  <a:pt x="144758" y="16374"/>
                </a:cubicBezTo>
                <a:cubicBezTo>
                  <a:pt x="144396" y="17078"/>
                  <a:pt x="143768" y="17640"/>
                  <a:pt x="143015" y="17920"/>
                </a:cubicBezTo>
                <a:lnTo>
                  <a:pt x="143015" y="17920"/>
                </a:lnTo>
                <a:cubicBezTo>
                  <a:pt x="143292" y="17755"/>
                  <a:pt x="143474" y="17411"/>
                  <a:pt x="143389" y="17104"/>
                </a:cubicBezTo>
                <a:lnTo>
                  <a:pt x="143389" y="17104"/>
                </a:lnTo>
                <a:cubicBezTo>
                  <a:pt x="143073" y="17327"/>
                  <a:pt x="142833" y="17656"/>
                  <a:pt x="142705" y="18017"/>
                </a:cubicBezTo>
                <a:lnTo>
                  <a:pt x="142705" y="18017"/>
                </a:lnTo>
                <a:cubicBezTo>
                  <a:pt x="142705" y="18017"/>
                  <a:pt x="142704" y="18017"/>
                  <a:pt x="142704" y="18017"/>
                </a:cubicBezTo>
                <a:cubicBezTo>
                  <a:pt x="142704" y="18017"/>
                  <a:pt x="142705" y="18017"/>
                  <a:pt x="142705" y="18017"/>
                </a:cubicBezTo>
                <a:lnTo>
                  <a:pt x="142705" y="18017"/>
                </a:lnTo>
                <a:cubicBezTo>
                  <a:pt x="142676" y="18099"/>
                  <a:pt x="142652" y="18183"/>
                  <a:pt x="142636" y="18268"/>
                </a:cubicBezTo>
                <a:cubicBezTo>
                  <a:pt x="142626" y="18269"/>
                  <a:pt x="142616" y="18269"/>
                  <a:pt x="142607" y="18269"/>
                </a:cubicBezTo>
                <a:cubicBezTo>
                  <a:pt x="142301" y="18269"/>
                  <a:pt x="142068" y="17917"/>
                  <a:pt x="142179" y="17629"/>
                </a:cubicBezTo>
                <a:lnTo>
                  <a:pt x="142179" y="17629"/>
                </a:lnTo>
                <a:cubicBezTo>
                  <a:pt x="142019" y="18040"/>
                  <a:pt x="141768" y="18382"/>
                  <a:pt x="141471" y="18679"/>
                </a:cubicBezTo>
                <a:cubicBezTo>
                  <a:pt x="141266" y="18497"/>
                  <a:pt x="141129" y="18268"/>
                  <a:pt x="141106" y="17994"/>
                </a:cubicBezTo>
                <a:cubicBezTo>
                  <a:pt x="140924" y="18382"/>
                  <a:pt x="140764" y="18793"/>
                  <a:pt x="140581" y="19181"/>
                </a:cubicBezTo>
                <a:cubicBezTo>
                  <a:pt x="140376" y="19090"/>
                  <a:pt x="140216" y="18907"/>
                  <a:pt x="140148" y="18702"/>
                </a:cubicBezTo>
                <a:cubicBezTo>
                  <a:pt x="139371" y="19432"/>
                  <a:pt x="137774" y="20482"/>
                  <a:pt x="137226" y="21281"/>
                </a:cubicBezTo>
                <a:cubicBezTo>
                  <a:pt x="137409" y="21007"/>
                  <a:pt x="137591" y="20733"/>
                  <a:pt x="137774" y="20459"/>
                </a:cubicBezTo>
                <a:lnTo>
                  <a:pt x="137774" y="20459"/>
                </a:lnTo>
                <a:cubicBezTo>
                  <a:pt x="137020" y="20984"/>
                  <a:pt x="136267" y="21487"/>
                  <a:pt x="135537" y="22012"/>
                </a:cubicBezTo>
                <a:cubicBezTo>
                  <a:pt x="135902" y="21692"/>
                  <a:pt x="136176" y="21236"/>
                  <a:pt x="136267" y="20733"/>
                </a:cubicBezTo>
                <a:lnTo>
                  <a:pt x="136267" y="20733"/>
                </a:lnTo>
                <a:cubicBezTo>
                  <a:pt x="135788" y="21007"/>
                  <a:pt x="135331" y="21304"/>
                  <a:pt x="134875" y="21578"/>
                </a:cubicBezTo>
                <a:cubicBezTo>
                  <a:pt x="135126" y="21281"/>
                  <a:pt x="135240" y="20848"/>
                  <a:pt x="135126" y="20459"/>
                </a:cubicBezTo>
                <a:lnTo>
                  <a:pt x="135126" y="20459"/>
                </a:lnTo>
                <a:cubicBezTo>
                  <a:pt x="134784" y="20848"/>
                  <a:pt x="134441" y="21236"/>
                  <a:pt x="134099" y="21624"/>
                </a:cubicBezTo>
                <a:cubicBezTo>
                  <a:pt x="134487" y="21007"/>
                  <a:pt x="134510" y="20186"/>
                  <a:pt x="134167" y="19546"/>
                </a:cubicBezTo>
                <a:lnTo>
                  <a:pt x="134167" y="19546"/>
                </a:lnTo>
                <a:cubicBezTo>
                  <a:pt x="134190" y="20094"/>
                  <a:pt x="134008" y="20688"/>
                  <a:pt x="133642" y="21121"/>
                </a:cubicBezTo>
                <a:cubicBezTo>
                  <a:pt x="133574" y="20619"/>
                  <a:pt x="133368" y="20163"/>
                  <a:pt x="133072" y="19798"/>
                </a:cubicBezTo>
                <a:lnTo>
                  <a:pt x="133072" y="19798"/>
                </a:lnTo>
                <a:cubicBezTo>
                  <a:pt x="133140" y="20596"/>
                  <a:pt x="132912" y="21418"/>
                  <a:pt x="132455" y="22080"/>
                </a:cubicBezTo>
                <a:cubicBezTo>
                  <a:pt x="132341" y="21692"/>
                  <a:pt x="132250" y="21281"/>
                  <a:pt x="132159" y="20870"/>
                </a:cubicBezTo>
                <a:cubicBezTo>
                  <a:pt x="131748" y="22308"/>
                  <a:pt x="131040" y="24066"/>
                  <a:pt x="129990" y="25161"/>
                </a:cubicBezTo>
                <a:cubicBezTo>
                  <a:pt x="129077" y="26074"/>
                  <a:pt x="127776" y="26577"/>
                  <a:pt x="126681" y="27284"/>
                </a:cubicBezTo>
                <a:cubicBezTo>
                  <a:pt x="124695" y="28608"/>
                  <a:pt x="122960" y="30503"/>
                  <a:pt x="121317" y="32260"/>
                </a:cubicBezTo>
                <a:cubicBezTo>
                  <a:pt x="121225" y="32374"/>
                  <a:pt x="121111" y="32488"/>
                  <a:pt x="120974" y="32534"/>
                </a:cubicBezTo>
                <a:cubicBezTo>
                  <a:pt x="120903" y="32563"/>
                  <a:pt x="120832" y="32576"/>
                  <a:pt x="120762" y="32576"/>
                </a:cubicBezTo>
                <a:cubicBezTo>
                  <a:pt x="120386" y="32576"/>
                  <a:pt x="120041" y="32199"/>
                  <a:pt x="119810" y="31872"/>
                </a:cubicBezTo>
                <a:cubicBezTo>
                  <a:pt x="118395" y="29955"/>
                  <a:pt x="116637" y="28289"/>
                  <a:pt x="114652" y="26965"/>
                </a:cubicBezTo>
                <a:cubicBezTo>
                  <a:pt x="113967" y="26508"/>
                  <a:pt x="113237" y="26097"/>
                  <a:pt x="112689" y="25481"/>
                </a:cubicBezTo>
                <a:cubicBezTo>
                  <a:pt x="112050" y="24819"/>
                  <a:pt x="111662" y="23952"/>
                  <a:pt x="111296" y="23107"/>
                </a:cubicBezTo>
                <a:cubicBezTo>
                  <a:pt x="110155" y="20619"/>
                  <a:pt x="109105" y="16328"/>
                  <a:pt x="106275" y="15255"/>
                </a:cubicBezTo>
                <a:cubicBezTo>
                  <a:pt x="104723" y="14662"/>
                  <a:pt x="104152" y="14251"/>
                  <a:pt x="103125" y="12950"/>
                </a:cubicBezTo>
                <a:cubicBezTo>
                  <a:pt x="100911" y="10028"/>
                  <a:pt x="97784" y="7221"/>
                  <a:pt x="96277" y="3888"/>
                </a:cubicBezTo>
                <a:cubicBezTo>
                  <a:pt x="95548" y="2297"/>
                  <a:pt x="93963" y="0"/>
                  <a:pt x="91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6"/>
          <p:cNvSpPr/>
          <p:nvPr/>
        </p:nvSpPr>
        <p:spPr>
          <a:xfrm>
            <a:off x="6791150" y="4698163"/>
            <a:ext cx="1559575" cy="496525"/>
          </a:xfrm>
          <a:custGeom>
            <a:rect b="b" l="l" r="r" t="t"/>
            <a:pathLst>
              <a:path extrusionOk="0" h="19861" w="62383">
                <a:moveTo>
                  <a:pt x="57384" y="3402"/>
                </a:moveTo>
                <a:cubicBezTo>
                  <a:pt x="57374" y="3403"/>
                  <a:pt x="57364" y="3405"/>
                  <a:pt x="57355" y="3406"/>
                </a:cubicBezTo>
                <a:lnTo>
                  <a:pt x="57355" y="3406"/>
                </a:lnTo>
                <a:cubicBezTo>
                  <a:pt x="57364" y="3405"/>
                  <a:pt x="57374" y="3403"/>
                  <a:pt x="57384" y="3402"/>
                </a:cubicBezTo>
                <a:close/>
                <a:moveTo>
                  <a:pt x="28604" y="6032"/>
                </a:moveTo>
                <a:cubicBezTo>
                  <a:pt x="28698" y="6146"/>
                  <a:pt x="28812" y="6245"/>
                  <a:pt x="28943" y="6323"/>
                </a:cubicBezTo>
                <a:cubicBezTo>
                  <a:pt x="28879" y="6182"/>
                  <a:pt x="28750" y="6077"/>
                  <a:pt x="28604" y="6032"/>
                </a:cubicBezTo>
                <a:close/>
                <a:moveTo>
                  <a:pt x="26958" y="8492"/>
                </a:moveTo>
                <a:lnTo>
                  <a:pt x="26958" y="8492"/>
                </a:lnTo>
                <a:cubicBezTo>
                  <a:pt x="26886" y="8534"/>
                  <a:pt x="26814" y="8573"/>
                  <a:pt x="26739" y="8610"/>
                </a:cubicBezTo>
                <a:lnTo>
                  <a:pt x="26739" y="8610"/>
                </a:lnTo>
                <a:cubicBezTo>
                  <a:pt x="26816" y="8580"/>
                  <a:pt x="26890" y="8541"/>
                  <a:pt x="26958" y="8492"/>
                </a:cubicBezTo>
                <a:close/>
                <a:moveTo>
                  <a:pt x="17211" y="9610"/>
                </a:moveTo>
                <a:lnTo>
                  <a:pt x="17210" y="9620"/>
                </a:lnTo>
                <a:lnTo>
                  <a:pt x="17210" y="9620"/>
                </a:lnTo>
                <a:cubicBezTo>
                  <a:pt x="17211" y="9616"/>
                  <a:pt x="17211" y="9613"/>
                  <a:pt x="17211" y="9610"/>
                </a:cubicBezTo>
                <a:close/>
                <a:moveTo>
                  <a:pt x="57932" y="16618"/>
                </a:moveTo>
                <a:cubicBezTo>
                  <a:pt x="57921" y="16625"/>
                  <a:pt x="57913" y="16632"/>
                  <a:pt x="57907" y="16640"/>
                </a:cubicBezTo>
                <a:lnTo>
                  <a:pt x="57907" y="16640"/>
                </a:lnTo>
                <a:cubicBezTo>
                  <a:pt x="57915" y="16633"/>
                  <a:pt x="57923" y="16625"/>
                  <a:pt x="57932" y="16618"/>
                </a:cubicBezTo>
                <a:close/>
                <a:moveTo>
                  <a:pt x="36818" y="1"/>
                </a:moveTo>
                <a:lnTo>
                  <a:pt x="36818" y="1"/>
                </a:lnTo>
                <a:cubicBezTo>
                  <a:pt x="34787" y="1621"/>
                  <a:pt x="31523" y="1325"/>
                  <a:pt x="29446" y="3151"/>
                </a:cubicBezTo>
                <a:cubicBezTo>
                  <a:pt x="29788" y="2831"/>
                  <a:pt x="30062" y="2443"/>
                  <a:pt x="30222" y="2009"/>
                </a:cubicBezTo>
                <a:lnTo>
                  <a:pt x="30222" y="2009"/>
                </a:lnTo>
                <a:cubicBezTo>
                  <a:pt x="29286" y="2443"/>
                  <a:pt x="28441" y="3059"/>
                  <a:pt x="27734" y="3813"/>
                </a:cubicBezTo>
                <a:cubicBezTo>
                  <a:pt x="28030" y="3425"/>
                  <a:pt x="28190" y="2922"/>
                  <a:pt x="28190" y="2420"/>
                </a:cubicBezTo>
                <a:lnTo>
                  <a:pt x="28190" y="2420"/>
                </a:lnTo>
                <a:cubicBezTo>
                  <a:pt x="27072" y="3082"/>
                  <a:pt x="26136" y="3995"/>
                  <a:pt x="25474" y="5091"/>
                </a:cubicBezTo>
                <a:cubicBezTo>
                  <a:pt x="25177" y="5022"/>
                  <a:pt x="24972" y="4680"/>
                  <a:pt x="25063" y="4406"/>
                </a:cubicBezTo>
                <a:lnTo>
                  <a:pt x="25063" y="4406"/>
                </a:lnTo>
                <a:lnTo>
                  <a:pt x="23945" y="5593"/>
                </a:lnTo>
                <a:cubicBezTo>
                  <a:pt x="23945" y="5228"/>
                  <a:pt x="23945" y="4840"/>
                  <a:pt x="23945" y="4452"/>
                </a:cubicBezTo>
                <a:cubicBezTo>
                  <a:pt x="22986" y="5136"/>
                  <a:pt x="22256" y="6095"/>
                  <a:pt x="21890" y="7191"/>
                </a:cubicBezTo>
                <a:cubicBezTo>
                  <a:pt x="21731" y="6894"/>
                  <a:pt x="21571" y="6597"/>
                  <a:pt x="21411" y="6300"/>
                </a:cubicBezTo>
                <a:lnTo>
                  <a:pt x="20315" y="7967"/>
                </a:lnTo>
                <a:cubicBezTo>
                  <a:pt x="20270" y="7487"/>
                  <a:pt x="20247" y="7008"/>
                  <a:pt x="20224" y="6529"/>
                </a:cubicBezTo>
                <a:cubicBezTo>
                  <a:pt x="19790" y="7738"/>
                  <a:pt x="19197" y="8857"/>
                  <a:pt x="18489" y="9907"/>
                </a:cubicBezTo>
                <a:cubicBezTo>
                  <a:pt x="18307" y="9679"/>
                  <a:pt x="18216" y="9359"/>
                  <a:pt x="18238" y="9062"/>
                </a:cubicBezTo>
                <a:lnTo>
                  <a:pt x="18238" y="9062"/>
                </a:lnTo>
                <a:cubicBezTo>
                  <a:pt x="17873" y="9565"/>
                  <a:pt x="17485" y="10089"/>
                  <a:pt x="17120" y="10614"/>
                </a:cubicBezTo>
                <a:lnTo>
                  <a:pt x="17210" y="9620"/>
                </a:lnTo>
                <a:lnTo>
                  <a:pt x="17210" y="9620"/>
                </a:lnTo>
                <a:cubicBezTo>
                  <a:pt x="17086" y="10924"/>
                  <a:pt x="14479" y="11497"/>
                  <a:pt x="15315" y="12991"/>
                </a:cubicBezTo>
                <a:lnTo>
                  <a:pt x="15315" y="12991"/>
                </a:lnTo>
                <a:cubicBezTo>
                  <a:pt x="15008" y="12456"/>
                  <a:pt x="14788" y="11900"/>
                  <a:pt x="14632" y="11322"/>
                </a:cubicBezTo>
                <a:lnTo>
                  <a:pt x="14632" y="11322"/>
                </a:lnTo>
                <a:cubicBezTo>
                  <a:pt x="14130" y="12509"/>
                  <a:pt x="14267" y="13924"/>
                  <a:pt x="14952" y="15020"/>
                </a:cubicBezTo>
                <a:cubicBezTo>
                  <a:pt x="14586" y="14769"/>
                  <a:pt x="14244" y="14540"/>
                  <a:pt x="13879" y="14289"/>
                </a:cubicBezTo>
                <a:lnTo>
                  <a:pt x="13879" y="14289"/>
                </a:lnTo>
                <a:cubicBezTo>
                  <a:pt x="14244" y="14769"/>
                  <a:pt x="14221" y="15499"/>
                  <a:pt x="13810" y="15933"/>
                </a:cubicBezTo>
                <a:cubicBezTo>
                  <a:pt x="13582" y="15659"/>
                  <a:pt x="13422" y="15339"/>
                  <a:pt x="13308" y="14997"/>
                </a:cubicBezTo>
                <a:cubicBezTo>
                  <a:pt x="13011" y="15180"/>
                  <a:pt x="12806" y="15476"/>
                  <a:pt x="12737" y="15819"/>
                </a:cubicBezTo>
                <a:cubicBezTo>
                  <a:pt x="12464" y="15568"/>
                  <a:pt x="12190" y="15294"/>
                  <a:pt x="11916" y="15043"/>
                </a:cubicBezTo>
                <a:lnTo>
                  <a:pt x="11916" y="15043"/>
                </a:lnTo>
                <a:cubicBezTo>
                  <a:pt x="12053" y="15453"/>
                  <a:pt x="12190" y="15887"/>
                  <a:pt x="12327" y="16298"/>
                </a:cubicBezTo>
                <a:cubicBezTo>
                  <a:pt x="11619" y="16298"/>
                  <a:pt x="10934" y="16001"/>
                  <a:pt x="10432" y="15476"/>
                </a:cubicBezTo>
                <a:cubicBezTo>
                  <a:pt x="9839" y="15362"/>
                  <a:pt x="9200" y="14267"/>
                  <a:pt x="8903" y="13582"/>
                </a:cubicBezTo>
                <a:cubicBezTo>
                  <a:pt x="8789" y="13856"/>
                  <a:pt x="8697" y="14107"/>
                  <a:pt x="8583" y="14381"/>
                </a:cubicBezTo>
                <a:cubicBezTo>
                  <a:pt x="8195" y="14084"/>
                  <a:pt x="7739" y="13833"/>
                  <a:pt x="7259" y="13696"/>
                </a:cubicBezTo>
                <a:lnTo>
                  <a:pt x="7259" y="13696"/>
                </a:lnTo>
                <a:cubicBezTo>
                  <a:pt x="7328" y="14061"/>
                  <a:pt x="7442" y="14403"/>
                  <a:pt x="7625" y="14723"/>
                </a:cubicBezTo>
                <a:cubicBezTo>
                  <a:pt x="7419" y="14495"/>
                  <a:pt x="7145" y="14312"/>
                  <a:pt x="6826" y="14221"/>
                </a:cubicBezTo>
                <a:lnTo>
                  <a:pt x="6826" y="14221"/>
                </a:lnTo>
                <a:cubicBezTo>
                  <a:pt x="6940" y="14426"/>
                  <a:pt x="7031" y="14632"/>
                  <a:pt x="7122" y="14837"/>
                </a:cubicBezTo>
                <a:cubicBezTo>
                  <a:pt x="6643" y="14403"/>
                  <a:pt x="6050" y="14107"/>
                  <a:pt x="5388" y="13993"/>
                </a:cubicBezTo>
                <a:lnTo>
                  <a:pt x="5388" y="13993"/>
                </a:lnTo>
                <a:cubicBezTo>
                  <a:pt x="5569" y="14242"/>
                  <a:pt x="5728" y="14469"/>
                  <a:pt x="5887" y="14718"/>
                </a:cubicBezTo>
                <a:lnTo>
                  <a:pt x="5887" y="14718"/>
                </a:lnTo>
                <a:cubicBezTo>
                  <a:pt x="5774" y="14557"/>
                  <a:pt x="4491" y="14219"/>
                  <a:pt x="3813" y="13993"/>
                </a:cubicBezTo>
                <a:cubicBezTo>
                  <a:pt x="3676" y="13924"/>
                  <a:pt x="3539" y="13878"/>
                  <a:pt x="3470" y="13856"/>
                </a:cubicBezTo>
                <a:cubicBezTo>
                  <a:pt x="2329" y="13262"/>
                  <a:pt x="1165" y="12669"/>
                  <a:pt x="1" y="12075"/>
                </a:cubicBezTo>
                <a:lnTo>
                  <a:pt x="1" y="12075"/>
                </a:lnTo>
                <a:cubicBezTo>
                  <a:pt x="1348" y="13422"/>
                  <a:pt x="2854" y="14609"/>
                  <a:pt x="4452" y="15636"/>
                </a:cubicBezTo>
                <a:cubicBezTo>
                  <a:pt x="4018" y="15499"/>
                  <a:pt x="3562" y="15362"/>
                  <a:pt x="3128" y="15248"/>
                </a:cubicBezTo>
                <a:lnTo>
                  <a:pt x="3128" y="15248"/>
                </a:lnTo>
                <a:cubicBezTo>
                  <a:pt x="4132" y="16184"/>
                  <a:pt x="5251" y="17006"/>
                  <a:pt x="6438" y="17713"/>
                </a:cubicBezTo>
                <a:cubicBezTo>
                  <a:pt x="7008" y="18056"/>
                  <a:pt x="7625" y="18352"/>
                  <a:pt x="8287" y="18375"/>
                </a:cubicBezTo>
                <a:cubicBezTo>
                  <a:pt x="8948" y="18375"/>
                  <a:pt x="9656" y="18010"/>
                  <a:pt x="9816" y="17348"/>
                </a:cubicBezTo>
                <a:lnTo>
                  <a:pt x="9816" y="17348"/>
                </a:lnTo>
                <a:cubicBezTo>
                  <a:pt x="9793" y="17599"/>
                  <a:pt x="9793" y="17827"/>
                  <a:pt x="9770" y="18078"/>
                </a:cubicBezTo>
                <a:cubicBezTo>
                  <a:pt x="9996" y="17914"/>
                  <a:pt x="10258" y="17824"/>
                  <a:pt x="10525" y="17824"/>
                </a:cubicBezTo>
                <a:cubicBezTo>
                  <a:pt x="10555" y="17824"/>
                  <a:pt x="10585" y="17825"/>
                  <a:pt x="10615" y="17827"/>
                </a:cubicBezTo>
                <a:cubicBezTo>
                  <a:pt x="10638" y="18078"/>
                  <a:pt x="10523" y="18329"/>
                  <a:pt x="10318" y="18489"/>
                </a:cubicBezTo>
                <a:cubicBezTo>
                  <a:pt x="10790" y="18784"/>
                  <a:pt x="11669" y="19334"/>
                  <a:pt x="12341" y="19334"/>
                </a:cubicBezTo>
                <a:cubicBezTo>
                  <a:pt x="12431" y="19334"/>
                  <a:pt x="12517" y="19324"/>
                  <a:pt x="12598" y="19302"/>
                </a:cubicBezTo>
                <a:lnTo>
                  <a:pt x="12598" y="19302"/>
                </a:lnTo>
                <a:cubicBezTo>
                  <a:pt x="12455" y="19347"/>
                  <a:pt x="12311" y="19407"/>
                  <a:pt x="12167" y="19448"/>
                </a:cubicBezTo>
                <a:cubicBezTo>
                  <a:pt x="13125" y="19402"/>
                  <a:pt x="14084" y="19357"/>
                  <a:pt x="15043" y="19311"/>
                </a:cubicBezTo>
                <a:lnTo>
                  <a:pt x="15043" y="19311"/>
                </a:lnTo>
                <a:cubicBezTo>
                  <a:pt x="14883" y="19425"/>
                  <a:pt x="14746" y="19608"/>
                  <a:pt x="14678" y="19813"/>
                </a:cubicBezTo>
                <a:cubicBezTo>
                  <a:pt x="15245" y="19847"/>
                  <a:pt x="15811" y="19861"/>
                  <a:pt x="16374" y="19861"/>
                </a:cubicBezTo>
                <a:cubicBezTo>
                  <a:pt x="19255" y="19861"/>
                  <a:pt x="22093" y="19493"/>
                  <a:pt x="24995" y="19493"/>
                </a:cubicBezTo>
                <a:cubicBezTo>
                  <a:pt x="27117" y="19448"/>
                  <a:pt x="29240" y="19402"/>
                  <a:pt x="31363" y="19334"/>
                </a:cubicBezTo>
                <a:cubicBezTo>
                  <a:pt x="40242" y="19037"/>
                  <a:pt x="53526" y="18261"/>
                  <a:pt x="62383" y="17531"/>
                </a:cubicBezTo>
                <a:cubicBezTo>
                  <a:pt x="61606" y="17439"/>
                  <a:pt x="60808" y="17485"/>
                  <a:pt x="60032" y="17371"/>
                </a:cubicBezTo>
                <a:cubicBezTo>
                  <a:pt x="59879" y="17349"/>
                  <a:pt x="58837" y="17141"/>
                  <a:pt x="59014" y="17141"/>
                </a:cubicBezTo>
                <a:cubicBezTo>
                  <a:pt x="59023" y="17141"/>
                  <a:pt x="59035" y="17141"/>
                  <a:pt x="59050" y="17142"/>
                </a:cubicBezTo>
                <a:cubicBezTo>
                  <a:pt x="58822" y="17120"/>
                  <a:pt x="58594" y="17120"/>
                  <a:pt x="58365" y="17120"/>
                </a:cubicBezTo>
                <a:cubicBezTo>
                  <a:pt x="58548" y="17028"/>
                  <a:pt x="58708" y="16869"/>
                  <a:pt x="58799" y="16663"/>
                </a:cubicBezTo>
                <a:cubicBezTo>
                  <a:pt x="58770" y="16604"/>
                  <a:pt x="58721" y="16581"/>
                  <a:pt x="58664" y="16581"/>
                </a:cubicBezTo>
                <a:cubicBezTo>
                  <a:pt x="58543" y="16581"/>
                  <a:pt x="58382" y="16684"/>
                  <a:pt x="58274" y="16777"/>
                </a:cubicBezTo>
                <a:cubicBezTo>
                  <a:pt x="58235" y="16805"/>
                  <a:pt x="58186" y="16817"/>
                  <a:pt x="58135" y="16817"/>
                </a:cubicBezTo>
                <a:cubicBezTo>
                  <a:pt x="57991" y="16817"/>
                  <a:pt x="57839" y="16722"/>
                  <a:pt x="57907" y="16640"/>
                </a:cubicBezTo>
                <a:lnTo>
                  <a:pt x="57907" y="16640"/>
                </a:lnTo>
                <a:cubicBezTo>
                  <a:pt x="57614" y="16901"/>
                  <a:pt x="57236" y="17077"/>
                  <a:pt x="56859" y="17165"/>
                </a:cubicBezTo>
                <a:cubicBezTo>
                  <a:pt x="56927" y="16983"/>
                  <a:pt x="56996" y="16800"/>
                  <a:pt x="57087" y="16618"/>
                </a:cubicBezTo>
                <a:lnTo>
                  <a:pt x="57087" y="16618"/>
                </a:lnTo>
                <a:cubicBezTo>
                  <a:pt x="56821" y="16713"/>
                  <a:pt x="56539" y="16760"/>
                  <a:pt x="56254" y="16760"/>
                </a:cubicBezTo>
                <a:cubicBezTo>
                  <a:pt x="56197" y="16760"/>
                  <a:pt x="56140" y="16758"/>
                  <a:pt x="56083" y="16754"/>
                </a:cubicBezTo>
                <a:cubicBezTo>
                  <a:pt x="56608" y="16709"/>
                  <a:pt x="57041" y="16184"/>
                  <a:pt x="56950" y="15659"/>
                </a:cubicBezTo>
                <a:lnTo>
                  <a:pt x="56950" y="15659"/>
                </a:lnTo>
                <a:cubicBezTo>
                  <a:pt x="56494" y="15887"/>
                  <a:pt x="56106" y="16229"/>
                  <a:pt x="55786" y="16618"/>
                </a:cubicBezTo>
                <a:cubicBezTo>
                  <a:pt x="55649" y="16389"/>
                  <a:pt x="55603" y="16115"/>
                  <a:pt x="55672" y="15864"/>
                </a:cubicBezTo>
                <a:lnTo>
                  <a:pt x="55672" y="15864"/>
                </a:lnTo>
                <a:cubicBezTo>
                  <a:pt x="55392" y="16403"/>
                  <a:pt x="54787" y="16758"/>
                  <a:pt x="54182" y="16758"/>
                </a:cubicBezTo>
                <a:cubicBezTo>
                  <a:pt x="54146" y="16758"/>
                  <a:pt x="54110" y="16757"/>
                  <a:pt x="54074" y="16754"/>
                </a:cubicBezTo>
                <a:cubicBezTo>
                  <a:pt x="54348" y="16732"/>
                  <a:pt x="54599" y="16458"/>
                  <a:pt x="54508" y="16184"/>
                </a:cubicBezTo>
                <a:cubicBezTo>
                  <a:pt x="54469" y="16077"/>
                  <a:pt x="54356" y="16028"/>
                  <a:pt x="54244" y="16028"/>
                </a:cubicBezTo>
                <a:cubicBezTo>
                  <a:pt x="54218" y="16028"/>
                  <a:pt x="54192" y="16031"/>
                  <a:pt x="54167" y="16036"/>
                </a:cubicBezTo>
                <a:lnTo>
                  <a:pt x="54167" y="16036"/>
                </a:lnTo>
                <a:cubicBezTo>
                  <a:pt x="54380" y="15699"/>
                  <a:pt x="54471" y="15284"/>
                  <a:pt x="54416" y="14883"/>
                </a:cubicBezTo>
                <a:lnTo>
                  <a:pt x="54416" y="14883"/>
                </a:lnTo>
                <a:cubicBezTo>
                  <a:pt x="54097" y="15385"/>
                  <a:pt x="53755" y="15864"/>
                  <a:pt x="53435" y="16366"/>
                </a:cubicBezTo>
                <a:cubicBezTo>
                  <a:pt x="53412" y="16024"/>
                  <a:pt x="53412" y="15682"/>
                  <a:pt x="53389" y="15339"/>
                </a:cubicBezTo>
                <a:cubicBezTo>
                  <a:pt x="53093" y="15705"/>
                  <a:pt x="52796" y="16093"/>
                  <a:pt x="52476" y="16458"/>
                </a:cubicBezTo>
                <a:lnTo>
                  <a:pt x="52454" y="15545"/>
                </a:lnTo>
                <a:cubicBezTo>
                  <a:pt x="52111" y="16115"/>
                  <a:pt x="51563" y="16572"/>
                  <a:pt x="50924" y="16800"/>
                </a:cubicBezTo>
                <a:cubicBezTo>
                  <a:pt x="50879" y="16618"/>
                  <a:pt x="50856" y="16412"/>
                  <a:pt x="50833" y="16229"/>
                </a:cubicBezTo>
                <a:cubicBezTo>
                  <a:pt x="50768" y="16241"/>
                  <a:pt x="50703" y="16247"/>
                  <a:pt x="50639" y="16247"/>
                </a:cubicBezTo>
                <a:cubicBezTo>
                  <a:pt x="50454" y="16247"/>
                  <a:pt x="50272" y="16200"/>
                  <a:pt x="50102" y="16115"/>
                </a:cubicBezTo>
                <a:cubicBezTo>
                  <a:pt x="50513" y="16115"/>
                  <a:pt x="50924" y="15773"/>
                  <a:pt x="50970" y="15362"/>
                </a:cubicBezTo>
                <a:lnTo>
                  <a:pt x="50970" y="15362"/>
                </a:lnTo>
                <a:cubicBezTo>
                  <a:pt x="50719" y="15431"/>
                  <a:pt x="50468" y="15522"/>
                  <a:pt x="50239" y="15613"/>
                </a:cubicBezTo>
                <a:cubicBezTo>
                  <a:pt x="50559" y="15408"/>
                  <a:pt x="50810" y="15043"/>
                  <a:pt x="50856" y="14632"/>
                </a:cubicBezTo>
                <a:lnTo>
                  <a:pt x="50856" y="14632"/>
                </a:lnTo>
                <a:cubicBezTo>
                  <a:pt x="50513" y="14769"/>
                  <a:pt x="50217" y="14974"/>
                  <a:pt x="49966" y="15248"/>
                </a:cubicBezTo>
                <a:cubicBezTo>
                  <a:pt x="50080" y="14860"/>
                  <a:pt x="50194" y="14472"/>
                  <a:pt x="50308" y="14084"/>
                </a:cubicBezTo>
                <a:lnTo>
                  <a:pt x="50308" y="14084"/>
                </a:lnTo>
                <a:cubicBezTo>
                  <a:pt x="49714" y="14677"/>
                  <a:pt x="49007" y="15157"/>
                  <a:pt x="48231" y="15476"/>
                </a:cubicBezTo>
                <a:cubicBezTo>
                  <a:pt x="48322" y="15339"/>
                  <a:pt x="48231" y="15134"/>
                  <a:pt x="48094" y="15043"/>
                </a:cubicBezTo>
                <a:cubicBezTo>
                  <a:pt x="48014" y="15008"/>
                  <a:pt x="47928" y="14997"/>
                  <a:pt x="47840" y="14997"/>
                </a:cubicBezTo>
                <a:cubicBezTo>
                  <a:pt x="47751" y="14997"/>
                  <a:pt x="47660" y="15008"/>
                  <a:pt x="47569" y="15020"/>
                </a:cubicBezTo>
                <a:cubicBezTo>
                  <a:pt x="47044" y="15065"/>
                  <a:pt x="46496" y="15134"/>
                  <a:pt x="45948" y="15202"/>
                </a:cubicBezTo>
                <a:cubicBezTo>
                  <a:pt x="47683" y="14791"/>
                  <a:pt x="48345" y="13308"/>
                  <a:pt x="49783" y="12623"/>
                </a:cubicBezTo>
                <a:lnTo>
                  <a:pt x="49783" y="12623"/>
                </a:lnTo>
                <a:cubicBezTo>
                  <a:pt x="48482" y="13238"/>
                  <a:pt x="47073" y="13854"/>
                  <a:pt x="45680" y="13854"/>
                </a:cubicBezTo>
                <a:cubicBezTo>
                  <a:pt x="45265" y="13854"/>
                  <a:pt x="44851" y="13799"/>
                  <a:pt x="44442" y="13673"/>
                </a:cubicBezTo>
                <a:cubicBezTo>
                  <a:pt x="46359" y="12577"/>
                  <a:pt x="48208" y="11368"/>
                  <a:pt x="49988" y="10044"/>
                </a:cubicBezTo>
                <a:lnTo>
                  <a:pt x="49988" y="10044"/>
                </a:lnTo>
                <a:cubicBezTo>
                  <a:pt x="45674" y="11938"/>
                  <a:pt x="41178" y="13422"/>
                  <a:pt x="36590" y="14449"/>
                </a:cubicBezTo>
                <a:cubicBezTo>
                  <a:pt x="38142" y="13171"/>
                  <a:pt x="39763" y="11847"/>
                  <a:pt x="41452" y="10751"/>
                </a:cubicBezTo>
                <a:lnTo>
                  <a:pt x="41452" y="10751"/>
                </a:lnTo>
                <a:cubicBezTo>
                  <a:pt x="38096" y="11596"/>
                  <a:pt x="34718" y="12418"/>
                  <a:pt x="31363" y="13262"/>
                </a:cubicBezTo>
                <a:cubicBezTo>
                  <a:pt x="37092" y="11185"/>
                  <a:pt x="43278" y="9953"/>
                  <a:pt x="48779" y="7396"/>
                </a:cubicBezTo>
                <a:cubicBezTo>
                  <a:pt x="51303" y="6236"/>
                  <a:pt x="54644" y="3830"/>
                  <a:pt x="57355" y="3406"/>
                </a:cubicBezTo>
                <a:lnTo>
                  <a:pt x="57355" y="3406"/>
                </a:lnTo>
                <a:cubicBezTo>
                  <a:pt x="54991" y="3770"/>
                  <a:pt x="52649" y="4089"/>
                  <a:pt x="50308" y="4611"/>
                </a:cubicBezTo>
                <a:cubicBezTo>
                  <a:pt x="50673" y="4429"/>
                  <a:pt x="51016" y="4246"/>
                  <a:pt x="51358" y="4086"/>
                </a:cubicBezTo>
                <a:lnTo>
                  <a:pt x="51358" y="4086"/>
                </a:lnTo>
                <a:cubicBezTo>
                  <a:pt x="50354" y="4132"/>
                  <a:pt x="49395" y="4497"/>
                  <a:pt x="48619" y="5136"/>
                </a:cubicBezTo>
                <a:cubicBezTo>
                  <a:pt x="48665" y="4908"/>
                  <a:pt x="48687" y="4703"/>
                  <a:pt x="48710" y="4497"/>
                </a:cubicBezTo>
                <a:lnTo>
                  <a:pt x="48710" y="4497"/>
                </a:lnTo>
                <a:cubicBezTo>
                  <a:pt x="48101" y="4802"/>
                  <a:pt x="47491" y="5128"/>
                  <a:pt x="46862" y="5434"/>
                </a:cubicBezTo>
                <a:lnTo>
                  <a:pt x="46862" y="5434"/>
                </a:lnTo>
                <a:cubicBezTo>
                  <a:pt x="47290" y="5202"/>
                  <a:pt x="47567" y="4691"/>
                  <a:pt x="47546" y="4201"/>
                </a:cubicBezTo>
                <a:lnTo>
                  <a:pt x="47546" y="4201"/>
                </a:lnTo>
                <a:cubicBezTo>
                  <a:pt x="47112" y="4657"/>
                  <a:pt x="46610" y="5045"/>
                  <a:pt x="46040" y="5342"/>
                </a:cubicBezTo>
                <a:cubicBezTo>
                  <a:pt x="46040" y="5068"/>
                  <a:pt x="46085" y="4794"/>
                  <a:pt x="46199" y="4543"/>
                </a:cubicBezTo>
                <a:lnTo>
                  <a:pt x="46199" y="4543"/>
                </a:lnTo>
                <a:cubicBezTo>
                  <a:pt x="45705" y="5037"/>
                  <a:pt x="45111" y="5450"/>
                  <a:pt x="44472" y="5763"/>
                </a:cubicBezTo>
                <a:lnTo>
                  <a:pt x="44472" y="5763"/>
                </a:lnTo>
                <a:cubicBezTo>
                  <a:pt x="44562" y="5699"/>
                  <a:pt x="44612" y="5600"/>
                  <a:pt x="44579" y="5502"/>
                </a:cubicBezTo>
                <a:cubicBezTo>
                  <a:pt x="44561" y="5449"/>
                  <a:pt x="44511" y="5427"/>
                  <a:pt x="44457" y="5427"/>
                </a:cubicBezTo>
                <a:cubicBezTo>
                  <a:pt x="44436" y="5427"/>
                  <a:pt x="44414" y="5431"/>
                  <a:pt x="44393" y="5437"/>
                </a:cubicBezTo>
                <a:lnTo>
                  <a:pt x="44393" y="5437"/>
                </a:lnTo>
                <a:cubicBezTo>
                  <a:pt x="44501" y="5276"/>
                  <a:pt x="44608" y="5115"/>
                  <a:pt x="44716" y="4954"/>
                </a:cubicBezTo>
                <a:lnTo>
                  <a:pt x="44716" y="4954"/>
                </a:lnTo>
                <a:cubicBezTo>
                  <a:pt x="44367" y="5064"/>
                  <a:pt x="44033" y="5174"/>
                  <a:pt x="43690" y="5296"/>
                </a:cubicBezTo>
                <a:lnTo>
                  <a:pt x="43690" y="5296"/>
                </a:lnTo>
                <a:cubicBezTo>
                  <a:pt x="44266" y="5025"/>
                  <a:pt x="44664" y="4382"/>
                  <a:pt x="44624" y="3721"/>
                </a:cubicBezTo>
                <a:lnTo>
                  <a:pt x="44624" y="3721"/>
                </a:lnTo>
                <a:cubicBezTo>
                  <a:pt x="44351" y="3904"/>
                  <a:pt x="44099" y="4064"/>
                  <a:pt x="43848" y="4223"/>
                </a:cubicBezTo>
                <a:cubicBezTo>
                  <a:pt x="44122" y="3835"/>
                  <a:pt x="44168" y="3288"/>
                  <a:pt x="43962" y="2831"/>
                </a:cubicBezTo>
                <a:lnTo>
                  <a:pt x="43962" y="2831"/>
                </a:lnTo>
                <a:cubicBezTo>
                  <a:pt x="43803" y="3904"/>
                  <a:pt x="42821" y="4817"/>
                  <a:pt x="41748" y="4863"/>
                </a:cubicBezTo>
                <a:cubicBezTo>
                  <a:pt x="42228" y="4543"/>
                  <a:pt x="42593" y="4018"/>
                  <a:pt x="42730" y="3470"/>
                </a:cubicBezTo>
                <a:lnTo>
                  <a:pt x="42730" y="3470"/>
                </a:lnTo>
                <a:cubicBezTo>
                  <a:pt x="41794" y="4223"/>
                  <a:pt x="40698" y="4794"/>
                  <a:pt x="39557" y="5114"/>
                </a:cubicBezTo>
                <a:cubicBezTo>
                  <a:pt x="40082" y="4817"/>
                  <a:pt x="40539" y="4360"/>
                  <a:pt x="40858" y="3835"/>
                </a:cubicBezTo>
                <a:lnTo>
                  <a:pt x="40858" y="3835"/>
                </a:lnTo>
                <a:cubicBezTo>
                  <a:pt x="39671" y="4726"/>
                  <a:pt x="38393" y="5479"/>
                  <a:pt x="37046" y="6095"/>
                </a:cubicBezTo>
                <a:cubicBezTo>
                  <a:pt x="37161" y="5912"/>
                  <a:pt x="37275" y="5730"/>
                  <a:pt x="37389" y="5570"/>
                </a:cubicBezTo>
                <a:lnTo>
                  <a:pt x="37389" y="5570"/>
                </a:lnTo>
                <a:cubicBezTo>
                  <a:pt x="36887" y="5639"/>
                  <a:pt x="36430" y="5844"/>
                  <a:pt x="36042" y="6141"/>
                </a:cubicBezTo>
                <a:cubicBezTo>
                  <a:pt x="36339" y="5798"/>
                  <a:pt x="36636" y="5456"/>
                  <a:pt x="36932" y="5114"/>
                </a:cubicBezTo>
                <a:lnTo>
                  <a:pt x="36932" y="5114"/>
                </a:lnTo>
                <a:cubicBezTo>
                  <a:pt x="35768" y="6437"/>
                  <a:pt x="33531" y="6803"/>
                  <a:pt x="32025" y="7465"/>
                </a:cubicBezTo>
                <a:cubicBezTo>
                  <a:pt x="29993" y="8355"/>
                  <a:pt x="28167" y="9496"/>
                  <a:pt x="26022" y="10135"/>
                </a:cubicBezTo>
                <a:cubicBezTo>
                  <a:pt x="23808" y="10820"/>
                  <a:pt x="21548" y="11642"/>
                  <a:pt x="19220" y="11733"/>
                </a:cubicBezTo>
                <a:cubicBezTo>
                  <a:pt x="19973" y="11573"/>
                  <a:pt x="20726" y="11391"/>
                  <a:pt x="21480" y="11208"/>
                </a:cubicBezTo>
                <a:cubicBezTo>
                  <a:pt x="21206" y="10957"/>
                  <a:pt x="20932" y="10683"/>
                  <a:pt x="20658" y="10432"/>
                </a:cubicBezTo>
                <a:lnTo>
                  <a:pt x="20658" y="10432"/>
                </a:lnTo>
                <a:cubicBezTo>
                  <a:pt x="20909" y="10523"/>
                  <a:pt x="21183" y="10637"/>
                  <a:pt x="21434" y="10751"/>
                </a:cubicBezTo>
                <a:cubicBezTo>
                  <a:pt x="21414" y="10711"/>
                  <a:pt x="21391" y="10672"/>
                  <a:pt x="21365" y="10635"/>
                </a:cubicBezTo>
                <a:lnTo>
                  <a:pt x="21365" y="10635"/>
                </a:lnTo>
                <a:cubicBezTo>
                  <a:pt x="21777" y="10819"/>
                  <a:pt x="22231" y="10913"/>
                  <a:pt x="22681" y="10913"/>
                </a:cubicBezTo>
                <a:cubicBezTo>
                  <a:pt x="22714" y="10913"/>
                  <a:pt x="22747" y="10912"/>
                  <a:pt x="22781" y="10911"/>
                </a:cubicBezTo>
                <a:cubicBezTo>
                  <a:pt x="22644" y="10706"/>
                  <a:pt x="22507" y="10523"/>
                  <a:pt x="22370" y="10341"/>
                </a:cubicBezTo>
                <a:cubicBezTo>
                  <a:pt x="22527" y="10170"/>
                  <a:pt x="22753" y="10082"/>
                  <a:pt x="22982" y="10082"/>
                </a:cubicBezTo>
                <a:cubicBezTo>
                  <a:pt x="23150" y="10082"/>
                  <a:pt x="23320" y="10130"/>
                  <a:pt x="23465" y="10226"/>
                </a:cubicBezTo>
                <a:cubicBezTo>
                  <a:pt x="23397" y="10067"/>
                  <a:pt x="23260" y="9953"/>
                  <a:pt x="23077" y="9907"/>
                </a:cubicBezTo>
                <a:cubicBezTo>
                  <a:pt x="23312" y="9852"/>
                  <a:pt x="23547" y="9821"/>
                  <a:pt x="23782" y="9821"/>
                </a:cubicBezTo>
                <a:cubicBezTo>
                  <a:pt x="23935" y="9821"/>
                  <a:pt x="24088" y="9834"/>
                  <a:pt x="24241" y="9861"/>
                </a:cubicBezTo>
                <a:lnTo>
                  <a:pt x="23397" y="9245"/>
                </a:lnTo>
                <a:lnTo>
                  <a:pt x="23397" y="9245"/>
                </a:lnTo>
                <a:cubicBezTo>
                  <a:pt x="23648" y="9313"/>
                  <a:pt x="23899" y="9382"/>
                  <a:pt x="24150" y="9450"/>
                </a:cubicBezTo>
                <a:cubicBezTo>
                  <a:pt x="24013" y="9131"/>
                  <a:pt x="23899" y="8834"/>
                  <a:pt x="23762" y="8537"/>
                </a:cubicBezTo>
                <a:lnTo>
                  <a:pt x="23762" y="8537"/>
                </a:lnTo>
                <a:cubicBezTo>
                  <a:pt x="24238" y="8803"/>
                  <a:pt x="24778" y="8934"/>
                  <a:pt x="25317" y="8934"/>
                </a:cubicBezTo>
                <a:cubicBezTo>
                  <a:pt x="25808" y="8934"/>
                  <a:pt x="26298" y="8826"/>
                  <a:pt x="26739" y="8610"/>
                </a:cubicBezTo>
                <a:lnTo>
                  <a:pt x="26739" y="8610"/>
                </a:lnTo>
                <a:cubicBezTo>
                  <a:pt x="26608" y="8661"/>
                  <a:pt x="26465" y="8686"/>
                  <a:pt x="26322" y="8686"/>
                </a:cubicBezTo>
                <a:cubicBezTo>
                  <a:pt x="25845" y="8686"/>
                  <a:pt x="25355" y="8415"/>
                  <a:pt x="25200" y="7967"/>
                </a:cubicBezTo>
                <a:lnTo>
                  <a:pt x="25200" y="7967"/>
                </a:lnTo>
                <a:cubicBezTo>
                  <a:pt x="25565" y="8195"/>
                  <a:pt x="25953" y="8332"/>
                  <a:pt x="26387" y="8400"/>
                </a:cubicBezTo>
                <a:cubicBezTo>
                  <a:pt x="26273" y="8195"/>
                  <a:pt x="26159" y="8012"/>
                  <a:pt x="26045" y="7830"/>
                </a:cubicBezTo>
                <a:lnTo>
                  <a:pt x="26045" y="7830"/>
                </a:lnTo>
                <a:cubicBezTo>
                  <a:pt x="26455" y="7967"/>
                  <a:pt x="26889" y="8058"/>
                  <a:pt x="27323" y="8104"/>
                </a:cubicBezTo>
                <a:cubicBezTo>
                  <a:pt x="27209" y="7921"/>
                  <a:pt x="27095" y="7716"/>
                  <a:pt x="26980" y="7533"/>
                </a:cubicBezTo>
                <a:cubicBezTo>
                  <a:pt x="27209" y="7510"/>
                  <a:pt x="27437" y="7442"/>
                  <a:pt x="27620" y="7328"/>
                </a:cubicBezTo>
                <a:cubicBezTo>
                  <a:pt x="27346" y="7054"/>
                  <a:pt x="27095" y="6734"/>
                  <a:pt x="26958" y="6369"/>
                </a:cubicBezTo>
                <a:lnTo>
                  <a:pt x="26958" y="6369"/>
                </a:lnTo>
                <a:cubicBezTo>
                  <a:pt x="27330" y="6602"/>
                  <a:pt x="27767" y="6729"/>
                  <a:pt x="28202" y="6729"/>
                </a:cubicBezTo>
                <a:cubicBezTo>
                  <a:pt x="28406" y="6729"/>
                  <a:pt x="28610" y="6701"/>
                  <a:pt x="28806" y="6643"/>
                </a:cubicBezTo>
                <a:cubicBezTo>
                  <a:pt x="28692" y="6392"/>
                  <a:pt x="28510" y="6186"/>
                  <a:pt x="28259" y="6049"/>
                </a:cubicBezTo>
                <a:cubicBezTo>
                  <a:pt x="28320" y="6022"/>
                  <a:pt x="28385" y="6009"/>
                  <a:pt x="28450" y="6009"/>
                </a:cubicBezTo>
                <a:cubicBezTo>
                  <a:pt x="28502" y="6009"/>
                  <a:pt x="28554" y="6017"/>
                  <a:pt x="28604" y="6032"/>
                </a:cubicBezTo>
                <a:lnTo>
                  <a:pt x="28604" y="6032"/>
                </a:lnTo>
                <a:cubicBezTo>
                  <a:pt x="28453" y="5849"/>
                  <a:pt x="28355" y="5627"/>
                  <a:pt x="28327" y="5387"/>
                </a:cubicBezTo>
                <a:lnTo>
                  <a:pt x="28327" y="5387"/>
                </a:lnTo>
                <a:cubicBezTo>
                  <a:pt x="28682" y="5575"/>
                  <a:pt x="29005" y="5654"/>
                  <a:pt x="29304" y="5654"/>
                </a:cubicBezTo>
                <a:cubicBezTo>
                  <a:pt x="30352" y="5654"/>
                  <a:pt x="31101" y="4678"/>
                  <a:pt x="31865" y="3949"/>
                </a:cubicBezTo>
                <a:cubicBezTo>
                  <a:pt x="33372" y="2512"/>
                  <a:pt x="35198" y="1302"/>
                  <a:pt x="368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6"/>
          <p:cNvSpPr/>
          <p:nvPr/>
        </p:nvSpPr>
        <p:spPr>
          <a:xfrm>
            <a:off x="7482225" y="4093863"/>
            <a:ext cx="1426025" cy="649975"/>
          </a:xfrm>
          <a:custGeom>
            <a:rect b="b" l="l" r="r" t="t"/>
            <a:pathLst>
              <a:path extrusionOk="0" h="25999" w="57041">
                <a:moveTo>
                  <a:pt x="51765" y="245"/>
                </a:moveTo>
                <a:cubicBezTo>
                  <a:pt x="51691" y="245"/>
                  <a:pt x="51565" y="352"/>
                  <a:pt x="51631" y="434"/>
                </a:cubicBezTo>
                <a:cubicBezTo>
                  <a:pt x="51642" y="456"/>
                  <a:pt x="51655" y="473"/>
                  <a:pt x="51672" y="487"/>
                </a:cubicBezTo>
                <a:lnTo>
                  <a:pt x="51672" y="487"/>
                </a:lnTo>
                <a:cubicBezTo>
                  <a:pt x="51734" y="431"/>
                  <a:pt x="51782" y="368"/>
                  <a:pt x="51814" y="297"/>
                </a:cubicBezTo>
                <a:cubicBezTo>
                  <a:pt x="51814" y="260"/>
                  <a:pt x="51793" y="245"/>
                  <a:pt x="51765" y="245"/>
                </a:cubicBezTo>
                <a:close/>
                <a:moveTo>
                  <a:pt x="53590" y="1502"/>
                </a:moveTo>
                <a:cubicBezTo>
                  <a:pt x="53555" y="1502"/>
                  <a:pt x="53517" y="1552"/>
                  <a:pt x="53498" y="1612"/>
                </a:cubicBezTo>
                <a:lnTo>
                  <a:pt x="53498" y="1612"/>
                </a:lnTo>
                <a:cubicBezTo>
                  <a:pt x="53545" y="1592"/>
                  <a:pt x="53592" y="1572"/>
                  <a:pt x="53640" y="1553"/>
                </a:cubicBezTo>
                <a:cubicBezTo>
                  <a:pt x="53626" y="1517"/>
                  <a:pt x="53608" y="1502"/>
                  <a:pt x="53590" y="1502"/>
                </a:cubicBezTo>
                <a:close/>
                <a:moveTo>
                  <a:pt x="41611" y="2101"/>
                </a:moveTo>
                <a:lnTo>
                  <a:pt x="41611" y="2101"/>
                </a:lnTo>
                <a:cubicBezTo>
                  <a:pt x="41632" y="2153"/>
                  <a:pt x="41655" y="2204"/>
                  <a:pt x="41678" y="2254"/>
                </a:cubicBezTo>
                <a:lnTo>
                  <a:pt x="41678" y="2254"/>
                </a:lnTo>
                <a:cubicBezTo>
                  <a:pt x="41661" y="2202"/>
                  <a:pt x="41638" y="2151"/>
                  <a:pt x="41611" y="2101"/>
                </a:cubicBezTo>
                <a:close/>
                <a:moveTo>
                  <a:pt x="54435" y="2465"/>
                </a:moveTo>
                <a:lnTo>
                  <a:pt x="54435" y="2465"/>
                </a:lnTo>
                <a:cubicBezTo>
                  <a:pt x="54436" y="2465"/>
                  <a:pt x="54437" y="2466"/>
                  <a:pt x="54439" y="2466"/>
                </a:cubicBezTo>
                <a:cubicBezTo>
                  <a:pt x="54437" y="2466"/>
                  <a:pt x="54436" y="2465"/>
                  <a:pt x="54435" y="2465"/>
                </a:cubicBezTo>
                <a:close/>
                <a:moveTo>
                  <a:pt x="42775" y="8492"/>
                </a:moveTo>
                <a:cubicBezTo>
                  <a:pt x="42774" y="8492"/>
                  <a:pt x="42773" y="8493"/>
                  <a:pt x="42773" y="8494"/>
                </a:cubicBezTo>
                <a:lnTo>
                  <a:pt x="42773" y="8494"/>
                </a:lnTo>
                <a:cubicBezTo>
                  <a:pt x="42773" y="8493"/>
                  <a:pt x="42774" y="8492"/>
                  <a:pt x="42775" y="8492"/>
                </a:cubicBezTo>
                <a:close/>
                <a:moveTo>
                  <a:pt x="26369" y="13322"/>
                </a:moveTo>
                <a:cubicBezTo>
                  <a:pt x="26322" y="13340"/>
                  <a:pt x="26274" y="13358"/>
                  <a:pt x="26226" y="13376"/>
                </a:cubicBezTo>
                <a:cubicBezTo>
                  <a:pt x="26275" y="13361"/>
                  <a:pt x="26323" y="13343"/>
                  <a:pt x="26369" y="13322"/>
                </a:cubicBezTo>
                <a:close/>
                <a:moveTo>
                  <a:pt x="25630" y="13408"/>
                </a:moveTo>
                <a:lnTo>
                  <a:pt x="25630" y="13408"/>
                </a:lnTo>
                <a:cubicBezTo>
                  <a:pt x="25623" y="13413"/>
                  <a:pt x="25617" y="13417"/>
                  <a:pt x="25610" y="13422"/>
                </a:cubicBezTo>
                <a:cubicBezTo>
                  <a:pt x="25617" y="13418"/>
                  <a:pt x="25623" y="13413"/>
                  <a:pt x="25630" y="13408"/>
                </a:cubicBezTo>
                <a:close/>
                <a:moveTo>
                  <a:pt x="23768" y="14094"/>
                </a:moveTo>
                <a:lnTo>
                  <a:pt x="23670" y="14152"/>
                </a:lnTo>
                <a:cubicBezTo>
                  <a:pt x="23703" y="14134"/>
                  <a:pt x="23736" y="14115"/>
                  <a:pt x="23768" y="14094"/>
                </a:cubicBezTo>
                <a:close/>
                <a:moveTo>
                  <a:pt x="21570" y="14592"/>
                </a:moveTo>
                <a:cubicBezTo>
                  <a:pt x="21532" y="14621"/>
                  <a:pt x="21494" y="14649"/>
                  <a:pt x="21456" y="14677"/>
                </a:cubicBezTo>
                <a:cubicBezTo>
                  <a:pt x="21495" y="14651"/>
                  <a:pt x="21533" y="14622"/>
                  <a:pt x="21570" y="14592"/>
                </a:cubicBezTo>
                <a:close/>
                <a:moveTo>
                  <a:pt x="21136" y="17576"/>
                </a:moveTo>
                <a:lnTo>
                  <a:pt x="21136" y="17576"/>
                </a:lnTo>
                <a:cubicBezTo>
                  <a:pt x="21152" y="17583"/>
                  <a:pt x="21168" y="17589"/>
                  <a:pt x="21184" y="17595"/>
                </a:cubicBezTo>
                <a:lnTo>
                  <a:pt x="21184" y="17595"/>
                </a:lnTo>
                <a:cubicBezTo>
                  <a:pt x="21168" y="17588"/>
                  <a:pt x="21152" y="17582"/>
                  <a:pt x="21136" y="17576"/>
                </a:cubicBezTo>
                <a:close/>
                <a:moveTo>
                  <a:pt x="54005" y="1"/>
                </a:moveTo>
                <a:lnTo>
                  <a:pt x="52042" y="503"/>
                </a:lnTo>
                <a:cubicBezTo>
                  <a:pt x="51982" y="523"/>
                  <a:pt x="51910" y="538"/>
                  <a:pt x="51842" y="538"/>
                </a:cubicBezTo>
                <a:cubicBezTo>
                  <a:pt x="51777" y="538"/>
                  <a:pt x="51715" y="524"/>
                  <a:pt x="51672" y="487"/>
                </a:cubicBezTo>
                <a:lnTo>
                  <a:pt x="51672" y="487"/>
                </a:lnTo>
                <a:cubicBezTo>
                  <a:pt x="51151" y="960"/>
                  <a:pt x="49666" y="969"/>
                  <a:pt x="49075" y="1051"/>
                </a:cubicBezTo>
                <a:cubicBezTo>
                  <a:pt x="47796" y="1256"/>
                  <a:pt x="46678" y="1850"/>
                  <a:pt x="45445" y="2146"/>
                </a:cubicBezTo>
                <a:cubicBezTo>
                  <a:pt x="45902" y="2032"/>
                  <a:pt x="46358" y="1804"/>
                  <a:pt x="46724" y="1484"/>
                </a:cubicBezTo>
                <a:lnTo>
                  <a:pt x="46724" y="1484"/>
                </a:lnTo>
                <a:cubicBezTo>
                  <a:pt x="45902" y="1621"/>
                  <a:pt x="45149" y="1964"/>
                  <a:pt x="44510" y="2489"/>
                </a:cubicBezTo>
                <a:cubicBezTo>
                  <a:pt x="44715" y="2283"/>
                  <a:pt x="44829" y="1987"/>
                  <a:pt x="44806" y="1713"/>
                </a:cubicBezTo>
                <a:lnTo>
                  <a:pt x="44806" y="1713"/>
                </a:lnTo>
                <a:cubicBezTo>
                  <a:pt x="44464" y="1872"/>
                  <a:pt x="44167" y="2146"/>
                  <a:pt x="44007" y="2489"/>
                </a:cubicBezTo>
                <a:cubicBezTo>
                  <a:pt x="44007" y="2192"/>
                  <a:pt x="44076" y="1895"/>
                  <a:pt x="44167" y="1621"/>
                </a:cubicBezTo>
                <a:lnTo>
                  <a:pt x="44167" y="1621"/>
                </a:lnTo>
                <a:cubicBezTo>
                  <a:pt x="43802" y="2169"/>
                  <a:pt x="43300" y="2603"/>
                  <a:pt x="42706" y="2877"/>
                </a:cubicBezTo>
                <a:cubicBezTo>
                  <a:pt x="43003" y="2694"/>
                  <a:pt x="43186" y="2375"/>
                  <a:pt x="43208" y="2055"/>
                </a:cubicBezTo>
                <a:lnTo>
                  <a:pt x="43208" y="2055"/>
                </a:lnTo>
                <a:cubicBezTo>
                  <a:pt x="42889" y="2352"/>
                  <a:pt x="42569" y="2648"/>
                  <a:pt x="42250" y="2922"/>
                </a:cubicBezTo>
                <a:cubicBezTo>
                  <a:pt x="42273" y="2648"/>
                  <a:pt x="42250" y="2329"/>
                  <a:pt x="42136" y="2055"/>
                </a:cubicBezTo>
                <a:cubicBezTo>
                  <a:pt x="41999" y="2329"/>
                  <a:pt x="41953" y="2626"/>
                  <a:pt x="41976" y="2900"/>
                </a:cubicBezTo>
                <a:cubicBezTo>
                  <a:pt x="41883" y="2678"/>
                  <a:pt x="41776" y="2471"/>
                  <a:pt x="41678" y="2254"/>
                </a:cubicBezTo>
                <a:lnTo>
                  <a:pt x="41678" y="2254"/>
                </a:lnTo>
                <a:cubicBezTo>
                  <a:pt x="41731" y="2417"/>
                  <a:pt x="41731" y="2590"/>
                  <a:pt x="41679" y="2763"/>
                </a:cubicBezTo>
                <a:cubicBezTo>
                  <a:pt x="41497" y="2603"/>
                  <a:pt x="41291" y="2420"/>
                  <a:pt x="41086" y="2260"/>
                </a:cubicBezTo>
                <a:lnTo>
                  <a:pt x="41086" y="2260"/>
                </a:lnTo>
                <a:cubicBezTo>
                  <a:pt x="41177" y="2443"/>
                  <a:pt x="41245" y="2626"/>
                  <a:pt x="41337" y="2808"/>
                </a:cubicBezTo>
                <a:cubicBezTo>
                  <a:pt x="41245" y="2945"/>
                  <a:pt x="41154" y="3082"/>
                  <a:pt x="41063" y="3196"/>
                </a:cubicBezTo>
                <a:cubicBezTo>
                  <a:pt x="40949" y="3014"/>
                  <a:pt x="40835" y="2831"/>
                  <a:pt x="40721" y="2626"/>
                </a:cubicBezTo>
                <a:cubicBezTo>
                  <a:pt x="40606" y="3151"/>
                  <a:pt x="40310" y="3630"/>
                  <a:pt x="39876" y="3950"/>
                </a:cubicBezTo>
                <a:cubicBezTo>
                  <a:pt x="39739" y="3790"/>
                  <a:pt x="39671" y="3607"/>
                  <a:pt x="39648" y="3402"/>
                </a:cubicBezTo>
                <a:cubicBezTo>
                  <a:pt x="39488" y="3698"/>
                  <a:pt x="39260" y="3927"/>
                  <a:pt x="38986" y="4109"/>
                </a:cubicBezTo>
                <a:cubicBezTo>
                  <a:pt x="38986" y="3881"/>
                  <a:pt x="38963" y="3653"/>
                  <a:pt x="38963" y="3425"/>
                </a:cubicBezTo>
                <a:cubicBezTo>
                  <a:pt x="38689" y="3904"/>
                  <a:pt x="38301" y="4338"/>
                  <a:pt x="37845" y="4634"/>
                </a:cubicBezTo>
                <a:cubicBezTo>
                  <a:pt x="38073" y="4360"/>
                  <a:pt x="38255" y="4064"/>
                  <a:pt x="38370" y="3721"/>
                </a:cubicBezTo>
                <a:lnTo>
                  <a:pt x="38370" y="3721"/>
                </a:lnTo>
                <a:cubicBezTo>
                  <a:pt x="37502" y="4703"/>
                  <a:pt x="36247" y="5365"/>
                  <a:pt x="34946" y="5547"/>
                </a:cubicBezTo>
                <a:cubicBezTo>
                  <a:pt x="35174" y="5456"/>
                  <a:pt x="35311" y="5228"/>
                  <a:pt x="35311" y="4999"/>
                </a:cubicBezTo>
                <a:lnTo>
                  <a:pt x="35311" y="4999"/>
                </a:lnTo>
                <a:cubicBezTo>
                  <a:pt x="34969" y="5228"/>
                  <a:pt x="34626" y="5479"/>
                  <a:pt x="34307" y="5707"/>
                </a:cubicBezTo>
                <a:cubicBezTo>
                  <a:pt x="34649" y="5456"/>
                  <a:pt x="34900" y="5022"/>
                  <a:pt x="34946" y="4589"/>
                </a:cubicBezTo>
                <a:lnTo>
                  <a:pt x="34946" y="4589"/>
                </a:lnTo>
                <a:cubicBezTo>
                  <a:pt x="34489" y="5136"/>
                  <a:pt x="33827" y="5639"/>
                  <a:pt x="33120" y="5776"/>
                </a:cubicBezTo>
                <a:cubicBezTo>
                  <a:pt x="33097" y="5730"/>
                  <a:pt x="32891" y="5319"/>
                  <a:pt x="32914" y="5296"/>
                </a:cubicBezTo>
                <a:lnTo>
                  <a:pt x="32914" y="5296"/>
                </a:lnTo>
                <a:cubicBezTo>
                  <a:pt x="32526" y="5547"/>
                  <a:pt x="32207" y="5912"/>
                  <a:pt x="32001" y="6323"/>
                </a:cubicBezTo>
                <a:cubicBezTo>
                  <a:pt x="31796" y="6186"/>
                  <a:pt x="31613" y="6004"/>
                  <a:pt x="31499" y="5798"/>
                </a:cubicBezTo>
                <a:lnTo>
                  <a:pt x="31499" y="5798"/>
                </a:lnTo>
                <a:cubicBezTo>
                  <a:pt x="31522" y="6209"/>
                  <a:pt x="31294" y="6643"/>
                  <a:pt x="30928" y="6848"/>
                </a:cubicBezTo>
                <a:cubicBezTo>
                  <a:pt x="30814" y="6689"/>
                  <a:pt x="30723" y="6529"/>
                  <a:pt x="30609" y="6346"/>
                </a:cubicBezTo>
                <a:cubicBezTo>
                  <a:pt x="30152" y="7145"/>
                  <a:pt x="29399" y="7784"/>
                  <a:pt x="28509" y="8104"/>
                </a:cubicBezTo>
                <a:cubicBezTo>
                  <a:pt x="28897" y="7944"/>
                  <a:pt x="29194" y="7556"/>
                  <a:pt x="29194" y="7145"/>
                </a:cubicBezTo>
                <a:lnTo>
                  <a:pt x="29194" y="7145"/>
                </a:lnTo>
                <a:cubicBezTo>
                  <a:pt x="28829" y="7442"/>
                  <a:pt x="28440" y="7739"/>
                  <a:pt x="28075" y="8035"/>
                </a:cubicBezTo>
                <a:cubicBezTo>
                  <a:pt x="28121" y="7716"/>
                  <a:pt x="28167" y="7396"/>
                  <a:pt x="28212" y="7077"/>
                </a:cubicBezTo>
                <a:lnTo>
                  <a:pt x="28212" y="7077"/>
                </a:lnTo>
                <a:cubicBezTo>
                  <a:pt x="27192" y="8008"/>
                  <a:pt x="26042" y="8768"/>
                  <a:pt x="24616" y="8768"/>
                </a:cubicBezTo>
                <a:cubicBezTo>
                  <a:pt x="24596" y="8768"/>
                  <a:pt x="24575" y="8767"/>
                  <a:pt x="24555" y="8767"/>
                </a:cubicBezTo>
                <a:lnTo>
                  <a:pt x="24555" y="8767"/>
                </a:lnTo>
                <a:cubicBezTo>
                  <a:pt x="24593" y="8744"/>
                  <a:pt x="24614" y="8682"/>
                  <a:pt x="24583" y="8652"/>
                </a:cubicBezTo>
                <a:cubicBezTo>
                  <a:pt x="24554" y="8608"/>
                  <a:pt x="24507" y="8592"/>
                  <a:pt x="24459" y="8592"/>
                </a:cubicBezTo>
                <a:cubicBezTo>
                  <a:pt x="24431" y="8592"/>
                  <a:pt x="24403" y="8598"/>
                  <a:pt x="24378" y="8606"/>
                </a:cubicBezTo>
                <a:cubicBezTo>
                  <a:pt x="23863" y="8688"/>
                  <a:pt x="23368" y="8863"/>
                  <a:pt x="22907" y="9081"/>
                </a:cubicBezTo>
                <a:lnTo>
                  <a:pt x="22907" y="9081"/>
                </a:lnTo>
                <a:cubicBezTo>
                  <a:pt x="23121" y="8961"/>
                  <a:pt x="23307" y="8787"/>
                  <a:pt x="23419" y="8583"/>
                </a:cubicBezTo>
                <a:lnTo>
                  <a:pt x="23419" y="8583"/>
                </a:lnTo>
                <a:cubicBezTo>
                  <a:pt x="22860" y="8763"/>
                  <a:pt x="22329" y="9072"/>
                  <a:pt x="21906" y="9486"/>
                </a:cubicBezTo>
                <a:lnTo>
                  <a:pt x="21906" y="9486"/>
                </a:lnTo>
                <a:cubicBezTo>
                  <a:pt x="22097" y="9194"/>
                  <a:pt x="22195" y="8837"/>
                  <a:pt x="22164" y="8492"/>
                </a:cubicBezTo>
                <a:lnTo>
                  <a:pt x="22164" y="8492"/>
                </a:lnTo>
                <a:cubicBezTo>
                  <a:pt x="21570" y="8925"/>
                  <a:pt x="21068" y="9519"/>
                  <a:pt x="20726" y="10204"/>
                </a:cubicBezTo>
                <a:cubicBezTo>
                  <a:pt x="20817" y="9747"/>
                  <a:pt x="20817" y="9268"/>
                  <a:pt x="20726" y="8811"/>
                </a:cubicBezTo>
                <a:cubicBezTo>
                  <a:pt x="20566" y="9313"/>
                  <a:pt x="20406" y="9816"/>
                  <a:pt x="20246" y="10318"/>
                </a:cubicBezTo>
                <a:cubicBezTo>
                  <a:pt x="20178" y="9930"/>
                  <a:pt x="20109" y="9542"/>
                  <a:pt x="20018" y="9154"/>
                </a:cubicBezTo>
                <a:cubicBezTo>
                  <a:pt x="19927" y="9816"/>
                  <a:pt x="19698" y="10478"/>
                  <a:pt x="19356" y="11048"/>
                </a:cubicBezTo>
                <a:cubicBezTo>
                  <a:pt x="19219" y="10888"/>
                  <a:pt x="19128" y="10637"/>
                  <a:pt x="19151" y="10409"/>
                </a:cubicBezTo>
                <a:lnTo>
                  <a:pt x="19151" y="10409"/>
                </a:lnTo>
                <a:cubicBezTo>
                  <a:pt x="19014" y="10523"/>
                  <a:pt x="18991" y="10729"/>
                  <a:pt x="18968" y="10911"/>
                </a:cubicBezTo>
                <a:cubicBezTo>
                  <a:pt x="18956" y="11309"/>
                  <a:pt x="18842" y="11357"/>
                  <a:pt x="18696" y="11357"/>
                </a:cubicBezTo>
                <a:cubicBezTo>
                  <a:pt x="18651" y="11357"/>
                  <a:pt x="18603" y="11352"/>
                  <a:pt x="18553" y="11352"/>
                </a:cubicBezTo>
                <a:cubicBezTo>
                  <a:pt x="18462" y="11352"/>
                  <a:pt x="18367" y="11368"/>
                  <a:pt x="18283" y="11459"/>
                </a:cubicBezTo>
                <a:cubicBezTo>
                  <a:pt x="17918" y="11824"/>
                  <a:pt x="17713" y="12395"/>
                  <a:pt x="17347" y="12783"/>
                </a:cubicBezTo>
                <a:cubicBezTo>
                  <a:pt x="16640" y="13559"/>
                  <a:pt x="15727" y="14152"/>
                  <a:pt x="14745" y="14472"/>
                </a:cubicBezTo>
                <a:cubicBezTo>
                  <a:pt x="15202" y="14130"/>
                  <a:pt x="15453" y="13536"/>
                  <a:pt x="15362" y="12988"/>
                </a:cubicBezTo>
                <a:lnTo>
                  <a:pt x="15362" y="12988"/>
                </a:lnTo>
                <a:cubicBezTo>
                  <a:pt x="15111" y="13422"/>
                  <a:pt x="14905" y="13879"/>
                  <a:pt x="14745" y="14358"/>
                </a:cubicBezTo>
                <a:lnTo>
                  <a:pt x="14745" y="13422"/>
                </a:lnTo>
                <a:cubicBezTo>
                  <a:pt x="14517" y="13742"/>
                  <a:pt x="14357" y="14130"/>
                  <a:pt x="14312" y="14540"/>
                </a:cubicBezTo>
                <a:cubicBezTo>
                  <a:pt x="14334" y="14221"/>
                  <a:pt x="14152" y="13901"/>
                  <a:pt x="13878" y="13742"/>
                </a:cubicBezTo>
                <a:lnTo>
                  <a:pt x="13878" y="13742"/>
                </a:lnTo>
                <a:cubicBezTo>
                  <a:pt x="14038" y="14312"/>
                  <a:pt x="13946" y="14951"/>
                  <a:pt x="13650" y="15453"/>
                </a:cubicBezTo>
                <a:cubicBezTo>
                  <a:pt x="13627" y="15088"/>
                  <a:pt x="13513" y="14700"/>
                  <a:pt x="13307" y="14381"/>
                </a:cubicBezTo>
                <a:cubicBezTo>
                  <a:pt x="13269" y="14687"/>
                  <a:pt x="13231" y="15009"/>
                  <a:pt x="13179" y="15320"/>
                </a:cubicBezTo>
                <a:lnTo>
                  <a:pt x="13179" y="15320"/>
                </a:lnTo>
                <a:cubicBezTo>
                  <a:pt x="13156" y="15288"/>
                  <a:pt x="13124" y="15266"/>
                  <a:pt x="13087" y="15266"/>
                </a:cubicBezTo>
                <a:cubicBezTo>
                  <a:pt x="13077" y="15266"/>
                  <a:pt x="13067" y="15267"/>
                  <a:pt x="13056" y="15271"/>
                </a:cubicBezTo>
                <a:cubicBezTo>
                  <a:pt x="12919" y="15294"/>
                  <a:pt x="12851" y="15453"/>
                  <a:pt x="12805" y="15590"/>
                </a:cubicBezTo>
                <a:cubicBezTo>
                  <a:pt x="12645" y="16001"/>
                  <a:pt x="12349" y="16344"/>
                  <a:pt x="12006" y="16618"/>
                </a:cubicBezTo>
                <a:cubicBezTo>
                  <a:pt x="12098" y="16481"/>
                  <a:pt x="12189" y="16344"/>
                  <a:pt x="12280" y="16207"/>
                </a:cubicBezTo>
                <a:lnTo>
                  <a:pt x="12280" y="16207"/>
                </a:lnTo>
                <a:cubicBezTo>
                  <a:pt x="11595" y="17165"/>
                  <a:pt x="10431" y="17782"/>
                  <a:pt x="9541" y="18535"/>
                </a:cubicBezTo>
                <a:cubicBezTo>
                  <a:pt x="8582" y="19334"/>
                  <a:pt x="7624" y="20133"/>
                  <a:pt x="6620" y="20886"/>
                </a:cubicBezTo>
                <a:cubicBezTo>
                  <a:pt x="4880" y="22231"/>
                  <a:pt x="3155" y="23576"/>
                  <a:pt x="1422" y="24909"/>
                </a:cubicBezTo>
                <a:lnTo>
                  <a:pt x="1422" y="24909"/>
                </a:lnTo>
                <a:cubicBezTo>
                  <a:pt x="3115" y="23711"/>
                  <a:pt x="4959" y="22721"/>
                  <a:pt x="6802" y="21799"/>
                </a:cubicBezTo>
                <a:cubicBezTo>
                  <a:pt x="8971" y="20680"/>
                  <a:pt x="11253" y="19014"/>
                  <a:pt x="13627" y="18512"/>
                </a:cubicBezTo>
                <a:cubicBezTo>
                  <a:pt x="13490" y="18398"/>
                  <a:pt x="13353" y="18261"/>
                  <a:pt x="13262" y="18101"/>
                </a:cubicBezTo>
                <a:cubicBezTo>
                  <a:pt x="13581" y="18033"/>
                  <a:pt x="13901" y="17964"/>
                  <a:pt x="14220" y="17896"/>
                </a:cubicBezTo>
                <a:cubicBezTo>
                  <a:pt x="13992" y="17873"/>
                  <a:pt x="13764" y="17713"/>
                  <a:pt x="13673" y="17508"/>
                </a:cubicBezTo>
                <a:cubicBezTo>
                  <a:pt x="13938" y="17419"/>
                  <a:pt x="14217" y="17386"/>
                  <a:pt x="14499" y="17386"/>
                </a:cubicBezTo>
                <a:cubicBezTo>
                  <a:pt x="14581" y="17386"/>
                  <a:pt x="14663" y="17388"/>
                  <a:pt x="14745" y="17394"/>
                </a:cubicBezTo>
                <a:cubicBezTo>
                  <a:pt x="14540" y="17257"/>
                  <a:pt x="14334" y="17120"/>
                  <a:pt x="14129" y="16983"/>
                </a:cubicBezTo>
                <a:cubicBezTo>
                  <a:pt x="14188" y="16981"/>
                  <a:pt x="14247" y="16980"/>
                  <a:pt x="14306" y="16980"/>
                </a:cubicBezTo>
                <a:cubicBezTo>
                  <a:pt x="14905" y="16980"/>
                  <a:pt x="15489" y="17078"/>
                  <a:pt x="16092" y="17120"/>
                </a:cubicBezTo>
                <a:cubicBezTo>
                  <a:pt x="16069" y="17006"/>
                  <a:pt x="16138" y="16732"/>
                  <a:pt x="16092" y="16595"/>
                </a:cubicBezTo>
                <a:cubicBezTo>
                  <a:pt x="16343" y="16549"/>
                  <a:pt x="16594" y="16503"/>
                  <a:pt x="16845" y="16481"/>
                </a:cubicBezTo>
                <a:cubicBezTo>
                  <a:pt x="16663" y="16435"/>
                  <a:pt x="16663" y="16138"/>
                  <a:pt x="16822" y="16024"/>
                </a:cubicBezTo>
                <a:cubicBezTo>
                  <a:pt x="16902" y="15978"/>
                  <a:pt x="16994" y="15961"/>
                  <a:pt x="17088" y="15961"/>
                </a:cubicBezTo>
                <a:cubicBezTo>
                  <a:pt x="17182" y="15961"/>
                  <a:pt x="17279" y="15978"/>
                  <a:pt x="17370" y="16001"/>
                </a:cubicBezTo>
                <a:cubicBezTo>
                  <a:pt x="17481" y="16015"/>
                  <a:pt x="17601" y="16037"/>
                  <a:pt x="17713" y="16037"/>
                </a:cubicBezTo>
                <a:cubicBezTo>
                  <a:pt x="17786" y="16037"/>
                  <a:pt x="17855" y="16028"/>
                  <a:pt x="17918" y="16001"/>
                </a:cubicBezTo>
                <a:cubicBezTo>
                  <a:pt x="17781" y="15727"/>
                  <a:pt x="17644" y="15453"/>
                  <a:pt x="17530" y="15180"/>
                </a:cubicBezTo>
                <a:lnTo>
                  <a:pt x="17530" y="15180"/>
                </a:lnTo>
                <a:cubicBezTo>
                  <a:pt x="17941" y="15545"/>
                  <a:pt x="18489" y="15705"/>
                  <a:pt x="18991" y="15910"/>
                </a:cubicBezTo>
                <a:cubicBezTo>
                  <a:pt x="19023" y="15926"/>
                  <a:pt x="19067" y="15942"/>
                  <a:pt x="19114" y="15942"/>
                </a:cubicBezTo>
                <a:cubicBezTo>
                  <a:pt x="19133" y="15942"/>
                  <a:pt x="19153" y="15939"/>
                  <a:pt x="19173" y="15933"/>
                </a:cubicBezTo>
                <a:cubicBezTo>
                  <a:pt x="19242" y="15910"/>
                  <a:pt x="19265" y="15841"/>
                  <a:pt x="19288" y="15773"/>
                </a:cubicBezTo>
                <a:lnTo>
                  <a:pt x="20041" y="14130"/>
                </a:lnTo>
                <a:cubicBezTo>
                  <a:pt x="20064" y="14449"/>
                  <a:pt x="20086" y="14769"/>
                  <a:pt x="20109" y="15088"/>
                </a:cubicBezTo>
                <a:cubicBezTo>
                  <a:pt x="20315" y="14723"/>
                  <a:pt x="20566" y="14403"/>
                  <a:pt x="20862" y="14130"/>
                </a:cubicBezTo>
                <a:lnTo>
                  <a:pt x="20862" y="14130"/>
                </a:lnTo>
                <a:cubicBezTo>
                  <a:pt x="20908" y="14426"/>
                  <a:pt x="20840" y="14769"/>
                  <a:pt x="20634" y="15020"/>
                </a:cubicBezTo>
                <a:cubicBezTo>
                  <a:pt x="21159" y="14540"/>
                  <a:pt x="21684" y="14084"/>
                  <a:pt x="22209" y="13605"/>
                </a:cubicBezTo>
                <a:lnTo>
                  <a:pt x="22209" y="13605"/>
                </a:lnTo>
                <a:cubicBezTo>
                  <a:pt x="22107" y="13992"/>
                  <a:pt x="21878" y="14343"/>
                  <a:pt x="21570" y="14592"/>
                </a:cubicBezTo>
                <a:lnTo>
                  <a:pt x="21570" y="14592"/>
                </a:lnTo>
                <a:cubicBezTo>
                  <a:pt x="22080" y="14213"/>
                  <a:pt x="22590" y="13852"/>
                  <a:pt x="23099" y="13490"/>
                </a:cubicBezTo>
                <a:lnTo>
                  <a:pt x="23099" y="13490"/>
                </a:lnTo>
                <a:lnTo>
                  <a:pt x="22734" y="14267"/>
                </a:lnTo>
                <a:cubicBezTo>
                  <a:pt x="23122" y="13787"/>
                  <a:pt x="23716" y="13468"/>
                  <a:pt x="24332" y="13399"/>
                </a:cubicBezTo>
                <a:lnTo>
                  <a:pt x="24332" y="13399"/>
                </a:lnTo>
                <a:cubicBezTo>
                  <a:pt x="24210" y="13683"/>
                  <a:pt x="24017" y="13930"/>
                  <a:pt x="23768" y="14094"/>
                </a:cubicBezTo>
                <a:lnTo>
                  <a:pt x="23768" y="14094"/>
                </a:lnTo>
                <a:lnTo>
                  <a:pt x="26272" y="12600"/>
                </a:lnTo>
                <a:lnTo>
                  <a:pt x="26272" y="12600"/>
                </a:lnTo>
                <a:cubicBezTo>
                  <a:pt x="26138" y="12935"/>
                  <a:pt x="25917" y="13205"/>
                  <a:pt x="25630" y="13408"/>
                </a:cubicBezTo>
                <a:lnTo>
                  <a:pt x="25630" y="13408"/>
                </a:lnTo>
                <a:cubicBezTo>
                  <a:pt x="26013" y="13141"/>
                  <a:pt x="26462" y="12940"/>
                  <a:pt x="26911" y="12806"/>
                </a:cubicBezTo>
                <a:lnTo>
                  <a:pt x="26911" y="12806"/>
                </a:lnTo>
                <a:cubicBezTo>
                  <a:pt x="26797" y="13034"/>
                  <a:pt x="26603" y="13215"/>
                  <a:pt x="26369" y="13322"/>
                </a:cubicBezTo>
                <a:lnTo>
                  <a:pt x="26369" y="13322"/>
                </a:lnTo>
                <a:cubicBezTo>
                  <a:pt x="28591" y="12485"/>
                  <a:pt x="31025" y="11933"/>
                  <a:pt x="33371" y="11687"/>
                </a:cubicBezTo>
                <a:lnTo>
                  <a:pt x="33371" y="11687"/>
                </a:lnTo>
                <a:cubicBezTo>
                  <a:pt x="29970" y="12623"/>
                  <a:pt x="26820" y="14335"/>
                  <a:pt x="24058" y="16526"/>
                </a:cubicBezTo>
                <a:cubicBezTo>
                  <a:pt x="23377" y="17079"/>
                  <a:pt x="22547" y="17691"/>
                  <a:pt x="21724" y="17691"/>
                </a:cubicBezTo>
                <a:cubicBezTo>
                  <a:pt x="21543" y="17691"/>
                  <a:pt x="21362" y="17661"/>
                  <a:pt x="21184" y="17595"/>
                </a:cubicBezTo>
                <a:lnTo>
                  <a:pt x="21184" y="17595"/>
                </a:lnTo>
                <a:cubicBezTo>
                  <a:pt x="21462" y="17705"/>
                  <a:pt x="21722" y="17833"/>
                  <a:pt x="21981" y="17941"/>
                </a:cubicBezTo>
                <a:cubicBezTo>
                  <a:pt x="20840" y="18763"/>
                  <a:pt x="19698" y="19562"/>
                  <a:pt x="18534" y="20384"/>
                </a:cubicBezTo>
                <a:cubicBezTo>
                  <a:pt x="20086" y="20201"/>
                  <a:pt x="21547" y="19494"/>
                  <a:pt x="22643" y="18398"/>
                </a:cubicBezTo>
                <a:lnTo>
                  <a:pt x="22643" y="18398"/>
                </a:lnTo>
                <a:cubicBezTo>
                  <a:pt x="22529" y="18626"/>
                  <a:pt x="22415" y="18832"/>
                  <a:pt x="22300" y="19060"/>
                </a:cubicBezTo>
                <a:cubicBezTo>
                  <a:pt x="22940" y="18489"/>
                  <a:pt x="23647" y="18010"/>
                  <a:pt x="24400" y="17622"/>
                </a:cubicBezTo>
                <a:lnTo>
                  <a:pt x="24400" y="17622"/>
                </a:lnTo>
                <a:cubicBezTo>
                  <a:pt x="24355" y="17896"/>
                  <a:pt x="24286" y="18170"/>
                  <a:pt x="24241" y="18444"/>
                </a:cubicBezTo>
                <a:cubicBezTo>
                  <a:pt x="24788" y="17964"/>
                  <a:pt x="25336" y="17462"/>
                  <a:pt x="25907" y="16983"/>
                </a:cubicBezTo>
                <a:lnTo>
                  <a:pt x="25907" y="16983"/>
                </a:lnTo>
                <a:cubicBezTo>
                  <a:pt x="25656" y="17348"/>
                  <a:pt x="25405" y="17713"/>
                  <a:pt x="25154" y="18078"/>
                </a:cubicBezTo>
                <a:cubicBezTo>
                  <a:pt x="26204" y="17074"/>
                  <a:pt x="27322" y="16138"/>
                  <a:pt x="28486" y="15317"/>
                </a:cubicBezTo>
                <a:lnTo>
                  <a:pt x="28486" y="15317"/>
                </a:lnTo>
                <a:cubicBezTo>
                  <a:pt x="28281" y="15682"/>
                  <a:pt x="28052" y="16047"/>
                  <a:pt x="27824" y="16412"/>
                </a:cubicBezTo>
                <a:cubicBezTo>
                  <a:pt x="28577" y="15682"/>
                  <a:pt x="29605" y="15248"/>
                  <a:pt x="30655" y="15248"/>
                </a:cubicBezTo>
                <a:cubicBezTo>
                  <a:pt x="31180" y="14928"/>
                  <a:pt x="31705" y="14609"/>
                  <a:pt x="32229" y="14289"/>
                </a:cubicBezTo>
                <a:cubicBezTo>
                  <a:pt x="31978" y="14244"/>
                  <a:pt x="31705" y="14198"/>
                  <a:pt x="31453" y="14130"/>
                </a:cubicBezTo>
                <a:cubicBezTo>
                  <a:pt x="32161" y="13490"/>
                  <a:pt x="33097" y="13057"/>
                  <a:pt x="34056" y="12965"/>
                </a:cubicBezTo>
                <a:lnTo>
                  <a:pt x="34056" y="12965"/>
                </a:lnTo>
                <a:cubicBezTo>
                  <a:pt x="33850" y="13331"/>
                  <a:pt x="33667" y="13673"/>
                  <a:pt x="33462" y="14015"/>
                </a:cubicBezTo>
                <a:cubicBezTo>
                  <a:pt x="33804" y="13924"/>
                  <a:pt x="34147" y="13833"/>
                  <a:pt x="34489" y="13742"/>
                </a:cubicBezTo>
                <a:lnTo>
                  <a:pt x="34489" y="13742"/>
                </a:lnTo>
                <a:cubicBezTo>
                  <a:pt x="34421" y="14061"/>
                  <a:pt x="34238" y="14335"/>
                  <a:pt x="33987" y="14518"/>
                </a:cubicBezTo>
                <a:cubicBezTo>
                  <a:pt x="36955" y="12358"/>
                  <a:pt x="40726" y="11224"/>
                  <a:pt x="44437" y="11224"/>
                </a:cubicBezTo>
                <a:cubicBezTo>
                  <a:pt x="46178" y="11224"/>
                  <a:pt x="47906" y="11474"/>
                  <a:pt x="49531" y="11984"/>
                </a:cubicBezTo>
                <a:cubicBezTo>
                  <a:pt x="47354" y="10904"/>
                  <a:pt x="45007" y="10416"/>
                  <a:pt x="42623" y="10416"/>
                </a:cubicBezTo>
                <a:cubicBezTo>
                  <a:pt x="42269" y="10416"/>
                  <a:pt x="41915" y="10427"/>
                  <a:pt x="41560" y="10448"/>
                </a:cubicBezTo>
                <a:lnTo>
                  <a:pt x="41560" y="10448"/>
                </a:lnTo>
                <a:cubicBezTo>
                  <a:pt x="42590" y="10302"/>
                  <a:pt x="43592" y="10070"/>
                  <a:pt x="44555" y="9679"/>
                </a:cubicBezTo>
                <a:cubicBezTo>
                  <a:pt x="44601" y="9656"/>
                  <a:pt x="44646" y="9633"/>
                  <a:pt x="44715" y="9610"/>
                </a:cubicBezTo>
                <a:cubicBezTo>
                  <a:pt x="45407" y="9352"/>
                  <a:pt x="46137" y="9295"/>
                  <a:pt x="46877" y="9295"/>
                </a:cubicBezTo>
                <a:cubicBezTo>
                  <a:pt x="47464" y="9295"/>
                  <a:pt x="48057" y="9331"/>
                  <a:pt x="48642" y="9331"/>
                </a:cubicBezTo>
                <a:cubicBezTo>
                  <a:pt x="48949" y="9331"/>
                  <a:pt x="49253" y="9321"/>
                  <a:pt x="49554" y="9291"/>
                </a:cubicBezTo>
                <a:cubicBezTo>
                  <a:pt x="48869" y="8971"/>
                  <a:pt x="48139" y="8788"/>
                  <a:pt x="47408" y="8583"/>
                </a:cubicBezTo>
                <a:cubicBezTo>
                  <a:pt x="47751" y="8127"/>
                  <a:pt x="48595" y="7853"/>
                  <a:pt x="49143" y="7716"/>
                </a:cubicBezTo>
                <a:cubicBezTo>
                  <a:pt x="49600" y="7602"/>
                  <a:pt x="49965" y="7236"/>
                  <a:pt x="50125" y="6803"/>
                </a:cubicBezTo>
                <a:lnTo>
                  <a:pt x="50125" y="6803"/>
                </a:lnTo>
                <a:cubicBezTo>
                  <a:pt x="49508" y="7168"/>
                  <a:pt x="48869" y="7487"/>
                  <a:pt x="48184" y="7761"/>
                </a:cubicBezTo>
                <a:cubicBezTo>
                  <a:pt x="48527" y="7510"/>
                  <a:pt x="48801" y="7191"/>
                  <a:pt x="49006" y="6848"/>
                </a:cubicBezTo>
                <a:lnTo>
                  <a:pt x="49006" y="6848"/>
                </a:lnTo>
                <a:cubicBezTo>
                  <a:pt x="48499" y="7031"/>
                  <a:pt x="48047" y="7303"/>
                  <a:pt x="47632" y="7634"/>
                </a:cubicBezTo>
                <a:lnTo>
                  <a:pt x="47632" y="7634"/>
                </a:lnTo>
                <a:cubicBezTo>
                  <a:pt x="47843" y="7428"/>
                  <a:pt x="47983" y="7146"/>
                  <a:pt x="48002" y="6848"/>
                </a:cubicBezTo>
                <a:lnTo>
                  <a:pt x="48002" y="6848"/>
                </a:lnTo>
                <a:cubicBezTo>
                  <a:pt x="47522" y="7259"/>
                  <a:pt x="47043" y="7647"/>
                  <a:pt x="46564" y="8058"/>
                </a:cubicBezTo>
                <a:cubicBezTo>
                  <a:pt x="46906" y="7739"/>
                  <a:pt x="47112" y="7328"/>
                  <a:pt x="47180" y="6871"/>
                </a:cubicBezTo>
                <a:lnTo>
                  <a:pt x="47180" y="6871"/>
                </a:lnTo>
                <a:cubicBezTo>
                  <a:pt x="46792" y="7716"/>
                  <a:pt x="46039" y="8355"/>
                  <a:pt x="45149" y="8583"/>
                </a:cubicBezTo>
                <a:cubicBezTo>
                  <a:pt x="45377" y="8469"/>
                  <a:pt x="45468" y="8195"/>
                  <a:pt x="45377" y="7967"/>
                </a:cubicBezTo>
                <a:lnTo>
                  <a:pt x="45377" y="7967"/>
                </a:lnTo>
                <a:cubicBezTo>
                  <a:pt x="45111" y="8110"/>
                  <a:pt x="44900" y="8308"/>
                  <a:pt x="44728" y="8545"/>
                </a:cubicBezTo>
                <a:lnTo>
                  <a:pt x="44728" y="8545"/>
                </a:lnTo>
                <a:cubicBezTo>
                  <a:pt x="44908" y="8258"/>
                  <a:pt x="44954" y="7890"/>
                  <a:pt x="44829" y="7579"/>
                </a:cubicBezTo>
                <a:lnTo>
                  <a:pt x="44829" y="7579"/>
                </a:lnTo>
                <a:cubicBezTo>
                  <a:pt x="44669" y="8012"/>
                  <a:pt x="44464" y="8400"/>
                  <a:pt x="44190" y="8766"/>
                </a:cubicBezTo>
                <a:cubicBezTo>
                  <a:pt x="44190" y="8583"/>
                  <a:pt x="44213" y="8378"/>
                  <a:pt x="44281" y="8218"/>
                </a:cubicBezTo>
                <a:lnTo>
                  <a:pt x="44281" y="8218"/>
                </a:lnTo>
                <a:cubicBezTo>
                  <a:pt x="44076" y="8606"/>
                  <a:pt x="43711" y="8948"/>
                  <a:pt x="43277" y="9108"/>
                </a:cubicBezTo>
                <a:cubicBezTo>
                  <a:pt x="43460" y="8925"/>
                  <a:pt x="43574" y="8652"/>
                  <a:pt x="43574" y="8378"/>
                </a:cubicBezTo>
                <a:lnTo>
                  <a:pt x="43574" y="8378"/>
                </a:lnTo>
                <a:lnTo>
                  <a:pt x="43163" y="8811"/>
                </a:lnTo>
                <a:cubicBezTo>
                  <a:pt x="43186" y="8606"/>
                  <a:pt x="43208" y="8400"/>
                  <a:pt x="43231" y="8218"/>
                </a:cubicBezTo>
                <a:lnTo>
                  <a:pt x="43231" y="8218"/>
                </a:lnTo>
                <a:cubicBezTo>
                  <a:pt x="43163" y="8492"/>
                  <a:pt x="42980" y="8743"/>
                  <a:pt x="42752" y="8925"/>
                </a:cubicBezTo>
                <a:cubicBezTo>
                  <a:pt x="42661" y="8789"/>
                  <a:pt x="42661" y="8586"/>
                  <a:pt x="42773" y="8494"/>
                </a:cubicBezTo>
                <a:lnTo>
                  <a:pt x="42773" y="8494"/>
                </a:lnTo>
                <a:cubicBezTo>
                  <a:pt x="42408" y="8789"/>
                  <a:pt x="41998" y="9017"/>
                  <a:pt x="41565" y="9154"/>
                </a:cubicBezTo>
                <a:cubicBezTo>
                  <a:pt x="41862" y="9040"/>
                  <a:pt x="42044" y="8674"/>
                  <a:pt x="41953" y="8355"/>
                </a:cubicBezTo>
                <a:lnTo>
                  <a:pt x="41953" y="8355"/>
                </a:lnTo>
                <a:cubicBezTo>
                  <a:pt x="41611" y="8629"/>
                  <a:pt x="41268" y="8880"/>
                  <a:pt x="40926" y="9154"/>
                </a:cubicBezTo>
                <a:cubicBezTo>
                  <a:pt x="41109" y="8925"/>
                  <a:pt x="41223" y="8652"/>
                  <a:pt x="41200" y="8355"/>
                </a:cubicBezTo>
                <a:lnTo>
                  <a:pt x="41200" y="8355"/>
                </a:lnTo>
                <a:cubicBezTo>
                  <a:pt x="40584" y="9017"/>
                  <a:pt x="39488" y="9450"/>
                  <a:pt x="38643" y="9701"/>
                </a:cubicBezTo>
                <a:lnTo>
                  <a:pt x="39146" y="9268"/>
                </a:lnTo>
                <a:lnTo>
                  <a:pt x="39146" y="9268"/>
                </a:lnTo>
                <a:cubicBezTo>
                  <a:pt x="38643" y="9428"/>
                  <a:pt x="38164" y="9587"/>
                  <a:pt x="37685" y="9747"/>
                </a:cubicBezTo>
                <a:cubicBezTo>
                  <a:pt x="37822" y="9565"/>
                  <a:pt x="37981" y="9382"/>
                  <a:pt x="38118" y="9199"/>
                </a:cubicBezTo>
                <a:lnTo>
                  <a:pt x="38118" y="9199"/>
                </a:lnTo>
                <a:cubicBezTo>
                  <a:pt x="37616" y="9816"/>
                  <a:pt x="35288" y="9884"/>
                  <a:pt x="34489" y="9930"/>
                </a:cubicBezTo>
                <a:cubicBezTo>
                  <a:pt x="32937" y="10067"/>
                  <a:pt x="31408" y="10249"/>
                  <a:pt x="29924" y="10729"/>
                </a:cubicBezTo>
                <a:cubicBezTo>
                  <a:pt x="31157" y="10272"/>
                  <a:pt x="32412" y="9816"/>
                  <a:pt x="33645" y="9359"/>
                </a:cubicBezTo>
                <a:cubicBezTo>
                  <a:pt x="33800" y="9409"/>
                  <a:pt x="33961" y="9433"/>
                  <a:pt x="34123" y="9433"/>
                </a:cubicBezTo>
                <a:cubicBezTo>
                  <a:pt x="34770" y="9433"/>
                  <a:pt x="35420" y="9053"/>
                  <a:pt x="35676" y="8469"/>
                </a:cubicBezTo>
                <a:lnTo>
                  <a:pt x="35676" y="8469"/>
                </a:lnTo>
                <a:cubicBezTo>
                  <a:pt x="35653" y="8720"/>
                  <a:pt x="35630" y="8971"/>
                  <a:pt x="35608" y="9199"/>
                </a:cubicBezTo>
                <a:cubicBezTo>
                  <a:pt x="36201" y="8811"/>
                  <a:pt x="36795" y="8423"/>
                  <a:pt x="37388" y="8035"/>
                </a:cubicBezTo>
                <a:lnTo>
                  <a:pt x="37388" y="8035"/>
                </a:lnTo>
                <a:cubicBezTo>
                  <a:pt x="37502" y="8241"/>
                  <a:pt x="37434" y="8560"/>
                  <a:pt x="37228" y="8697"/>
                </a:cubicBezTo>
                <a:cubicBezTo>
                  <a:pt x="39648" y="7944"/>
                  <a:pt x="42067" y="7191"/>
                  <a:pt x="44487" y="6460"/>
                </a:cubicBezTo>
                <a:lnTo>
                  <a:pt x="44487" y="6460"/>
                </a:lnTo>
                <a:cubicBezTo>
                  <a:pt x="44281" y="6689"/>
                  <a:pt x="44076" y="6917"/>
                  <a:pt x="43893" y="7145"/>
                </a:cubicBezTo>
                <a:cubicBezTo>
                  <a:pt x="44783" y="6666"/>
                  <a:pt x="45628" y="6027"/>
                  <a:pt x="46336" y="5296"/>
                </a:cubicBezTo>
                <a:lnTo>
                  <a:pt x="46336" y="5296"/>
                </a:lnTo>
                <a:cubicBezTo>
                  <a:pt x="46290" y="5684"/>
                  <a:pt x="46084" y="6027"/>
                  <a:pt x="45811" y="6278"/>
                </a:cubicBezTo>
                <a:cubicBezTo>
                  <a:pt x="46838" y="5776"/>
                  <a:pt x="47659" y="4931"/>
                  <a:pt x="48139" y="3904"/>
                </a:cubicBezTo>
                <a:lnTo>
                  <a:pt x="48139" y="3904"/>
                </a:lnTo>
                <a:cubicBezTo>
                  <a:pt x="48116" y="4497"/>
                  <a:pt x="47910" y="5068"/>
                  <a:pt x="47545" y="5524"/>
                </a:cubicBezTo>
                <a:cubicBezTo>
                  <a:pt x="48047" y="5114"/>
                  <a:pt x="48527" y="4726"/>
                  <a:pt x="49029" y="4315"/>
                </a:cubicBezTo>
                <a:lnTo>
                  <a:pt x="49029" y="4315"/>
                </a:lnTo>
                <a:cubicBezTo>
                  <a:pt x="48869" y="4840"/>
                  <a:pt x="48527" y="5296"/>
                  <a:pt x="48070" y="5616"/>
                </a:cubicBezTo>
                <a:cubicBezTo>
                  <a:pt x="48595" y="5251"/>
                  <a:pt x="49189" y="4977"/>
                  <a:pt x="49805" y="4771"/>
                </a:cubicBezTo>
                <a:lnTo>
                  <a:pt x="49805" y="4771"/>
                </a:lnTo>
                <a:cubicBezTo>
                  <a:pt x="49737" y="4977"/>
                  <a:pt x="49577" y="5136"/>
                  <a:pt x="49371" y="5182"/>
                </a:cubicBezTo>
                <a:cubicBezTo>
                  <a:pt x="50581" y="4931"/>
                  <a:pt x="51722" y="4178"/>
                  <a:pt x="52909" y="4064"/>
                </a:cubicBezTo>
                <a:cubicBezTo>
                  <a:pt x="52999" y="4056"/>
                  <a:pt x="53090" y="4052"/>
                  <a:pt x="53182" y="4052"/>
                </a:cubicBezTo>
                <a:cubicBezTo>
                  <a:pt x="54478" y="4052"/>
                  <a:pt x="56018" y="4774"/>
                  <a:pt x="57041" y="5456"/>
                </a:cubicBezTo>
                <a:cubicBezTo>
                  <a:pt x="55899" y="4383"/>
                  <a:pt x="54507" y="3607"/>
                  <a:pt x="53001" y="3219"/>
                </a:cubicBezTo>
                <a:cubicBezTo>
                  <a:pt x="53297" y="3151"/>
                  <a:pt x="53594" y="3082"/>
                  <a:pt x="53914" y="2991"/>
                </a:cubicBezTo>
                <a:cubicBezTo>
                  <a:pt x="53872" y="2866"/>
                  <a:pt x="54097" y="2454"/>
                  <a:pt x="54363" y="2454"/>
                </a:cubicBezTo>
                <a:cubicBezTo>
                  <a:pt x="54387" y="2454"/>
                  <a:pt x="54411" y="2458"/>
                  <a:pt x="54435" y="2465"/>
                </a:cubicBezTo>
                <a:lnTo>
                  <a:pt x="54435" y="2465"/>
                </a:lnTo>
                <a:cubicBezTo>
                  <a:pt x="54247" y="2408"/>
                  <a:pt x="54074" y="2352"/>
                  <a:pt x="53891" y="2295"/>
                </a:cubicBezTo>
                <a:lnTo>
                  <a:pt x="53891" y="2295"/>
                </a:lnTo>
                <a:cubicBezTo>
                  <a:pt x="54050" y="2286"/>
                  <a:pt x="54202" y="2069"/>
                  <a:pt x="54073" y="1941"/>
                </a:cubicBezTo>
                <a:cubicBezTo>
                  <a:pt x="53959" y="1804"/>
                  <a:pt x="53731" y="1872"/>
                  <a:pt x="53548" y="1804"/>
                </a:cubicBezTo>
                <a:cubicBezTo>
                  <a:pt x="53478" y="1774"/>
                  <a:pt x="53474" y="1685"/>
                  <a:pt x="53498" y="1612"/>
                </a:cubicBezTo>
                <a:lnTo>
                  <a:pt x="53498" y="1612"/>
                </a:lnTo>
                <a:cubicBezTo>
                  <a:pt x="53162" y="1751"/>
                  <a:pt x="52842" y="1889"/>
                  <a:pt x="52521" y="2009"/>
                </a:cubicBezTo>
                <a:cubicBezTo>
                  <a:pt x="52604" y="1490"/>
                  <a:pt x="53103" y="1084"/>
                  <a:pt x="53622" y="1084"/>
                </a:cubicBezTo>
                <a:cubicBezTo>
                  <a:pt x="53674" y="1084"/>
                  <a:pt x="53725" y="1088"/>
                  <a:pt x="53777" y="1096"/>
                </a:cubicBezTo>
                <a:cubicBezTo>
                  <a:pt x="53617" y="731"/>
                  <a:pt x="53708" y="252"/>
                  <a:pt x="54005" y="1"/>
                </a:cubicBezTo>
                <a:close/>
                <a:moveTo>
                  <a:pt x="1422" y="24909"/>
                </a:moveTo>
                <a:lnTo>
                  <a:pt x="1422" y="24909"/>
                </a:lnTo>
                <a:cubicBezTo>
                  <a:pt x="934" y="25254"/>
                  <a:pt x="459" y="25616"/>
                  <a:pt x="0" y="25999"/>
                </a:cubicBezTo>
                <a:cubicBezTo>
                  <a:pt x="475" y="25637"/>
                  <a:pt x="949" y="25273"/>
                  <a:pt x="1422" y="249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29" name="Google Shape;3329;p26"/>
          <p:cNvGrpSpPr/>
          <p:nvPr/>
        </p:nvGrpSpPr>
        <p:grpSpPr>
          <a:xfrm flipH="1">
            <a:off x="7592025" y="3070075"/>
            <a:ext cx="2711800" cy="3077000"/>
            <a:chOff x="4675" y="5263075"/>
            <a:chExt cx="2711800" cy="3077000"/>
          </a:xfrm>
        </p:grpSpPr>
        <p:sp>
          <p:nvSpPr>
            <p:cNvPr id="3330" name="Google Shape;3330;p26"/>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6"/>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6"/>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3" name="Google Shape;3333;p26"/>
            <p:cNvGrpSpPr/>
            <p:nvPr/>
          </p:nvGrpSpPr>
          <p:grpSpPr>
            <a:xfrm>
              <a:off x="4675" y="5345475"/>
              <a:ext cx="2711800" cy="2994600"/>
              <a:chOff x="4675" y="5345475"/>
              <a:chExt cx="2711800" cy="2994600"/>
            </a:xfrm>
          </p:grpSpPr>
          <p:sp>
            <p:nvSpPr>
              <p:cNvPr id="3334" name="Google Shape;3334;p26"/>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6"/>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6"/>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6"/>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6"/>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6"/>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6"/>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6"/>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6"/>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6"/>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6"/>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6"/>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6"/>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6"/>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6"/>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6"/>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6"/>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6"/>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6"/>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6"/>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6"/>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6"/>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6"/>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6"/>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6"/>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6"/>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6"/>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1" name="Google Shape;3361;p26"/>
              <p:cNvGrpSpPr/>
              <p:nvPr/>
            </p:nvGrpSpPr>
            <p:grpSpPr>
              <a:xfrm>
                <a:off x="4675" y="5593050"/>
                <a:ext cx="2711800" cy="2747025"/>
                <a:chOff x="4675" y="3688050"/>
                <a:chExt cx="2711800" cy="2747025"/>
              </a:xfrm>
            </p:grpSpPr>
            <p:sp>
              <p:nvSpPr>
                <p:cNvPr id="3362" name="Google Shape;3362;p26"/>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6"/>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6"/>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6"/>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6"/>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6"/>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6"/>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6"/>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6"/>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6"/>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6"/>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6"/>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4" name="Google Shape;3374;p26"/>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75" name="Google Shape;3375;p26"/>
          <p:cNvSpPr/>
          <p:nvPr/>
        </p:nvSpPr>
        <p:spPr>
          <a:xfrm>
            <a:off x="4969076" y="4320801"/>
            <a:ext cx="1097543" cy="1154389"/>
          </a:xfrm>
          <a:custGeom>
            <a:rect b="b" l="l" r="r" t="t"/>
            <a:pathLst>
              <a:path extrusionOk="0" h="32413" w="34923">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6"/>
          <p:cNvSpPr/>
          <p:nvPr/>
        </p:nvSpPr>
        <p:spPr>
          <a:xfrm>
            <a:off x="7043712" y="5054912"/>
            <a:ext cx="983492" cy="620271"/>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7" name="Google Shape;3377;p26"/>
          <p:cNvGrpSpPr/>
          <p:nvPr/>
        </p:nvGrpSpPr>
        <p:grpSpPr>
          <a:xfrm>
            <a:off x="5611875" y="3789187"/>
            <a:ext cx="2205865" cy="1902268"/>
            <a:chOff x="-125125" y="3044149"/>
            <a:chExt cx="2205865" cy="1902268"/>
          </a:xfrm>
        </p:grpSpPr>
        <p:sp>
          <p:nvSpPr>
            <p:cNvPr id="3378" name="Google Shape;3378;p26"/>
            <p:cNvSpPr/>
            <p:nvPr/>
          </p:nvSpPr>
          <p:spPr>
            <a:xfrm>
              <a:off x="-125125" y="3044149"/>
              <a:ext cx="2205865" cy="1902268"/>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6"/>
            <p:cNvSpPr/>
            <p:nvPr/>
          </p:nvSpPr>
          <p:spPr>
            <a:xfrm>
              <a:off x="-124402" y="3107544"/>
              <a:ext cx="2134839" cy="1784418"/>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0" name="Google Shape;3380;p26"/>
          <p:cNvSpPr/>
          <p:nvPr/>
        </p:nvSpPr>
        <p:spPr>
          <a:xfrm>
            <a:off x="27905" y="-236961"/>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6"/>
          <p:cNvSpPr/>
          <p:nvPr/>
        </p:nvSpPr>
        <p:spPr>
          <a:xfrm>
            <a:off x="-44233" y="-55922"/>
            <a:ext cx="1357982" cy="806369"/>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6"/>
          <p:cNvSpPr/>
          <p:nvPr/>
        </p:nvSpPr>
        <p:spPr>
          <a:xfrm>
            <a:off x="692019" y="822710"/>
            <a:ext cx="2266383" cy="2090844"/>
          </a:xfrm>
          <a:custGeom>
            <a:rect b="b" l="l" r="r" t="t"/>
            <a:pathLst>
              <a:path extrusionOk="0" h="71764" w="77789">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3383" name="Shape 3383"/>
        <p:cNvGrpSpPr/>
        <p:nvPr/>
      </p:nvGrpSpPr>
      <p:grpSpPr>
        <a:xfrm>
          <a:off x="0" y="0"/>
          <a:ext cx="0" cy="0"/>
          <a:chOff x="0" y="0"/>
          <a:chExt cx="0" cy="0"/>
        </a:xfrm>
      </p:grpSpPr>
      <p:sp>
        <p:nvSpPr>
          <p:cNvPr id="3384" name="Google Shape;3384;p27"/>
          <p:cNvSpPr txBox="1"/>
          <p:nvPr>
            <p:ph type="title"/>
          </p:nvPr>
        </p:nvSpPr>
        <p:spPr>
          <a:xfrm>
            <a:off x="720000" y="539500"/>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385" name="Google Shape;3385;p27"/>
          <p:cNvSpPr/>
          <p:nvPr/>
        </p:nvSpPr>
        <p:spPr>
          <a:xfrm>
            <a:off x="8298612" y="371043"/>
            <a:ext cx="3288473" cy="2261074"/>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7"/>
          <p:cNvSpPr/>
          <p:nvPr/>
        </p:nvSpPr>
        <p:spPr>
          <a:xfrm flipH="1">
            <a:off x="-838309" y="1408248"/>
            <a:ext cx="1480820" cy="2283111"/>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7"/>
          <p:cNvSpPr/>
          <p:nvPr/>
        </p:nvSpPr>
        <p:spPr>
          <a:xfrm flipH="1">
            <a:off x="-2575250" y="371043"/>
            <a:ext cx="3288473" cy="2261074"/>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7"/>
          <p:cNvSpPr/>
          <p:nvPr/>
        </p:nvSpPr>
        <p:spPr>
          <a:xfrm>
            <a:off x="-1669475" y="3256175"/>
            <a:ext cx="11905812" cy="2892401"/>
          </a:xfrm>
          <a:custGeom>
            <a:rect b="b" l="l" r="r" t="t"/>
            <a:pathLst>
              <a:path extrusionOk="0" h="81213" w="28534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7"/>
          <p:cNvSpPr/>
          <p:nvPr/>
        </p:nvSpPr>
        <p:spPr>
          <a:xfrm>
            <a:off x="6781066" y="3393209"/>
            <a:ext cx="2977717" cy="1434098"/>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7"/>
          <p:cNvSpPr/>
          <p:nvPr/>
        </p:nvSpPr>
        <p:spPr>
          <a:xfrm flipH="1">
            <a:off x="8516290" y="2401479"/>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7"/>
          <p:cNvSpPr/>
          <p:nvPr/>
        </p:nvSpPr>
        <p:spPr>
          <a:xfrm flipH="1">
            <a:off x="9368586" y="2893350"/>
            <a:ext cx="1614615"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7"/>
          <p:cNvSpPr/>
          <p:nvPr/>
        </p:nvSpPr>
        <p:spPr>
          <a:xfrm>
            <a:off x="7012612" y="3531713"/>
            <a:ext cx="2468961"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7"/>
          <p:cNvSpPr/>
          <p:nvPr/>
        </p:nvSpPr>
        <p:spPr>
          <a:xfrm flipH="1">
            <a:off x="8558585" y="4248001"/>
            <a:ext cx="1273766" cy="690811"/>
          </a:xfrm>
          <a:custGeom>
            <a:rect b="b" l="l" r="r" t="t"/>
            <a:pathLst>
              <a:path extrusionOk="0" h="24486" w="45149">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7"/>
          <p:cNvSpPr/>
          <p:nvPr/>
        </p:nvSpPr>
        <p:spPr>
          <a:xfrm flipH="1">
            <a:off x="8383454" y="3704326"/>
            <a:ext cx="544812" cy="1109569"/>
          </a:xfrm>
          <a:custGeom>
            <a:rect b="b" l="l" r="r" t="t"/>
            <a:pathLst>
              <a:path extrusionOk="0" h="39329" w="19311">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7"/>
          <p:cNvSpPr/>
          <p:nvPr/>
        </p:nvSpPr>
        <p:spPr>
          <a:xfrm flipH="1">
            <a:off x="4043631" y="-280786"/>
            <a:ext cx="7701575" cy="2305627"/>
          </a:xfrm>
          <a:custGeom>
            <a:rect b="b" l="l" r="r" t="t"/>
            <a:pathLst>
              <a:path extrusionOk="0" h="79136" w="264341">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7"/>
          <p:cNvSpPr/>
          <p:nvPr/>
        </p:nvSpPr>
        <p:spPr>
          <a:xfrm flipH="1">
            <a:off x="5531086" y="-204586"/>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7"/>
          <p:cNvSpPr/>
          <p:nvPr/>
        </p:nvSpPr>
        <p:spPr>
          <a:xfrm flipH="1">
            <a:off x="9267497" y="3811671"/>
            <a:ext cx="1515265" cy="713720"/>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7"/>
          <p:cNvSpPr/>
          <p:nvPr/>
        </p:nvSpPr>
        <p:spPr>
          <a:xfrm>
            <a:off x="8240459" y="3500475"/>
            <a:ext cx="1710383" cy="1336116"/>
          </a:xfrm>
          <a:custGeom>
            <a:rect b="b" l="l" r="r" t="t"/>
            <a:pathLst>
              <a:path extrusionOk="0" h="47359" w="60625">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7"/>
          <p:cNvSpPr/>
          <p:nvPr/>
        </p:nvSpPr>
        <p:spPr>
          <a:xfrm flipH="1" rot="589025">
            <a:off x="8290196" y="4646451"/>
            <a:ext cx="1515162" cy="713671"/>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7"/>
          <p:cNvSpPr/>
          <p:nvPr/>
        </p:nvSpPr>
        <p:spPr>
          <a:xfrm rot="2035852">
            <a:off x="7489478" y="4123580"/>
            <a:ext cx="1515217" cy="713697"/>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1" name="Google Shape;3401;p27"/>
          <p:cNvGrpSpPr/>
          <p:nvPr/>
        </p:nvGrpSpPr>
        <p:grpSpPr>
          <a:xfrm flipH="1">
            <a:off x="8568875" y="3925750"/>
            <a:ext cx="1754725" cy="1335300"/>
            <a:chOff x="0" y="3611325"/>
            <a:chExt cx="1754725" cy="1335300"/>
          </a:xfrm>
        </p:grpSpPr>
        <p:sp>
          <p:nvSpPr>
            <p:cNvPr id="3402" name="Google Shape;3402;p27"/>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7"/>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4" name="Google Shape;3404;p27"/>
          <p:cNvSpPr/>
          <p:nvPr/>
        </p:nvSpPr>
        <p:spPr>
          <a:xfrm flipH="1">
            <a:off x="7675614" y="3862099"/>
            <a:ext cx="2221863" cy="1634498"/>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7"/>
          <p:cNvSpPr/>
          <p:nvPr/>
        </p:nvSpPr>
        <p:spPr>
          <a:xfrm>
            <a:off x="-1467160" y="2332479"/>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6" name="Google Shape;3406;p27"/>
          <p:cNvGrpSpPr/>
          <p:nvPr/>
        </p:nvGrpSpPr>
        <p:grpSpPr>
          <a:xfrm>
            <a:off x="-1100151" y="3238849"/>
            <a:ext cx="2506462" cy="1803274"/>
            <a:chOff x="4827150" y="2632375"/>
            <a:chExt cx="1863125" cy="1340425"/>
          </a:xfrm>
        </p:grpSpPr>
        <p:sp>
          <p:nvSpPr>
            <p:cNvPr id="3407" name="Google Shape;3407;p27"/>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8" name="Google Shape;3408;p27"/>
            <p:cNvGrpSpPr/>
            <p:nvPr/>
          </p:nvGrpSpPr>
          <p:grpSpPr>
            <a:xfrm>
              <a:off x="4827150" y="2632375"/>
              <a:ext cx="1863125" cy="1274825"/>
              <a:chOff x="4827150" y="2632375"/>
              <a:chExt cx="1863125" cy="1274825"/>
            </a:xfrm>
          </p:grpSpPr>
          <p:sp>
            <p:nvSpPr>
              <p:cNvPr id="3409" name="Google Shape;3409;p27"/>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7"/>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7"/>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7"/>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7"/>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14" name="Google Shape;3414;p27"/>
          <p:cNvSpPr/>
          <p:nvPr/>
        </p:nvSpPr>
        <p:spPr>
          <a:xfrm flipH="1">
            <a:off x="-2548987" y="-1501363"/>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7"/>
          <p:cNvSpPr/>
          <p:nvPr/>
        </p:nvSpPr>
        <p:spPr>
          <a:xfrm flipH="1">
            <a:off x="-2201732" y="-1272774"/>
            <a:ext cx="2988212" cy="4964116"/>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7"/>
          <p:cNvSpPr/>
          <p:nvPr/>
        </p:nvSpPr>
        <p:spPr>
          <a:xfrm flipH="1">
            <a:off x="-2816962" y="-1575363"/>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7"/>
          <p:cNvSpPr/>
          <p:nvPr/>
        </p:nvSpPr>
        <p:spPr>
          <a:xfrm>
            <a:off x="-84398" y="4070352"/>
            <a:ext cx="1366275" cy="1268078"/>
          </a:xfrm>
          <a:custGeom>
            <a:rect b="b" l="l" r="r" t="t"/>
            <a:pathLst>
              <a:path extrusionOk="0" h="32413" w="34923">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7"/>
          <p:cNvSpPr/>
          <p:nvPr/>
        </p:nvSpPr>
        <p:spPr>
          <a:xfrm>
            <a:off x="-1725325" y="3044149"/>
            <a:ext cx="2205865" cy="1902268"/>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7"/>
          <p:cNvSpPr/>
          <p:nvPr/>
        </p:nvSpPr>
        <p:spPr>
          <a:xfrm>
            <a:off x="-1724602" y="3107544"/>
            <a:ext cx="2134839" cy="1784418"/>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20" name="Google Shape;3420;p27"/>
          <p:cNvGrpSpPr/>
          <p:nvPr/>
        </p:nvGrpSpPr>
        <p:grpSpPr>
          <a:xfrm flipH="1">
            <a:off x="-1484512" y="4171413"/>
            <a:ext cx="1754725" cy="1335300"/>
            <a:chOff x="0" y="3611325"/>
            <a:chExt cx="1754725" cy="1335300"/>
          </a:xfrm>
        </p:grpSpPr>
        <p:sp>
          <p:nvSpPr>
            <p:cNvPr id="3421" name="Google Shape;3421;p27"/>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7"/>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23" name="Google Shape;3423;p27"/>
          <p:cNvSpPr/>
          <p:nvPr/>
        </p:nvSpPr>
        <p:spPr>
          <a:xfrm>
            <a:off x="1516409" y="4654450"/>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3424" name="Shape 3424"/>
        <p:cNvGrpSpPr/>
        <p:nvPr/>
      </p:nvGrpSpPr>
      <p:grpSpPr>
        <a:xfrm>
          <a:off x="0" y="0"/>
          <a:ext cx="0" cy="0"/>
          <a:chOff x="0" y="0"/>
          <a:chExt cx="0" cy="0"/>
        </a:xfrm>
      </p:grpSpPr>
      <p:sp>
        <p:nvSpPr>
          <p:cNvPr id="3425" name="Google Shape;3425;p28"/>
          <p:cNvSpPr txBox="1"/>
          <p:nvPr>
            <p:ph type="title"/>
          </p:nvPr>
        </p:nvSpPr>
        <p:spPr>
          <a:xfrm>
            <a:off x="720000" y="5395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426" name="Google Shape;3426;p28"/>
          <p:cNvGrpSpPr/>
          <p:nvPr/>
        </p:nvGrpSpPr>
        <p:grpSpPr>
          <a:xfrm>
            <a:off x="376479" y="210765"/>
            <a:ext cx="793690" cy="4448310"/>
            <a:chOff x="1715304" y="-626435"/>
            <a:chExt cx="793690" cy="4448310"/>
          </a:xfrm>
        </p:grpSpPr>
        <p:sp>
          <p:nvSpPr>
            <p:cNvPr id="3427" name="Google Shape;3427;p28"/>
            <p:cNvSpPr/>
            <p:nvPr/>
          </p:nvSpPr>
          <p:spPr>
            <a:xfrm>
              <a:off x="1715304" y="-626435"/>
              <a:ext cx="793690" cy="4448310"/>
            </a:xfrm>
            <a:custGeom>
              <a:rect b="b" l="l" r="r" t="t"/>
              <a:pathLst>
                <a:path extrusionOk="0" h="139829" w="24949">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8"/>
            <p:cNvSpPr/>
            <p:nvPr/>
          </p:nvSpPr>
          <p:spPr>
            <a:xfrm>
              <a:off x="1765409" y="1371135"/>
              <a:ext cx="137271" cy="2254679"/>
            </a:xfrm>
            <a:custGeom>
              <a:rect b="b" l="l" r="r" t="t"/>
              <a:pathLst>
                <a:path extrusionOk="0" h="70874" w="4315">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8"/>
            <p:cNvSpPr/>
            <p:nvPr/>
          </p:nvSpPr>
          <p:spPr>
            <a:xfrm>
              <a:off x="1861260" y="782986"/>
              <a:ext cx="198987" cy="1712976"/>
            </a:xfrm>
            <a:custGeom>
              <a:rect b="b" l="l" r="r" t="t"/>
              <a:pathLst>
                <a:path extrusionOk="0" h="53846" w="6255">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0" name="Google Shape;3430;p28"/>
          <p:cNvSpPr/>
          <p:nvPr/>
        </p:nvSpPr>
        <p:spPr>
          <a:xfrm>
            <a:off x="-57969" y="-343914"/>
            <a:ext cx="1315065" cy="4968190"/>
          </a:xfrm>
          <a:custGeom>
            <a:rect b="b" l="l" r="r" t="t"/>
            <a:pathLst>
              <a:path extrusionOk="0" h="156171" w="41338">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8"/>
          <p:cNvSpPr/>
          <p:nvPr/>
        </p:nvSpPr>
        <p:spPr>
          <a:xfrm>
            <a:off x="8330084" y="-177614"/>
            <a:ext cx="617958" cy="4635622"/>
          </a:xfrm>
          <a:custGeom>
            <a:rect b="b" l="l" r="r" t="t"/>
            <a:pathLst>
              <a:path extrusionOk="0" h="145717" w="19425">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8"/>
          <p:cNvSpPr/>
          <p:nvPr/>
        </p:nvSpPr>
        <p:spPr>
          <a:xfrm>
            <a:off x="8895347" y="-272789"/>
            <a:ext cx="548257" cy="4968190"/>
          </a:xfrm>
          <a:custGeom>
            <a:rect b="b" l="l" r="r" t="t"/>
            <a:pathLst>
              <a:path extrusionOk="0" h="156171" w="17234">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28"/>
          <p:cNvSpPr/>
          <p:nvPr/>
        </p:nvSpPr>
        <p:spPr>
          <a:xfrm>
            <a:off x="9647617" y="-272789"/>
            <a:ext cx="1315065" cy="4968190"/>
          </a:xfrm>
          <a:custGeom>
            <a:rect b="b" l="l" r="r" t="t"/>
            <a:pathLst>
              <a:path extrusionOk="0" h="156171" w="41338">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28"/>
          <p:cNvSpPr/>
          <p:nvPr/>
        </p:nvSpPr>
        <p:spPr>
          <a:xfrm>
            <a:off x="7575255" y="-1348943"/>
            <a:ext cx="2297499" cy="6653553"/>
          </a:xfrm>
          <a:custGeom>
            <a:rect b="b" l="l" r="r" t="t"/>
            <a:pathLst>
              <a:path extrusionOk="0" h="209149" w="7222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5" name="Google Shape;3435;p28"/>
          <p:cNvGrpSpPr/>
          <p:nvPr/>
        </p:nvGrpSpPr>
        <p:grpSpPr>
          <a:xfrm>
            <a:off x="-1061405" y="-897211"/>
            <a:ext cx="2359247" cy="5355221"/>
            <a:chOff x="13093133" y="-435336"/>
            <a:chExt cx="2359247" cy="5355221"/>
          </a:xfrm>
        </p:grpSpPr>
        <p:sp>
          <p:nvSpPr>
            <p:cNvPr id="3436" name="Google Shape;3436;p28"/>
            <p:cNvSpPr/>
            <p:nvPr/>
          </p:nvSpPr>
          <p:spPr>
            <a:xfrm>
              <a:off x="13093133" y="-435336"/>
              <a:ext cx="2359247" cy="5355221"/>
            </a:xfrm>
            <a:custGeom>
              <a:rect b="b" l="l" r="r" t="t"/>
              <a:pathLst>
                <a:path extrusionOk="0" h="168337" w="74161">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28"/>
            <p:cNvSpPr/>
            <p:nvPr/>
          </p:nvSpPr>
          <p:spPr>
            <a:xfrm>
              <a:off x="13242015" y="1969594"/>
              <a:ext cx="407359" cy="2713574"/>
            </a:xfrm>
            <a:custGeom>
              <a:rect b="b" l="l" r="r" t="t"/>
              <a:pathLst>
                <a:path extrusionOk="0" h="85299" w="12805">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28"/>
            <p:cNvSpPr/>
            <p:nvPr/>
          </p:nvSpPr>
          <p:spPr>
            <a:xfrm>
              <a:off x="13526642" y="1261638"/>
              <a:ext cx="591108" cy="2061514"/>
            </a:xfrm>
            <a:custGeom>
              <a:rect b="b" l="l" r="r" t="t"/>
              <a:pathLst>
                <a:path extrusionOk="0" h="64802" w="18581">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9" name="Google Shape;3439;p28"/>
          <p:cNvSpPr/>
          <p:nvPr/>
        </p:nvSpPr>
        <p:spPr>
          <a:xfrm>
            <a:off x="0" y="4202925"/>
            <a:ext cx="8253329" cy="1071223"/>
          </a:xfrm>
          <a:custGeom>
            <a:rect b="b" l="l" r="r" t="t"/>
            <a:pathLst>
              <a:path extrusionOk="0" h="31546" w="229578">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28"/>
          <p:cNvSpPr/>
          <p:nvPr/>
        </p:nvSpPr>
        <p:spPr>
          <a:xfrm>
            <a:off x="319424" y="4605017"/>
            <a:ext cx="4209541" cy="541452"/>
          </a:xfrm>
          <a:custGeom>
            <a:rect b="b" l="l" r="r" t="t"/>
            <a:pathLst>
              <a:path extrusionOk="0" h="15945" w="123965">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28"/>
          <p:cNvSpPr/>
          <p:nvPr/>
        </p:nvSpPr>
        <p:spPr>
          <a:xfrm>
            <a:off x="1493524" y="4517100"/>
            <a:ext cx="6822805" cy="823164"/>
          </a:xfrm>
          <a:custGeom>
            <a:rect b="b" l="l" r="r" t="t"/>
            <a:pathLst>
              <a:path extrusionOk="0" h="24241" w="184201">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28"/>
          <p:cNvSpPr/>
          <p:nvPr/>
        </p:nvSpPr>
        <p:spPr>
          <a:xfrm>
            <a:off x="1493526" y="4811588"/>
            <a:ext cx="3943665" cy="567430"/>
          </a:xfrm>
          <a:custGeom>
            <a:rect b="b" l="l" r="r" t="t"/>
            <a:pathLst>
              <a:path extrusionOk="0" h="16710" w="100546">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28"/>
          <p:cNvSpPr/>
          <p:nvPr/>
        </p:nvSpPr>
        <p:spPr>
          <a:xfrm>
            <a:off x="2808597" y="4809274"/>
            <a:ext cx="4520388" cy="794504"/>
          </a:xfrm>
          <a:custGeom>
            <a:rect b="b" l="l" r="r" t="t"/>
            <a:pathLst>
              <a:path extrusionOk="0" h="23397" w="133119">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8"/>
          <p:cNvSpPr/>
          <p:nvPr/>
        </p:nvSpPr>
        <p:spPr>
          <a:xfrm>
            <a:off x="-1148125" y="4558194"/>
            <a:ext cx="2586509" cy="548006"/>
          </a:xfrm>
          <a:custGeom>
            <a:rect b="b" l="l" r="r" t="t"/>
            <a:pathLst>
              <a:path extrusionOk="0" h="16138" w="76169">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8"/>
          <p:cNvSpPr/>
          <p:nvPr/>
        </p:nvSpPr>
        <p:spPr>
          <a:xfrm>
            <a:off x="7666305" y="3756750"/>
            <a:ext cx="2451664" cy="1426215"/>
          </a:xfrm>
          <a:custGeom>
            <a:rect b="b" l="l" r="r" t="t"/>
            <a:pathLst>
              <a:path extrusionOk="0" h="42000" w="72198">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8"/>
          <p:cNvSpPr/>
          <p:nvPr/>
        </p:nvSpPr>
        <p:spPr>
          <a:xfrm>
            <a:off x="4943141" y="4289224"/>
            <a:ext cx="4336678" cy="1051053"/>
          </a:xfrm>
          <a:custGeom>
            <a:rect b="b" l="l" r="r" t="t"/>
            <a:pathLst>
              <a:path extrusionOk="0" h="30952" w="127709">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8"/>
          <p:cNvSpPr/>
          <p:nvPr/>
        </p:nvSpPr>
        <p:spPr>
          <a:xfrm>
            <a:off x="7347403" y="4507803"/>
            <a:ext cx="168225" cy="593747"/>
          </a:xfrm>
          <a:custGeom>
            <a:rect b="b" l="l" r="r" t="t"/>
            <a:pathLst>
              <a:path extrusionOk="0" h="17485" w="4954">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8"/>
          <p:cNvSpPr/>
          <p:nvPr/>
        </p:nvSpPr>
        <p:spPr>
          <a:xfrm>
            <a:off x="7709380" y="4503151"/>
            <a:ext cx="182963" cy="516256"/>
          </a:xfrm>
          <a:custGeom>
            <a:rect b="b" l="l" r="r" t="t"/>
            <a:pathLst>
              <a:path extrusionOk="0" h="15203" w="5388">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8"/>
          <p:cNvSpPr/>
          <p:nvPr/>
        </p:nvSpPr>
        <p:spPr>
          <a:xfrm>
            <a:off x="8556103" y="4535715"/>
            <a:ext cx="167444" cy="483691"/>
          </a:xfrm>
          <a:custGeom>
            <a:rect b="b" l="l" r="r" t="t"/>
            <a:pathLst>
              <a:path extrusionOk="0" h="14244" w="4931">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8"/>
          <p:cNvSpPr/>
          <p:nvPr/>
        </p:nvSpPr>
        <p:spPr>
          <a:xfrm>
            <a:off x="7731859" y="4347358"/>
            <a:ext cx="190705" cy="658096"/>
          </a:xfrm>
          <a:custGeom>
            <a:rect b="b" l="l" r="r" t="t"/>
            <a:pathLst>
              <a:path extrusionOk="0" h="19380" w="5616">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8"/>
          <p:cNvSpPr/>
          <p:nvPr/>
        </p:nvSpPr>
        <p:spPr>
          <a:xfrm>
            <a:off x="8583234" y="4372180"/>
            <a:ext cx="166663" cy="633273"/>
          </a:xfrm>
          <a:custGeom>
            <a:rect b="b" l="l" r="r" t="t"/>
            <a:pathLst>
              <a:path extrusionOk="0" h="18649" w="4908">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8"/>
          <p:cNvSpPr/>
          <p:nvPr/>
        </p:nvSpPr>
        <p:spPr>
          <a:xfrm>
            <a:off x="7834170" y="4385355"/>
            <a:ext cx="89172" cy="615446"/>
          </a:xfrm>
          <a:custGeom>
            <a:rect b="b" l="l" r="r" t="t"/>
            <a:pathLst>
              <a:path extrusionOk="0" h="18124" w="2626">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8"/>
          <p:cNvSpPr/>
          <p:nvPr/>
        </p:nvSpPr>
        <p:spPr>
          <a:xfrm>
            <a:off x="8672370" y="4422538"/>
            <a:ext cx="78306" cy="578262"/>
          </a:xfrm>
          <a:custGeom>
            <a:rect b="b" l="l" r="r" t="t"/>
            <a:pathLst>
              <a:path extrusionOk="0" h="17029" w="2306">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4" name="Google Shape;3454;p28"/>
          <p:cNvGrpSpPr/>
          <p:nvPr/>
        </p:nvGrpSpPr>
        <p:grpSpPr>
          <a:xfrm>
            <a:off x="8429751" y="4706211"/>
            <a:ext cx="1234763" cy="598393"/>
            <a:chOff x="7591551" y="4706211"/>
            <a:chExt cx="1234763" cy="598393"/>
          </a:xfrm>
        </p:grpSpPr>
        <p:sp>
          <p:nvSpPr>
            <p:cNvPr id="3455" name="Google Shape;3455;p28"/>
            <p:cNvSpPr/>
            <p:nvPr/>
          </p:nvSpPr>
          <p:spPr>
            <a:xfrm>
              <a:off x="7591551" y="4927133"/>
              <a:ext cx="1193674" cy="377472"/>
            </a:xfrm>
            <a:custGeom>
              <a:rect b="b" l="l" r="r" t="t"/>
              <a:pathLst>
                <a:path extrusionOk="0" h="11116" w="35152">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8"/>
            <p:cNvSpPr/>
            <p:nvPr/>
          </p:nvSpPr>
          <p:spPr>
            <a:xfrm>
              <a:off x="7591551" y="4706211"/>
              <a:ext cx="1234763" cy="514694"/>
            </a:xfrm>
            <a:custGeom>
              <a:rect b="b" l="l" r="r" t="t"/>
              <a:pathLst>
                <a:path extrusionOk="0" h="15157" w="36362">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8"/>
            <p:cNvSpPr/>
            <p:nvPr/>
          </p:nvSpPr>
          <p:spPr>
            <a:xfrm>
              <a:off x="7772913" y="4786043"/>
              <a:ext cx="1016959" cy="342631"/>
            </a:xfrm>
            <a:custGeom>
              <a:rect b="b" l="l" r="r" t="t"/>
              <a:pathLst>
                <a:path extrusionOk="0" h="10090" w="29948">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28"/>
          <p:cNvGrpSpPr/>
          <p:nvPr/>
        </p:nvGrpSpPr>
        <p:grpSpPr>
          <a:xfrm>
            <a:off x="9650490" y="4214044"/>
            <a:ext cx="960380" cy="1246376"/>
            <a:chOff x="8812290" y="4214044"/>
            <a:chExt cx="960380" cy="1246376"/>
          </a:xfrm>
        </p:grpSpPr>
        <p:sp>
          <p:nvSpPr>
            <p:cNvPr id="3459" name="Google Shape;3459;p28"/>
            <p:cNvSpPr/>
            <p:nvPr/>
          </p:nvSpPr>
          <p:spPr>
            <a:xfrm>
              <a:off x="8812290" y="4214044"/>
              <a:ext cx="953391" cy="1246376"/>
            </a:xfrm>
            <a:custGeom>
              <a:rect b="b" l="l" r="r" t="t"/>
              <a:pathLst>
                <a:path extrusionOk="0" h="36704" w="28076">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8"/>
            <p:cNvSpPr/>
            <p:nvPr/>
          </p:nvSpPr>
          <p:spPr>
            <a:xfrm>
              <a:off x="9051004" y="4731814"/>
              <a:ext cx="721665" cy="695280"/>
            </a:xfrm>
            <a:custGeom>
              <a:rect b="b" l="l" r="r" t="t"/>
              <a:pathLst>
                <a:path extrusionOk="0" h="20475" w="21252">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8"/>
            <p:cNvSpPr/>
            <p:nvPr/>
          </p:nvSpPr>
          <p:spPr>
            <a:xfrm>
              <a:off x="8969644" y="4214044"/>
              <a:ext cx="796032" cy="907684"/>
            </a:xfrm>
            <a:custGeom>
              <a:rect b="b" l="l" r="r" t="t"/>
              <a:pathLst>
                <a:path extrusionOk="0" h="26730" w="23442">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8"/>
            <p:cNvSpPr/>
            <p:nvPr/>
          </p:nvSpPr>
          <p:spPr>
            <a:xfrm>
              <a:off x="8899117" y="4666686"/>
              <a:ext cx="262016" cy="707708"/>
            </a:xfrm>
            <a:custGeom>
              <a:rect b="b" l="l" r="r" t="t"/>
              <a:pathLst>
                <a:path extrusionOk="0" h="20841" w="7716">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3" name="Google Shape;3463;p28"/>
          <p:cNvSpPr/>
          <p:nvPr/>
        </p:nvSpPr>
        <p:spPr>
          <a:xfrm>
            <a:off x="78375" y="5005450"/>
            <a:ext cx="1662705" cy="399844"/>
          </a:xfrm>
          <a:custGeom>
            <a:rect b="b" l="l" r="r" t="t"/>
            <a:pathLst>
              <a:path extrusionOk="0" h="7220" w="38598">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4" name="Google Shape;3464;p28"/>
          <p:cNvGrpSpPr/>
          <p:nvPr/>
        </p:nvGrpSpPr>
        <p:grpSpPr>
          <a:xfrm>
            <a:off x="621343" y="4853084"/>
            <a:ext cx="968909" cy="525555"/>
            <a:chOff x="563218" y="4869746"/>
            <a:chExt cx="968909" cy="525555"/>
          </a:xfrm>
        </p:grpSpPr>
        <p:sp>
          <p:nvSpPr>
            <p:cNvPr id="3465" name="Google Shape;3465;p28"/>
            <p:cNvSpPr/>
            <p:nvPr/>
          </p:nvSpPr>
          <p:spPr>
            <a:xfrm>
              <a:off x="563218" y="5057323"/>
              <a:ext cx="968909" cy="337979"/>
            </a:xfrm>
            <a:custGeom>
              <a:rect b="b" l="l" r="r" t="t"/>
              <a:pathLst>
                <a:path extrusionOk="0" h="9953" w="28533">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8"/>
            <p:cNvSpPr/>
            <p:nvPr/>
          </p:nvSpPr>
          <p:spPr>
            <a:xfrm>
              <a:off x="574084" y="5075931"/>
              <a:ext cx="846425" cy="294581"/>
            </a:xfrm>
            <a:custGeom>
              <a:rect b="b" l="l" r="r" t="t"/>
              <a:pathLst>
                <a:path extrusionOk="0" h="8675" w="24926">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8"/>
            <p:cNvSpPr/>
            <p:nvPr/>
          </p:nvSpPr>
          <p:spPr>
            <a:xfrm>
              <a:off x="613610" y="4869746"/>
              <a:ext cx="918516" cy="340322"/>
            </a:xfrm>
            <a:custGeom>
              <a:rect b="b" l="l" r="r" t="t"/>
              <a:pathLst>
                <a:path extrusionOk="0" h="10022" w="27049">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8" name="Google Shape;3468;p28"/>
          <p:cNvSpPr/>
          <p:nvPr/>
        </p:nvSpPr>
        <p:spPr>
          <a:xfrm>
            <a:off x="872495" y="4925571"/>
            <a:ext cx="337979" cy="124047"/>
          </a:xfrm>
          <a:custGeom>
            <a:rect b="b" l="l" r="r" t="t"/>
            <a:pathLst>
              <a:path extrusionOk="0" h="3653" w="9953">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8"/>
          <p:cNvSpPr/>
          <p:nvPr/>
        </p:nvSpPr>
        <p:spPr>
          <a:xfrm>
            <a:off x="621352" y="5071279"/>
            <a:ext cx="899942" cy="123266"/>
          </a:xfrm>
          <a:custGeom>
            <a:rect b="b" l="l" r="r" t="t"/>
            <a:pathLst>
              <a:path extrusionOk="0" h="3630" w="26502">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0" name="Google Shape;3470;p28"/>
          <p:cNvGrpSpPr/>
          <p:nvPr/>
        </p:nvGrpSpPr>
        <p:grpSpPr>
          <a:xfrm>
            <a:off x="-504037" y="4107692"/>
            <a:ext cx="933254" cy="1303510"/>
            <a:chOff x="-504037" y="4107692"/>
            <a:chExt cx="933254" cy="1303510"/>
          </a:xfrm>
        </p:grpSpPr>
        <p:sp>
          <p:nvSpPr>
            <p:cNvPr id="3471" name="Google Shape;3471;p28"/>
            <p:cNvSpPr/>
            <p:nvPr/>
          </p:nvSpPr>
          <p:spPr>
            <a:xfrm>
              <a:off x="-504037" y="4107692"/>
              <a:ext cx="933254" cy="1274289"/>
            </a:xfrm>
            <a:custGeom>
              <a:rect b="b" l="l" r="r" t="t"/>
              <a:pathLst>
                <a:path extrusionOk="0" h="37526" w="27483">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8"/>
            <p:cNvSpPr/>
            <p:nvPr/>
          </p:nvSpPr>
          <p:spPr>
            <a:xfrm>
              <a:off x="-415682" y="4744990"/>
              <a:ext cx="775114" cy="666212"/>
            </a:xfrm>
            <a:custGeom>
              <a:rect b="b" l="l" r="r" t="t"/>
              <a:pathLst>
                <a:path extrusionOk="0" h="19619" w="22826">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8"/>
            <p:cNvSpPr/>
            <p:nvPr/>
          </p:nvSpPr>
          <p:spPr>
            <a:xfrm>
              <a:off x="-152926" y="4107692"/>
              <a:ext cx="582133" cy="1169836"/>
            </a:xfrm>
            <a:custGeom>
              <a:rect b="b" l="l" r="r" t="t"/>
              <a:pathLst>
                <a:path extrusionOk="0" h="34450" w="17143">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8"/>
            <p:cNvSpPr/>
            <p:nvPr/>
          </p:nvSpPr>
          <p:spPr>
            <a:xfrm>
              <a:off x="-454427" y="4601591"/>
              <a:ext cx="349592" cy="611575"/>
            </a:xfrm>
            <a:custGeom>
              <a:rect b="b" l="l" r="r" t="t"/>
              <a:pathLst>
                <a:path extrusionOk="0" h="18010" w="10295">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5" name="Google Shape;3475;p28"/>
          <p:cNvSpPr/>
          <p:nvPr/>
        </p:nvSpPr>
        <p:spPr>
          <a:xfrm>
            <a:off x="-271502" y="4108642"/>
            <a:ext cx="599927" cy="988265"/>
          </a:xfrm>
          <a:custGeom>
            <a:rect b="b" l="l" r="r" t="t"/>
            <a:pathLst>
              <a:path extrusionOk="0" h="29103" w="17667">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6" name="Google Shape;3476;p28"/>
          <p:cNvGrpSpPr/>
          <p:nvPr/>
        </p:nvGrpSpPr>
        <p:grpSpPr>
          <a:xfrm flipH="1" rot="-465538">
            <a:off x="8512953" y="3671419"/>
            <a:ext cx="1033255" cy="2847790"/>
            <a:chOff x="12111431" y="2541073"/>
            <a:chExt cx="1033302" cy="2847919"/>
          </a:xfrm>
        </p:grpSpPr>
        <p:sp>
          <p:nvSpPr>
            <p:cNvPr id="3477" name="Google Shape;3477;p28"/>
            <p:cNvSpPr/>
            <p:nvPr/>
          </p:nvSpPr>
          <p:spPr>
            <a:xfrm>
              <a:off x="12300938" y="2541073"/>
              <a:ext cx="843795" cy="1183616"/>
            </a:xfrm>
            <a:custGeom>
              <a:rect b="b" l="l" r="r" t="t"/>
              <a:pathLst>
                <a:path extrusionOk="0" h="37206" w="26524">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8"/>
            <p:cNvSpPr/>
            <p:nvPr/>
          </p:nvSpPr>
          <p:spPr>
            <a:xfrm>
              <a:off x="12111431" y="2578103"/>
              <a:ext cx="956316" cy="2810889"/>
            </a:xfrm>
            <a:custGeom>
              <a:rect b="b" l="l" r="r" t="t"/>
              <a:pathLst>
                <a:path extrusionOk="0" h="88358" w="30061">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9" name="Google Shape;3479;p28"/>
          <p:cNvGrpSpPr/>
          <p:nvPr/>
        </p:nvGrpSpPr>
        <p:grpSpPr>
          <a:xfrm flipH="1" rot="638277">
            <a:off x="8270286" y="2914345"/>
            <a:ext cx="1033288" cy="2847880"/>
            <a:chOff x="12111431" y="2541073"/>
            <a:chExt cx="1033302" cy="2847919"/>
          </a:xfrm>
        </p:grpSpPr>
        <p:sp>
          <p:nvSpPr>
            <p:cNvPr id="3480" name="Google Shape;3480;p28"/>
            <p:cNvSpPr/>
            <p:nvPr/>
          </p:nvSpPr>
          <p:spPr>
            <a:xfrm>
              <a:off x="12300938" y="2541073"/>
              <a:ext cx="843795" cy="1183616"/>
            </a:xfrm>
            <a:custGeom>
              <a:rect b="b" l="l" r="r" t="t"/>
              <a:pathLst>
                <a:path extrusionOk="0" h="37206" w="26524">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8"/>
            <p:cNvSpPr/>
            <p:nvPr/>
          </p:nvSpPr>
          <p:spPr>
            <a:xfrm>
              <a:off x="12111431" y="2578103"/>
              <a:ext cx="956316" cy="2810889"/>
            </a:xfrm>
            <a:custGeom>
              <a:rect b="b" l="l" r="r" t="t"/>
              <a:pathLst>
                <a:path extrusionOk="0" h="88358" w="30061">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2" name="Google Shape;3482;p28"/>
          <p:cNvGrpSpPr/>
          <p:nvPr/>
        </p:nvGrpSpPr>
        <p:grpSpPr>
          <a:xfrm flipH="1">
            <a:off x="-1217037" y="2756125"/>
            <a:ext cx="2711800" cy="3077000"/>
            <a:chOff x="4675" y="5263075"/>
            <a:chExt cx="2711800" cy="3077000"/>
          </a:xfrm>
        </p:grpSpPr>
        <p:sp>
          <p:nvSpPr>
            <p:cNvPr id="3483" name="Google Shape;3483;p28"/>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8"/>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8"/>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6" name="Google Shape;3486;p28"/>
            <p:cNvGrpSpPr/>
            <p:nvPr/>
          </p:nvGrpSpPr>
          <p:grpSpPr>
            <a:xfrm>
              <a:off x="4675" y="5345475"/>
              <a:ext cx="2711800" cy="2994600"/>
              <a:chOff x="4675" y="5345475"/>
              <a:chExt cx="2711800" cy="2994600"/>
            </a:xfrm>
          </p:grpSpPr>
          <p:sp>
            <p:nvSpPr>
              <p:cNvPr id="3487" name="Google Shape;3487;p28"/>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8"/>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8"/>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8"/>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8"/>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8"/>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8"/>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8"/>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8"/>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8"/>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8"/>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8"/>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8"/>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8"/>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8"/>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8"/>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8"/>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8"/>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8"/>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8"/>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8"/>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8"/>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8"/>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8"/>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8"/>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8"/>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8"/>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4" name="Google Shape;3514;p28"/>
              <p:cNvGrpSpPr/>
              <p:nvPr/>
            </p:nvGrpSpPr>
            <p:grpSpPr>
              <a:xfrm>
                <a:off x="4675" y="5593050"/>
                <a:ext cx="2711800" cy="2747025"/>
                <a:chOff x="4675" y="3688050"/>
                <a:chExt cx="2711800" cy="2747025"/>
              </a:xfrm>
            </p:grpSpPr>
            <p:sp>
              <p:nvSpPr>
                <p:cNvPr id="3515" name="Google Shape;3515;p28"/>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8"/>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8"/>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8"/>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8"/>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8"/>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8"/>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8"/>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8"/>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8"/>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8"/>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8"/>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7" name="Google Shape;3527;p28"/>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28" name="Google Shape;3528;p28"/>
          <p:cNvSpPr/>
          <p:nvPr/>
        </p:nvSpPr>
        <p:spPr>
          <a:xfrm flipH="1">
            <a:off x="-1408962" y="-1058450"/>
            <a:ext cx="3808212" cy="3515391"/>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8"/>
          <p:cNvSpPr/>
          <p:nvPr/>
        </p:nvSpPr>
        <p:spPr>
          <a:xfrm>
            <a:off x="-164150" y="-81400"/>
            <a:ext cx="1754750" cy="790040"/>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8"/>
          <p:cNvSpPr/>
          <p:nvPr/>
        </p:nvSpPr>
        <p:spPr>
          <a:xfrm flipH="1">
            <a:off x="2899184" y="4262800"/>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1" name="Google Shape;3531;p28"/>
          <p:cNvGrpSpPr/>
          <p:nvPr/>
        </p:nvGrpSpPr>
        <p:grpSpPr>
          <a:xfrm>
            <a:off x="7734524" y="4496970"/>
            <a:ext cx="760410" cy="792149"/>
            <a:chOff x="6896324" y="4496970"/>
            <a:chExt cx="760410" cy="792149"/>
          </a:xfrm>
        </p:grpSpPr>
        <p:sp>
          <p:nvSpPr>
            <p:cNvPr id="3532" name="Google Shape;3532;p28"/>
            <p:cNvSpPr/>
            <p:nvPr/>
          </p:nvSpPr>
          <p:spPr>
            <a:xfrm>
              <a:off x="7253615" y="4507803"/>
              <a:ext cx="397676" cy="666620"/>
            </a:xfrm>
            <a:custGeom>
              <a:rect b="b" l="l" r="r" t="t"/>
              <a:pathLst>
                <a:path extrusionOk="0" h="19631" w="11711">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8"/>
            <p:cNvSpPr/>
            <p:nvPr/>
          </p:nvSpPr>
          <p:spPr>
            <a:xfrm>
              <a:off x="6916460" y="4957354"/>
              <a:ext cx="740274" cy="331765"/>
            </a:xfrm>
            <a:custGeom>
              <a:rect b="b" l="l" r="r" t="t"/>
              <a:pathLst>
                <a:path extrusionOk="0" h="9770" w="2180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8"/>
            <p:cNvSpPr/>
            <p:nvPr/>
          </p:nvSpPr>
          <p:spPr>
            <a:xfrm>
              <a:off x="6896324" y="4496970"/>
              <a:ext cx="625531" cy="739459"/>
            </a:xfrm>
            <a:custGeom>
              <a:rect b="b" l="l" r="r" t="t"/>
              <a:pathLst>
                <a:path extrusionOk="0" h="21776" w="18421">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5" name="Google Shape;3535;p28"/>
          <p:cNvGrpSpPr/>
          <p:nvPr/>
        </p:nvGrpSpPr>
        <p:grpSpPr>
          <a:xfrm>
            <a:off x="6759613" y="4030600"/>
            <a:ext cx="1754725" cy="1335300"/>
            <a:chOff x="0" y="3611325"/>
            <a:chExt cx="1754725" cy="1335300"/>
          </a:xfrm>
        </p:grpSpPr>
        <p:sp>
          <p:nvSpPr>
            <p:cNvPr id="3536" name="Google Shape;3536;p28"/>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8"/>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8" name="Google Shape;3538;p28"/>
          <p:cNvSpPr/>
          <p:nvPr/>
        </p:nvSpPr>
        <p:spPr>
          <a:xfrm flipH="1">
            <a:off x="7347393" y="-104250"/>
            <a:ext cx="2965794" cy="1335277"/>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8"/>
          <p:cNvSpPr/>
          <p:nvPr/>
        </p:nvSpPr>
        <p:spPr>
          <a:xfrm flipH="1">
            <a:off x="7471325" y="-81400"/>
            <a:ext cx="1754750" cy="790040"/>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1_1_1">
    <p:spTree>
      <p:nvGrpSpPr>
        <p:cNvPr id="3540" name="Shape 3540"/>
        <p:cNvGrpSpPr/>
        <p:nvPr/>
      </p:nvGrpSpPr>
      <p:grpSpPr>
        <a:xfrm>
          <a:off x="0" y="0"/>
          <a:ext cx="0" cy="0"/>
          <a:chOff x="0" y="0"/>
          <a:chExt cx="0" cy="0"/>
        </a:xfrm>
      </p:grpSpPr>
      <p:sp>
        <p:nvSpPr>
          <p:cNvPr id="3541" name="Google Shape;3541;p29"/>
          <p:cNvSpPr txBox="1"/>
          <p:nvPr>
            <p:ph type="title"/>
          </p:nvPr>
        </p:nvSpPr>
        <p:spPr>
          <a:xfrm>
            <a:off x="720000" y="5395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542" name="Google Shape;3542;p29"/>
          <p:cNvSpPr/>
          <p:nvPr/>
        </p:nvSpPr>
        <p:spPr>
          <a:xfrm flipH="1">
            <a:off x="-1342787" y="-640050"/>
            <a:ext cx="3808212" cy="3515391"/>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3" name="Google Shape;3543;p29"/>
          <p:cNvGrpSpPr/>
          <p:nvPr/>
        </p:nvGrpSpPr>
        <p:grpSpPr>
          <a:xfrm>
            <a:off x="-1123275" y="2570225"/>
            <a:ext cx="2711800" cy="3077000"/>
            <a:chOff x="4675" y="5263075"/>
            <a:chExt cx="2711800" cy="3077000"/>
          </a:xfrm>
        </p:grpSpPr>
        <p:sp>
          <p:nvSpPr>
            <p:cNvPr id="3544" name="Google Shape;3544;p29"/>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9"/>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9"/>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7" name="Google Shape;3547;p29"/>
            <p:cNvGrpSpPr/>
            <p:nvPr/>
          </p:nvGrpSpPr>
          <p:grpSpPr>
            <a:xfrm>
              <a:off x="4675" y="5345475"/>
              <a:ext cx="2711800" cy="2994600"/>
              <a:chOff x="4675" y="5345475"/>
              <a:chExt cx="2711800" cy="2994600"/>
            </a:xfrm>
          </p:grpSpPr>
          <p:sp>
            <p:nvSpPr>
              <p:cNvPr id="3548" name="Google Shape;3548;p29"/>
              <p:cNvSpPr/>
              <p:nvPr/>
            </p:nvSpPr>
            <p:spPr>
              <a:xfrm>
                <a:off x="1642450" y="5558800"/>
                <a:ext cx="94750" cy="112450"/>
              </a:xfrm>
              <a:custGeom>
                <a:rect b="b" l="l" r="r" t="t"/>
                <a:pathLst>
                  <a:path extrusionOk="0" h="4498" w="379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9"/>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9"/>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9"/>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9"/>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9"/>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9"/>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9"/>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9"/>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9"/>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9"/>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9"/>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9"/>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9"/>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9"/>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9"/>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9"/>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9"/>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9"/>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9"/>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9"/>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9"/>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9"/>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9"/>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9"/>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9"/>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9"/>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9"/>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6" name="Google Shape;3576;p29"/>
              <p:cNvGrpSpPr/>
              <p:nvPr/>
            </p:nvGrpSpPr>
            <p:grpSpPr>
              <a:xfrm>
                <a:off x="4675" y="5593050"/>
                <a:ext cx="2711800" cy="2747025"/>
                <a:chOff x="4675" y="3688050"/>
                <a:chExt cx="2711800" cy="2747025"/>
              </a:xfrm>
            </p:grpSpPr>
            <p:sp>
              <p:nvSpPr>
                <p:cNvPr id="3577" name="Google Shape;3577;p29"/>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9"/>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9"/>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9"/>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9"/>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9"/>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9"/>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9"/>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9"/>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9"/>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9"/>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9"/>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9" name="Google Shape;3589;p29"/>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90" name="Google Shape;3590;p29"/>
          <p:cNvSpPr/>
          <p:nvPr/>
        </p:nvSpPr>
        <p:spPr>
          <a:xfrm>
            <a:off x="-668575" y="-718625"/>
            <a:ext cx="2683084" cy="5844911"/>
          </a:xfrm>
          <a:custGeom>
            <a:rect b="b" l="l" r="r" t="t"/>
            <a:pathLst>
              <a:path extrusionOk="0" h="126616" w="115725">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9"/>
          <p:cNvSpPr/>
          <p:nvPr/>
        </p:nvSpPr>
        <p:spPr>
          <a:xfrm flipH="1">
            <a:off x="-2336237" y="-514425"/>
            <a:ext cx="3808212" cy="3515391"/>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9"/>
          <p:cNvSpPr/>
          <p:nvPr/>
        </p:nvSpPr>
        <p:spPr>
          <a:xfrm>
            <a:off x="-208300" y="4768050"/>
            <a:ext cx="9604900" cy="840000"/>
          </a:xfrm>
          <a:custGeom>
            <a:rect b="b" l="l" r="r" t="t"/>
            <a:pathLst>
              <a:path extrusionOk="0" h="33600" w="384196">
                <a:moveTo>
                  <a:pt x="195339" y="5251"/>
                </a:moveTo>
                <a:cubicBezTo>
                  <a:pt x="195499" y="5616"/>
                  <a:pt x="195681" y="5981"/>
                  <a:pt x="195910" y="6301"/>
                </a:cubicBezTo>
                <a:cubicBezTo>
                  <a:pt x="195704" y="6187"/>
                  <a:pt x="195499" y="6072"/>
                  <a:pt x="195293" y="5958"/>
                </a:cubicBezTo>
                <a:lnTo>
                  <a:pt x="195293" y="5296"/>
                </a:lnTo>
                <a:cubicBezTo>
                  <a:pt x="195316" y="5273"/>
                  <a:pt x="195316" y="5273"/>
                  <a:pt x="195339" y="5251"/>
                </a:cubicBezTo>
                <a:close/>
                <a:moveTo>
                  <a:pt x="51608" y="1"/>
                </a:moveTo>
                <a:lnTo>
                  <a:pt x="51608" y="1"/>
                </a:lnTo>
                <a:cubicBezTo>
                  <a:pt x="50992" y="1690"/>
                  <a:pt x="49873" y="3562"/>
                  <a:pt x="49554" y="5228"/>
                </a:cubicBezTo>
                <a:cubicBezTo>
                  <a:pt x="49645" y="4634"/>
                  <a:pt x="49668" y="4109"/>
                  <a:pt x="49759" y="3516"/>
                </a:cubicBezTo>
                <a:lnTo>
                  <a:pt x="49759" y="3516"/>
                </a:lnTo>
                <a:cubicBezTo>
                  <a:pt x="49052" y="4315"/>
                  <a:pt x="48207" y="5091"/>
                  <a:pt x="47294" y="5616"/>
                </a:cubicBezTo>
                <a:cubicBezTo>
                  <a:pt x="47682" y="5114"/>
                  <a:pt x="47682" y="4612"/>
                  <a:pt x="47865" y="4087"/>
                </a:cubicBezTo>
                <a:lnTo>
                  <a:pt x="47865" y="4087"/>
                </a:lnTo>
                <a:cubicBezTo>
                  <a:pt x="47111" y="4543"/>
                  <a:pt x="46404" y="5114"/>
                  <a:pt x="45651" y="5639"/>
                </a:cubicBezTo>
                <a:cubicBezTo>
                  <a:pt x="45902" y="5251"/>
                  <a:pt x="46016" y="4680"/>
                  <a:pt x="46244" y="4292"/>
                </a:cubicBezTo>
                <a:lnTo>
                  <a:pt x="46244" y="4292"/>
                </a:lnTo>
                <a:cubicBezTo>
                  <a:pt x="45422" y="4589"/>
                  <a:pt x="44760" y="5182"/>
                  <a:pt x="44007" y="5616"/>
                </a:cubicBezTo>
                <a:cubicBezTo>
                  <a:pt x="44441" y="5091"/>
                  <a:pt x="44897" y="4452"/>
                  <a:pt x="45217" y="3881"/>
                </a:cubicBezTo>
                <a:lnTo>
                  <a:pt x="45217" y="3881"/>
                </a:lnTo>
                <a:cubicBezTo>
                  <a:pt x="44281" y="4406"/>
                  <a:pt x="43345" y="4954"/>
                  <a:pt x="42592" y="5639"/>
                </a:cubicBezTo>
                <a:cubicBezTo>
                  <a:pt x="42866" y="4064"/>
                  <a:pt x="44692" y="2603"/>
                  <a:pt x="45422" y="1051"/>
                </a:cubicBezTo>
                <a:lnTo>
                  <a:pt x="45422" y="1051"/>
                </a:lnTo>
                <a:cubicBezTo>
                  <a:pt x="43345" y="2192"/>
                  <a:pt x="41633" y="4109"/>
                  <a:pt x="39762" y="5525"/>
                </a:cubicBezTo>
                <a:cubicBezTo>
                  <a:pt x="40332" y="4863"/>
                  <a:pt x="40926" y="4292"/>
                  <a:pt x="41108" y="3470"/>
                </a:cubicBezTo>
                <a:lnTo>
                  <a:pt x="41108" y="3470"/>
                </a:lnTo>
                <a:cubicBezTo>
                  <a:pt x="39397" y="3881"/>
                  <a:pt x="38164" y="5410"/>
                  <a:pt x="36657" y="5890"/>
                </a:cubicBezTo>
                <a:cubicBezTo>
                  <a:pt x="37114" y="5388"/>
                  <a:pt x="37160" y="4794"/>
                  <a:pt x="37388" y="4292"/>
                </a:cubicBezTo>
                <a:lnTo>
                  <a:pt x="37388" y="4292"/>
                </a:lnTo>
                <a:cubicBezTo>
                  <a:pt x="36452" y="4680"/>
                  <a:pt x="35379" y="5456"/>
                  <a:pt x="34421" y="5935"/>
                </a:cubicBezTo>
                <a:cubicBezTo>
                  <a:pt x="34831" y="5410"/>
                  <a:pt x="35242" y="4840"/>
                  <a:pt x="35539" y="4292"/>
                </a:cubicBezTo>
                <a:lnTo>
                  <a:pt x="35539" y="4292"/>
                </a:lnTo>
                <a:cubicBezTo>
                  <a:pt x="34512" y="4771"/>
                  <a:pt x="33530" y="5593"/>
                  <a:pt x="32503" y="6095"/>
                </a:cubicBezTo>
                <a:cubicBezTo>
                  <a:pt x="33097" y="5137"/>
                  <a:pt x="34170" y="4315"/>
                  <a:pt x="35083" y="3630"/>
                </a:cubicBezTo>
                <a:lnTo>
                  <a:pt x="35083" y="3630"/>
                </a:lnTo>
                <a:cubicBezTo>
                  <a:pt x="33485" y="4064"/>
                  <a:pt x="31499" y="4383"/>
                  <a:pt x="30015" y="5091"/>
                </a:cubicBezTo>
                <a:cubicBezTo>
                  <a:pt x="29856" y="5182"/>
                  <a:pt x="29696" y="5296"/>
                  <a:pt x="29559" y="5433"/>
                </a:cubicBezTo>
                <a:cubicBezTo>
                  <a:pt x="30951" y="3767"/>
                  <a:pt x="32207" y="1964"/>
                  <a:pt x="33667" y="343"/>
                </a:cubicBezTo>
                <a:lnTo>
                  <a:pt x="33667" y="343"/>
                </a:lnTo>
                <a:cubicBezTo>
                  <a:pt x="30381" y="777"/>
                  <a:pt x="29513" y="3813"/>
                  <a:pt x="27002" y="5068"/>
                </a:cubicBezTo>
                <a:cubicBezTo>
                  <a:pt x="27664" y="4269"/>
                  <a:pt x="28372" y="3425"/>
                  <a:pt x="28783" y="2443"/>
                </a:cubicBezTo>
                <a:cubicBezTo>
                  <a:pt x="26751" y="2443"/>
                  <a:pt x="24834" y="4269"/>
                  <a:pt x="23305" y="5479"/>
                </a:cubicBezTo>
                <a:cubicBezTo>
                  <a:pt x="23784" y="5068"/>
                  <a:pt x="24218" y="4429"/>
                  <a:pt x="24423" y="3881"/>
                </a:cubicBezTo>
                <a:lnTo>
                  <a:pt x="24423" y="3881"/>
                </a:lnTo>
                <a:cubicBezTo>
                  <a:pt x="23305" y="3904"/>
                  <a:pt x="22414" y="4589"/>
                  <a:pt x="21616" y="5273"/>
                </a:cubicBezTo>
                <a:cubicBezTo>
                  <a:pt x="22163" y="4497"/>
                  <a:pt x="22962" y="3721"/>
                  <a:pt x="23008" y="2671"/>
                </a:cubicBezTo>
                <a:lnTo>
                  <a:pt x="23008" y="2671"/>
                </a:lnTo>
                <a:cubicBezTo>
                  <a:pt x="21958" y="3402"/>
                  <a:pt x="20999" y="4292"/>
                  <a:pt x="20018" y="5068"/>
                </a:cubicBezTo>
                <a:cubicBezTo>
                  <a:pt x="20908" y="3562"/>
                  <a:pt x="22232" y="2215"/>
                  <a:pt x="22825" y="594"/>
                </a:cubicBezTo>
                <a:lnTo>
                  <a:pt x="22825" y="594"/>
                </a:lnTo>
                <a:cubicBezTo>
                  <a:pt x="20943" y="706"/>
                  <a:pt x="18159" y="3348"/>
                  <a:pt x="17561" y="5173"/>
                </a:cubicBezTo>
                <a:lnTo>
                  <a:pt x="17561" y="5173"/>
                </a:lnTo>
                <a:cubicBezTo>
                  <a:pt x="17797" y="4343"/>
                  <a:pt x="17711" y="3042"/>
                  <a:pt x="17667" y="2078"/>
                </a:cubicBezTo>
                <a:lnTo>
                  <a:pt x="17667" y="2078"/>
                </a:lnTo>
                <a:cubicBezTo>
                  <a:pt x="16685" y="2786"/>
                  <a:pt x="16160" y="3881"/>
                  <a:pt x="15681" y="4885"/>
                </a:cubicBezTo>
                <a:cubicBezTo>
                  <a:pt x="15613" y="3744"/>
                  <a:pt x="15795" y="2534"/>
                  <a:pt x="15430" y="1439"/>
                </a:cubicBezTo>
                <a:cubicBezTo>
                  <a:pt x="15088" y="2329"/>
                  <a:pt x="15407" y="3356"/>
                  <a:pt x="14859" y="4041"/>
                </a:cubicBezTo>
                <a:cubicBezTo>
                  <a:pt x="14814" y="2900"/>
                  <a:pt x="14768" y="1713"/>
                  <a:pt x="14563" y="594"/>
                </a:cubicBezTo>
                <a:cubicBezTo>
                  <a:pt x="13832" y="1393"/>
                  <a:pt x="14083" y="2740"/>
                  <a:pt x="13832" y="3630"/>
                </a:cubicBezTo>
                <a:cubicBezTo>
                  <a:pt x="13650" y="2694"/>
                  <a:pt x="13513" y="1667"/>
                  <a:pt x="13170" y="845"/>
                </a:cubicBezTo>
                <a:cubicBezTo>
                  <a:pt x="12942" y="2078"/>
                  <a:pt x="12280" y="3174"/>
                  <a:pt x="12303" y="4452"/>
                </a:cubicBezTo>
                <a:cubicBezTo>
                  <a:pt x="11687" y="3630"/>
                  <a:pt x="11276" y="2398"/>
                  <a:pt x="10705" y="1462"/>
                </a:cubicBezTo>
                <a:lnTo>
                  <a:pt x="10705" y="1462"/>
                </a:lnTo>
                <a:cubicBezTo>
                  <a:pt x="10637" y="2808"/>
                  <a:pt x="11093" y="3790"/>
                  <a:pt x="11344" y="5022"/>
                </a:cubicBezTo>
                <a:cubicBezTo>
                  <a:pt x="10340" y="4360"/>
                  <a:pt x="9610" y="3425"/>
                  <a:pt x="8674" y="2694"/>
                </a:cubicBezTo>
                <a:lnTo>
                  <a:pt x="8674" y="2694"/>
                </a:lnTo>
                <a:cubicBezTo>
                  <a:pt x="9107" y="3447"/>
                  <a:pt x="9518" y="4178"/>
                  <a:pt x="9427" y="5068"/>
                </a:cubicBezTo>
                <a:cubicBezTo>
                  <a:pt x="8628" y="4497"/>
                  <a:pt x="7852" y="3699"/>
                  <a:pt x="7053" y="3105"/>
                </a:cubicBezTo>
                <a:lnTo>
                  <a:pt x="7053" y="3105"/>
                </a:lnTo>
                <a:cubicBezTo>
                  <a:pt x="7213" y="4132"/>
                  <a:pt x="7555" y="5388"/>
                  <a:pt x="8217" y="6301"/>
                </a:cubicBezTo>
                <a:cubicBezTo>
                  <a:pt x="7099" y="5730"/>
                  <a:pt x="5935" y="4840"/>
                  <a:pt x="4748" y="4475"/>
                </a:cubicBezTo>
                <a:cubicBezTo>
                  <a:pt x="2077" y="6871"/>
                  <a:pt x="1643" y="12486"/>
                  <a:pt x="1484" y="15864"/>
                </a:cubicBezTo>
                <a:cubicBezTo>
                  <a:pt x="1301" y="19311"/>
                  <a:pt x="0" y="25862"/>
                  <a:pt x="3287" y="28395"/>
                </a:cubicBezTo>
                <a:cubicBezTo>
                  <a:pt x="4236" y="29129"/>
                  <a:pt x="5625" y="29405"/>
                  <a:pt x="7223" y="29405"/>
                </a:cubicBezTo>
                <a:cubicBezTo>
                  <a:pt x="11541" y="29405"/>
                  <a:pt x="17385" y="27391"/>
                  <a:pt x="20200" y="26957"/>
                </a:cubicBezTo>
                <a:cubicBezTo>
                  <a:pt x="20671" y="26884"/>
                  <a:pt x="21145" y="26851"/>
                  <a:pt x="21623" y="26851"/>
                </a:cubicBezTo>
                <a:cubicBezTo>
                  <a:pt x="26442" y="26851"/>
                  <a:pt x="31599" y="30246"/>
                  <a:pt x="36394" y="30246"/>
                </a:cubicBezTo>
                <a:cubicBezTo>
                  <a:pt x="36452" y="30246"/>
                  <a:pt x="36509" y="30245"/>
                  <a:pt x="36566" y="30244"/>
                </a:cubicBezTo>
                <a:cubicBezTo>
                  <a:pt x="36813" y="30240"/>
                  <a:pt x="37060" y="30237"/>
                  <a:pt x="37306" y="30237"/>
                </a:cubicBezTo>
                <a:cubicBezTo>
                  <a:pt x="46768" y="30237"/>
                  <a:pt x="55120" y="33577"/>
                  <a:pt x="64664" y="33600"/>
                </a:cubicBezTo>
                <a:cubicBezTo>
                  <a:pt x="72532" y="33600"/>
                  <a:pt x="80845" y="30278"/>
                  <a:pt x="88787" y="30278"/>
                </a:cubicBezTo>
                <a:cubicBezTo>
                  <a:pt x="90016" y="30278"/>
                  <a:pt x="91235" y="30358"/>
                  <a:pt x="92443" y="30541"/>
                </a:cubicBezTo>
                <a:cubicBezTo>
                  <a:pt x="92555" y="30558"/>
                  <a:pt x="92668" y="30567"/>
                  <a:pt x="92783" y="30567"/>
                </a:cubicBezTo>
                <a:cubicBezTo>
                  <a:pt x="94328" y="30567"/>
                  <a:pt x="96109" y="29068"/>
                  <a:pt x="97829" y="27985"/>
                </a:cubicBezTo>
                <a:cubicBezTo>
                  <a:pt x="97966" y="28122"/>
                  <a:pt x="98126" y="28281"/>
                  <a:pt x="98286" y="28395"/>
                </a:cubicBezTo>
                <a:cubicBezTo>
                  <a:pt x="99235" y="29129"/>
                  <a:pt x="100624" y="29405"/>
                  <a:pt x="102222" y="29405"/>
                </a:cubicBezTo>
                <a:cubicBezTo>
                  <a:pt x="106540" y="29405"/>
                  <a:pt x="112384" y="27391"/>
                  <a:pt x="115199" y="26957"/>
                </a:cubicBezTo>
                <a:cubicBezTo>
                  <a:pt x="115670" y="26884"/>
                  <a:pt x="116144" y="26851"/>
                  <a:pt x="116622" y="26851"/>
                </a:cubicBezTo>
                <a:cubicBezTo>
                  <a:pt x="121441" y="26851"/>
                  <a:pt x="126600" y="30246"/>
                  <a:pt x="131415" y="30246"/>
                </a:cubicBezTo>
                <a:cubicBezTo>
                  <a:pt x="131473" y="30246"/>
                  <a:pt x="131530" y="30245"/>
                  <a:pt x="131588" y="30244"/>
                </a:cubicBezTo>
                <a:cubicBezTo>
                  <a:pt x="131835" y="30240"/>
                  <a:pt x="132081" y="30237"/>
                  <a:pt x="132326" y="30237"/>
                </a:cubicBezTo>
                <a:cubicBezTo>
                  <a:pt x="141767" y="30237"/>
                  <a:pt x="150119" y="33577"/>
                  <a:pt x="159663" y="33600"/>
                </a:cubicBezTo>
                <a:cubicBezTo>
                  <a:pt x="167531" y="33600"/>
                  <a:pt x="175844" y="30278"/>
                  <a:pt x="183786" y="30278"/>
                </a:cubicBezTo>
                <a:cubicBezTo>
                  <a:pt x="185015" y="30278"/>
                  <a:pt x="186234" y="30358"/>
                  <a:pt x="187441" y="30541"/>
                </a:cubicBezTo>
                <a:cubicBezTo>
                  <a:pt x="187555" y="30560"/>
                  <a:pt x="187671" y="30569"/>
                  <a:pt x="187788" y="30569"/>
                </a:cubicBezTo>
                <a:cubicBezTo>
                  <a:pt x="188962" y="30569"/>
                  <a:pt x="190288" y="29676"/>
                  <a:pt x="191596" y="28784"/>
                </a:cubicBezTo>
                <a:cubicBezTo>
                  <a:pt x="192486" y="29231"/>
                  <a:pt x="193628" y="29408"/>
                  <a:pt x="194903" y="29408"/>
                </a:cubicBezTo>
                <a:cubicBezTo>
                  <a:pt x="199222" y="29408"/>
                  <a:pt x="205074" y="27380"/>
                  <a:pt x="207893" y="26957"/>
                </a:cubicBezTo>
                <a:cubicBezTo>
                  <a:pt x="208363" y="26884"/>
                  <a:pt x="208838" y="26851"/>
                  <a:pt x="209315" y="26851"/>
                </a:cubicBezTo>
                <a:cubicBezTo>
                  <a:pt x="214135" y="26851"/>
                  <a:pt x="219293" y="30246"/>
                  <a:pt x="224109" y="30246"/>
                </a:cubicBezTo>
                <a:cubicBezTo>
                  <a:pt x="224166" y="30246"/>
                  <a:pt x="224224" y="30245"/>
                  <a:pt x="224282" y="30244"/>
                </a:cubicBezTo>
                <a:cubicBezTo>
                  <a:pt x="224528" y="30240"/>
                  <a:pt x="224774" y="30237"/>
                  <a:pt x="225019" y="30237"/>
                </a:cubicBezTo>
                <a:cubicBezTo>
                  <a:pt x="234461" y="30237"/>
                  <a:pt x="242812" y="33577"/>
                  <a:pt x="252357" y="33600"/>
                </a:cubicBezTo>
                <a:cubicBezTo>
                  <a:pt x="260224" y="33600"/>
                  <a:pt x="268537" y="30278"/>
                  <a:pt x="276480" y="30278"/>
                </a:cubicBezTo>
                <a:cubicBezTo>
                  <a:pt x="277708" y="30278"/>
                  <a:pt x="278928" y="30358"/>
                  <a:pt x="280135" y="30541"/>
                </a:cubicBezTo>
                <a:cubicBezTo>
                  <a:pt x="280247" y="30558"/>
                  <a:pt x="280361" y="30567"/>
                  <a:pt x="280476" y="30567"/>
                </a:cubicBezTo>
                <a:cubicBezTo>
                  <a:pt x="282021" y="30567"/>
                  <a:pt x="283801" y="29068"/>
                  <a:pt x="285522" y="27985"/>
                </a:cubicBezTo>
                <a:cubicBezTo>
                  <a:pt x="285659" y="28122"/>
                  <a:pt x="285819" y="28281"/>
                  <a:pt x="285978" y="28395"/>
                </a:cubicBezTo>
                <a:cubicBezTo>
                  <a:pt x="286928" y="29129"/>
                  <a:pt x="288317" y="29405"/>
                  <a:pt x="289914" y="29405"/>
                </a:cubicBezTo>
                <a:cubicBezTo>
                  <a:pt x="294232" y="29405"/>
                  <a:pt x="300076" y="27391"/>
                  <a:pt x="302892" y="26957"/>
                </a:cubicBezTo>
                <a:cubicBezTo>
                  <a:pt x="303362" y="26884"/>
                  <a:pt x="303836" y="26851"/>
                  <a:pt x="304314" y="26851"/>
                </a:cubicBezTo>
                <a:cubicBezTo>
                  <a:pt x="309134" y="26851"/>
                  <a:pt x="314292" y="30246"/>
                  <a:pt x="319108" y="30246"/>
                </a:cubicBezTo>
                <a:cubicBezTo>
                  <a:pt x="319165" y="30246"/>
                  <a:pt x="319223" y="30245"/>
                  <a:pt x="319280" y="30244"/>
                </a:cubicBezTo>
                <a:cubicBezTo>
                  <a:pt x="319527" y="30240"/>
                  <a:pt x="319773" y="30237"/>
                  <a:pt x="320018" y="30237"/>
                </a:cubicBezTo>
                <a:cubicBezTo>
                  <a:pt x="329460" y="30237"/>
                  <a:pt x="337811" y="33577"/>
                  <a:pt x="347356" y="33600"/>
                </a:cubicBezTo>
                <a:cubicBezTo>
                  <a:pt x="355223" y="33600"/>
                  <a:pt x="363536" y="30278"/>
                  <a:pt x="371479" y="30278"/>
                </a:cubicBezTo>
                <a:cubicBezTo>
                  <a:pt x="372707" y="30278"/>
                  <a:pt x="373926" y="30358"/>
                  <a:pt x="375134" y="30541"/>
                </a:cubicBezTo>
                <a:cubicBezTo>
                  <a:pt x="375245" y="30558"/>
                  <a:pt x="375357" y="30566"/>
                  <a:pt x="375471" y="30566"/>
                </a:cubicBezTo>
                <a:cubicBezTo>
                  <a:pt x="377792" y="30566"/>
                  <a:pt x="380679" y="27172"/>
                  <a:pt x="382986" y="26889"/>
                </a:cubicBezTo>
                <a:lnTo>
                  <a:pt x="382986" y="5296"/>
                </a:lnTo>
                <a:cubicBezTo>
                  <a:pt x="383465" y="4954"/>
                  <a:pt x="383922" y="4360"/>
                  <a:pt x="384196" y="3904"/>
                </a:cubicBezTo>
                <a:lnTo>
                  <a:pt x="384196" y="3904"/>
                </a:lnTo>
                <a:cubicBezTo>
                  <a:pt x="383191" y="4064"/>
                  <a:pt x="382164" y="4908"/>
                  <a:pt x="381251" y="5273"/>
                </a:cubicBezTo>
                <a:cubicBezTo>
                  <a:pt x="381730" y="4885"/>
                  <a:pt x="382004" y="4497"/>
                  <a:pt x="382370" y="4087"/>
                </a:cubicBezTo>
                <a:lnTo>
                  <a:pt x="382370" y="4087"/>
                </a:lnTo>
                <a:cubicBezTo>
                  <a:pt x="381867" y="4360"/>
                  <a:pt x="381251" y="4543"/>
                  <a:pt x="380795" y="4863"/>
                </a:cubicBezTo>
                <a:cubicBezTo>
                  <a:pt x="381228" y="4452"/>
                  <a:pt x="381594" y="3904"/>
                  <a:pt x="381936" y="3470"/>
                </a:cubicBezTo>
                <a:lnTo>
                  <a:pt x="381936" y="3470"/>
                </a:lnTo>
                <a:cubicBezTo>
                  <a:pt x="381160" y="3904"/>
                  <a:pt x="380247" y="4406"/>
                  <a:pt x="379516" y="4863"/>
                </a:cubicBezTo>
                <a:cubicBezTo>
                  <a:pt x="380544" y="3653"/>
                  <a:pt x="382164" y="2717"/>
                  <a:pt x="383146" y="1416"/>
                </a:cubicBezTo>
                <a:lnTo>
                  <a:pt x="383146" y="1416"/>
                </a:lnTo>
                <a:cubicBezTo>
                  <a:pt x="380429" y="2238"/>
                  <a:pt x="378649" y="3676"/>
                  <a:pt x="376389" y="5228"/>
                </a:cubicBezTo>
                <a:lnTo>
                  <a:pt x="376389" y="5228"/>
                </a:lnTo>
                <a:cubicBezTo>
                  <a:pt x="376458" y="4954"/>
                  <a:pt x="376526" y="4726"/>
                  <a:pt x="376595" y="4497"/>
                </a:cubicBezTo>
                <a:lnTo>
                  <a:pt x="376595" y="4497"/>
                </a:lnTo>
                <a:cubicBezTo>
                  <a:pt x="376093" y="4726"/>
                  <a:pt x="375271" y="4977"/>
                  <a:pt x="374837" y="5273"/>
                </a:cubicBezTo>
                <a:cubicBezTo>
                  <a:pt x="375043" y="4863"/>
                  <a:pt x="375043" y="4475"/>
                  <a:pt x="375157" y="4132"/>
                </a:cubicBezTo>
                <a:lnTo>
                  <a:pt x="375157" y="4132"/>
                </a:lnTo>
                <a:cubicBezTo>
                  <a:pt x="374586" y="4497"/>
                  <a:pt x="373924" y="4863"/>
                  <a:pt x="373399" y="5068"/>
                </a:cubicBezTo>
                <a:cubicBezTo>
                  <a:pt x="373879" y="4589"/>
                  <a:pt x="374335" y="4041"/>
                  <a:pt x="374700" y="3493"/>
                </a:cubicBezTo>
                <a:lnTo>
                  <a:pt x="374700" y="3493"/>
                </a:lnTo>
                <a:cubicBezTo>
                  <a:pt x="373559" y="3539"/>
                  <a:pt x="372463" y="4475"/>
                  <a:pt x="371505" y="5068"/>
                </a:cubicBezTo>
                <a:cubicBezTo>
                  <a:pt x="372030" y="4566"/>
                  <a:pt x="372623" y="3972"/>
                  <a:pt x="372897" y="3265"/>
                </a:cubicBezTo>
                <a:cubicBezTo>
                  <a:pt x="372883" y="3265"/>
                  <a:pt x="372868" y="3265"/>
                  <a:pt x="372854" y="3265"/>
                </a:cubicBezTo>
                <a:cubicBezTo>
                  <a:pt x="371526" y="3265"/>
                  <a:pt x="370420" y="4299"/>
                  <a:pt x="369291" y="4908"/>
                </a:cubicBezTo>
                <a:cubicBezTo>
                  <a:pt x="369747" y="4429"/>
                  <a:pt x="370090" y="3790"/>
                  <a:pt x="370432" y="3265"/>
                </a:cubicBezTo>
                <a:lnTo>
                  <a:pt x="370432" y="3265"/>
                </a:lnTo>
                <a:cubicBezTo>
                  <a:pt x="369199" y="3356"/>
                  <a:pt x="368218" y="4338"/>
                  <a:pt x="367031" y="4703"/>
                </a:cubicBezTo>
                <a:cubicBezTo>
                  <a:pt x="367647" y="4132"/>
                  <a:pt x="368286" y="3470"/>
                  <a:pt x="368789" y="2877"/>
                </a:cubicBezTo>
                <a:lnTo>
                  <a:pt x="368789" y="2877"/>
                </a:lnTo>
                <a:cubicBezTo>
                  <a:pt x="367282" y="3151"/>
                  <a:pt x="365730" y="4338"/>
                  <a:pt x="364315" y="4863"/>
                </a:cubicBezTo>
                <a:cubicBezTo>
                  <a:pt x="364634" y="3630"/>
                  <a:pt x="366415" y="2626"/>
                  <a:pt x="367510" y="1827"/>
                </a:cubicBezTo>
                <a:lnTo>
                  <a:pt x="367510" y="1827"/>
                </a:lnTo>
                <a:cubicBezTo>
                  <a:pt x="365388" y="2306"/>
                  <a:pt x="363105" y="4657"/>
                  <a:pt x="361005" y="5091"/>
                </a:cubicBezTo>
                <a:cubicBezTo>
                  <a:pt x="362094" y="4276"/>
                  <a:pt x="361847" y="4020"/>
                  <a:pt x="361134" y="4020"/>
                </a:cubicBezTo>
                <a:cubicBezTo>
                  <a:pt x="360130" y="4020"/>
                  <a:pt x="358201" y="4529"/>
                  <a:pt x="357787" y="4703"/>
                </a:cubicBezTo>
                <a:cubicBezTo>
                  <a:pt x="358426" y="4338"/>
                  <a:pt x="358654" y="3767"/>
                  <a:pt x="358928" y="3265"/>
                </a:cubicBezTo>
                <a:lnTo>
                  <a:pt x="358928" y="3265"/>
                </a:lnTo>
                <a:cubicBezTo>
                  <a:pt x="357901" y="3425"/>
                  <a:pt x="356919" y="4087"/>
                  <a:pt x="355915" y="4246"/>
                </a:cubicBezTo>
                <a:cubicBezTo>
                  <a:pt x="356440" y="3699"/>
                  <a:pt x="357056" y="3082"/>
                  <a:pt x="357285" y="2489"/>
                </a:cubicBezTo>
                <a:lnTo>
                  <a:pt x="357285" y="2489"/>
                </a:lnTo>
                <a:cubicBezTo>
                  <a:pt x="356577" y="2854"/>
                  <a:pt x="355915" y="3311"/>
                  <a:pt x="355253" y="3790"/>
                </a:cubicBezTo>
                <a:cubicBezTo>
                  <a:pt x="355869" y="3059"/>
                  <a:pt x="356874" y="2580"/>
                  <a:pt x="357285" y="1621"/>
                </a:cubicBezTo>
                <a:lnTo>
                  <a:pt x="357285" y="1621"/>
                </a:lnTo>
                <a:cubicBezTo>
                  <a:pt x="355459" y="1987"/>
                  <a:pt x="353381" y="3493"/>
                  <a:pt x="351784" y="4543"/>
                </a:cubicBezTo>
                <a:cubicBezTo>
                  <a:pt x="352058" y="4338"/>
                  <a:pt x="352468" y="3676"/>
                  <a:pt x="352765" y="3265"/>
                </a:cubicBezTo>
                <a:lnTo>
                  <a:pt x="352765" y="3265"/>
                </a:lnTo>
                <a:cubicBezTo>
                  <a:pt x="352012" y="3539"/>
                  <a:pt x="351350" y="4018"/>
                  <a:pt x="350597" y="4292"/>
                </a:cubicBezTo>
                <a:cubicBezTo>
                  <a:pt x="351122" y="3813"/>
                  <a:pt x="351578" y="3288"/>
                  <a:pt x="351943" y="2694"/>
                </a:cubicBezTo>
                <a:lnTo>
                  <a:pt x="351943" y="2694"/>
                </a:lnTo>
                <a:cubicBezTo>
                  <a:pt x="350734" y="3037"/>
                  <a:pt x="349775" y="3950"/>
                  <a:pt x="348702" y="4452"/>
                </a:cubicBezTo>
                <a:cubicBezTo>
                  <a:pt x="349250" y="3721"/>
                  <a:pt x="350277" y="3196"/>
                  <a:pt x="350757" y="2306"/>
                </a:cubicBezTo>
                <a:lnTo>
                  <a:pt x="350757" y="2306"/>
                </a:lnTo>
                <a:cubicBezTo>
                  <a:pt x="349752" y="2786"/>
                  <a:pt x="348611" y="3174"/>
                  <a:pt x="347721" y="3836"/>
                </a:cubicBezTo>
                <a:cubicBezTo>
                  <a:pt x="348611" y="2991"/>
                  <a:pt x="349935" y="2238"/>
                  <a:pt x="350505" y="1211"/>
                </a:cubicBezTo>
                <a:lnTo>
                  <a:pt x="350505" y="1211"/>
                </a:lnTo>
                <a:cubicBezTo>
                  <a:pt x="348542" y="1713"/>
                  <a:pt x="346579" y="2580"/>
                  <a:pt x="345005" y="3927"/>
                </a:cubicBezTo>
                <a:cubicBezTo>
                  <a:pt x="345438" y="3470"/>
                  <a:pt x="346420" y="2443"/>
                  <a:pt x="346602" y="1621"/>
                </a:cubicBezTo>
                <a:lnTo>
                  <a:pt x="346602" y="1621"/>
                </a:lnTo>
                <a:cubicBezTo>
                  <a:pt x="345119" y="1964"/>
                  <a:pt x="343726" y="3196"/>
                  <a:pt x="342585" y="4246"/>
                </a:cubicBezTo>
                <a:cubicBezTo>
                  <a:pt x="342950" y="3584"/>
                  <a:pt x="343338" y="2945"/>
                  <a:pt x="343681" y="2238"/>
                </a:cubicBezTo>
                <a:lnTo>
                  <a:pt x="343681" y="2238"/>
                </a:lnTo>
                <a:cubicBezTo>
                  <a:pt x="342654" y="2557"/>
                  <a:pt x="341604" y="3516"/>
                  <a:pt x="340736" y="4246"/>
                </a:cubicBezTo>
                <a:cubicBezTo>
                  <a:pt x="341147" y="3721"/>
                  <a:pt x="341421" y="3105"/>
                  <a:pt x="341672" y="2489"/>
                </a:cubicBezTo>
                <a:lnTo>
                  <a:pt x="341672" y="2489"/>
                </a:lnTo>
                <a:cubicBezTo>
                  <a:pt x="340919" y="2945"/>
                  <a:pt x="340166" y="3584"/>
                  <a:pt x="339458" y="4041"/>
                </a:cubicBezTo>
                <a:cubicBezTo>
                  <a:pt x="339709" y="3562"/>
                  <a:pt x="339937" y="2763"/>
                  <a:pt x="340211" y="2238"/>
                </a:cubicBezTo>
                <a:lnTo>
                  <a:pt x="340211" y="2238"/>
                </a:lnTo>
                <a:cubicBezTo>
                  <a:pt x="339504" y="2968"/>
                  <a:pt x="337952" y="3858"/>
                  <a:pt x="337586" y="4885"/>
                </a:cubicBezTo>
                <a:cubicBezTo>
                  <a:pt x="337495" y="4224"/>
                  <a:pt x="337335" y="3516"/>
                  <a:pt x="337107" y="2900"/>
                </a:cubicBezTo>
                <a:cubicBezTo>
                  <a:pt x="336856" y="3425"/>
                  <a:pt x="336377" y="3836"/>
                  <a:pt x="336194" y="4406"/>
                </a:cubicBezTo>
                <a:cubicBezTo>
                  <a:pt x="336057" y="3813"/>
                  <a:pt x="335852" y="3402"/>
                  <a:pt x="335943" y="2694"/>
                </a:cubicBezTo>
                <a:lnTo>
                  <a:pt x="335943" y="2694"/>
                </a:lnTo>
                <a:cubicBezTo>
                  <a:pt x="335578" y="3288"/>
                  <a:pt x="335235" y="4132"/>
                  <a:pt x="334961" y="4657"/>
                </a:cubicBezTo>
                <a:cubicBezTo>
                  <a:pt x="334528" y="3676"/>
                  <a:pt x="334710" y="2534"/>
                  <a:pt x="334710" y="1439"/>
                </a:cubicBezTo>
                <a:lnTo>
                  <a:pt x="334710" y="1439"/>
                </a:lnTo>
                <a:cubicBezTo>
                  <a:pt x="334665" y="2466"/>
                  <a:pt x="334482" y="3699"/>
                  <a:pt x="333934" y="4452"/>
                </a:cubicBezTo>
                <a:cubicBezTo>
                  <a:pt x="333775" y="2922"/>
                  <a:pt x="334208" y="1530"/>
                  <a:pt x="334299" y="1"/>
                </a:cubicBezTo>
                <a:lnTo>
                  <a:pt x="334299" y="1"/>
                </a:lnTo>
                <a:cubicBezTo>
                  <a:pt x="333683" y="1690"/>
                  <a:pt x="332565" y="3562"/>
                  <a:pt x="332245" y="5228"/>
                </a:cubicBezTo>
                <a:cubicBezTo>
                  <a:pt x="332337" y="4634"/>
                  <a:pt x="332359" y="4109"/>
                  <a:pt x="332451" y="3516"/>
                </a:cubicBezTo>
                <a:lnTo>
                  <a:pt x="332451" y="3516"/>
                </a:lnTo>
                <a:cubicBezTo>
                  <a:pt x="331743" y="4315"/>
                  <a:pt x="330899" y="5091"/>
                  <a:pt x="329986" y="5616"/>
                </a:cubicBezTo>
                <a:cubicBezTo>
                  <a:pt x="330396" y="5114"/>
                  <a:pt x="330374" y="4612"/>
                  <a:pt x="330556" y="4087"/>
                </a:cubicBezTo>
                <a:lnTo>
                  <a:pt x="330556" y="4087"/>
                </a:lnTo>
                <a:cubicBezTo>
                  <a:pt x="329803" y="4543"/>
                  <a:pt x="329095" y="5114"/>
                  <a:pt x="328342" y="5639"/>
                </a:cubicBezTo>
                <a:cubicBezTo>
                  <a:pt x="328593" y="5251"/>
                  <a:pt x="328707" y="4680"/>
                  <a:pt x="328936" y="4292"/>
                </a:cubicBezTo>
                <a:lnTo>
                  <a:pt x="328936" y="4292"/>
                </a:lnTo>
                <a:cubicBezTo>
                  <a:pt x="328114" y="4589"/>
                  <a:pt x="327475" y="5182"/>
                  <a:pt x="326721" y="5616"/>
                </a:cubicBezTo>
                <a:cubicBezTo>
                  <a:pt x="327132" y="5091"/>
                  <a:pt x="327589" y="4452"/>
                  <a:pt x="327908" y="3881"/>
                </a:cubicBezTo>
                <a:lnTo>
                  <a:pt x="327908" y="3881"/>
                </a:lnTo>
                <a:cubicBezTo>
                  <a:pt x="326973" y="4406"/>
                  <a:pt x="326060" y="4954"/>
                  <a:pt x="325283" y="5639"/>
                </a:cubicBezTo>
                <a:cubicBezTo>
                  <a:pt x="325580" y="4064"/>
                  <a:pt x="327383" y="2603"/>
                  <a:pt x="328114" y="1051"/>
                </a:cubicBezTo>
                <a:lnTo>
                  <a:pt x="328114" y="1051"/>
                </a:lnTo>
                <a:cubicBezTo>
                  <a:pt x="326037" y="2192"/>
                  <a:pt x="324325" y="4109"/>
                  <a:pt x="322453" y="5525"/>
                </a:cubicBezTo>
                <a:cubicBezTo>
                  <a:pt x="323024" y="4863"/>
                  <a:pt x="323640" y="4292"/>
                  <a:pt x="323800" y="3470"/>
                </a:cubicBezTo>
                <a:lnTo>
                  <a:pt x="323800" y="3470"/>
                </a:lnTo>
                <a:cubicBezTo>
                  <a:pt x="322088" y="3881"/>
                  <a:pt x="320855" y="5410"/>
                  <a:pt x="319372" y="5890"/>
                </a:cubicBezTo>
                <a:cubicBezTo>
                  <a:pt x="319828" y="5388"/>
                  <a:pt x="319851" y="4794"/>
                  <a:pt x="320079" y="4292"/>
                </a:cubicBezTo>
                <a:lnTo>
                  <a:pt x="320079" y="4292"/>
                </a:lnTo>
                <a:cubicBezTo>
                  <a:pt x="319143" y="4680"/>
                  <a:pt x="318071" y="5456"/>
                  <a:pt x="317112" y="5935"/>
                </a:cubicBezTo>
                <a:cubicBezTo>
                  <a:pt x="317546" y="5410"/>
                  <a:pt x="317934" y="4840"/>
                  <a:pt x="318253" y="4292"/>
                </a:cubicBezTo>
                <a:lnTo>
                  <a:pt x="318253" y="4292"/>
                </a:lnTo>
                <a:cubicBezTo>
                  <a:pt x="317203" y="4771"/>
                  <a:pt x="316222" y="5593"/>
                  <a:pt x="315195" y="6095"/>
                </a:cubicBezTo>
                <a:cubicBezTo>
                  <a:pt x="315811" y="5137"/>
                  <a:pt x="316861" y="4315"/>
                  <a:pt x="317774" y="3630"/>
                </a:cubicBezTo>
                <a:lnTo>
                  <a:pt x="317774" y="3630"/>
                </a:lnTo>
                <a:cubicBezTo>
                  <a:pt x="316176" y="4064"/>
                  <a:pt x="314190" y="4383"/>
                  <a:pt x="312730" y="5091"/>
                </a:cubicBezTo>
                <a:cubicBezTo>
                  <a:pt x="312547" y="5182"/>
                  <a:pt x="312387" y="5296"/>
                  <a:pt x="312273" y="5433"/>
                </a:cubicBezTo>
                <a:cubicBezTo>
                  <a:pt x="313643" y="3767"/>
                  <a:pt x="314898" y="1964"/>
                  <a:pt x="316359" y="343"/>
                </a:cubicBezTo>
                <a:lnTo>
                  <a:pt x="316359" y="343"/>
                </a:lnTo>
                <a:cubicBezTo>
                  <a:pt x="313095" y="777"/>
                  <a:pt x="312227" y="3813"/>
                  <a:pt x="309694" y="5068"/>
                </a:cubicBezTo>
                <a:cubicBezTo>
                  <a:pt x="310356" y="4269"/>
                  <a:pt x="311086" y="3425"/>
                  <a:pt x="311474" y="2443"/>
                </a:cubicBezTo>
                <a:cubicBezTo>
                  <a:pt x="309443" y="2443"/>
                  <a:pt x="307525" y="4269"/>
                  <a:pt x="306019" y="5479"/>
                </a:cubicBezTo>
                <a:cubicBezTo>
                  <a:pt x="306475" y="5068"/>
                  <a:pt x="306909" y="4429"/>
                  <a:pt x="307115" y="3881"/>
                </a:cubicBezTo>
                <a:lnTo>
                  <a:pt x="307115" y="3881"/>
                </a:lnTo>
                <a:cubicBezTo>
                  <a:pt x="305996" y="3904"/>
                  <a:pt x="305106" y="4589"/>
                  <a:pt x="304307" y="5273"/>
                </a:cubicBezTo>
                <a:cubicBezTo>
                  <a:pt x="304878" y="4497"/>
                  <a:pt x="305677" y="3721"/>
                  <a:pt x="305699" y="2671"/>
                </a:cubicBezTo>
                <a:lnTo>
                  <a:pt x="305699" y="2671"/>
                </a:lnTo>
                <a:cubicBezTo>
                  <a:pt x="304649" y="3402"/>
                  <a:pt x="303714" y="4292"/>
                  <a:pt x="302732" y="5068"/>
                </a:cubicBezTo>
                <a:cubicBezTo>
                  <a:pt x="303599" y="3562"/>
                  <a:pt x="304923" y="2215"/>
                  <a:pt x="305517" y="594"/>
                </a:cubicBezTo>
                <a:lnTo>
                  <a:pt x="305517" y="594"/>
                </a:lnTo>
                <a:cubicBezTo>
                  <a:pt x="303654" y="705"/>
                  <a:pt x="300907" y="3295"/>
                  <a:pt x="300271" y="5117"/>
                </a:cubicBezTo>
                <a:lnTo>
                  <a:pt x="300271" y="5117"/>
                </a:lnTo>
                <a:cubicBezTo>
                  <a:pt x="300504" y="4286"/>
                  <a:pt x="300401" y="3021"/>
                  <a:pt x="300358" y="2078"/>
                </a:cubicBezTo>
                <a:lnTo>
                  <a:pt x="300358" y="2078"/>
                </a:lnTo>
                <a:cubicBezTo>
                  <a:pt x="299377" y="2786"/>
                  <a:pt x="298852" y="3881"/>
                  <a:pt x="298372" y="4885"/>
                </a:cubicBezTo>
                <a:cubicBezTo>
                  <a:pt x="298304" y="3744"/>
                  <a:pt x="298487" y="2534"/>
                  <a:pt x="298121" y="1439"/>
                </a:cubicBezTo>
                <a:cubicBezTo>
                  <a:pt x="297802" y="2329"/>
                  <a:pt x="298099" y="3356"/>
                  <a:pt x="297551" y="4041"/>
                </a:cubicBezTo>
                <a:cubicBezTo>
                  <a:pt x="297505" y="2900"/>
                  <a:pt x="297459" y="1713"/>
                  <a:pt x="297277" y="594"/>
                </a:cubicBezTo>
                <a:cubicBezTo>
                  <a:pt x="296524" y="1393"/>
                  <a:pt x="296775" y="2740"/>
                  <a:pt x="296546" y="3630"/>
                </a:cubicBezTo>
                <a:cubicBezTo>
                  <a:pt x="296341" y="2694"/>
                  <a:pt x="296227" y="1667"/>
                  <a:pt x="295862" y="845"/>
                </a:cubicBezTo>
                <a:cubicBezTo>
                  <a:pt x="295633" y="2078"/>
                  <a:pt x="294971" y="3174"/>
                  <a:pt x="294994" y="4452"/>
                </a:cubicBezTo>
                <a:cubicBezTo>
                  <a:pt x="294378" y="3630"/>
                  <a:pt x="293967" y="2398"/>
                  <a:pt x="293397" y="1462"/>
                </a:cubicBezTo>
                <a:lnTo>
                  <a:pt x="293397" y="1462"/>
                </a:lnTo>
                <a:cubicBezTo>
                  <a:pt x="293328" y="2808"/>
                  <a:pt x="293785" y="3790"/>
                  <a:pt x="294036" y="5022"/>
                </a:cubicBezTo>
                <a:cubicBezTo>
                  <a:pt x="293031" y="4360"/>
                  <a:pt x="292301" y="3425"/>
                  <a:pt x="291365" y="2694"/>
                </a:cubicBezTo>
                <a:lnTo>
                  <a:pt x="291365" y="2694"/>
                </a:lnTo>
                <a:cubicBezTo>
                  <a:pt x="291799" y="3447"/>
                  <a:pt x="292210" y="4178"/>
                  <a:pt x="292141" y="5068"/>
                </a:cubicBezTo>
                <a:cubicBezTo>
                  <a:pt x="291319" y="4497"/>
                  <a:pt x="290566" y="3699"/>
                  <a:pt x="289744" y="3105"/>
                </a:cubicBezTo>
                <a:lnTo>
                  <a:pt x="289744" y="3105"/>
                </a:lnTo>
                <a:cubicBezTo>
                  <a:pt x="289904" y="4132"/>
                  <a:pt x="290247" y="5388"/>
                  <a:pt x="290909" y="6301"/>
                </a:cubicBezTo>
                <a:cubicBezTo>
                  <a:pt x="290110" y="5890"/>
                  <a:pt x="289288" y="5319"/>
                  <a:pt x="288443" y="4885"/>
                </a:cubicBezTo>
                <a:cubicBezTo>
                  <a:pt x="288740" y="4566"/>
                  <a:pt x="289014" y="4201"/>
                  <a:pt x="289197" y="3904"/>
                </a:cubicBezTo>
                <a:lnTo>
                  <a:pt x="289197" y="3904"/>
                </a:lnTo>
                <a:cubicBezTo>
                  <a:pt x="288672" y="3972"/>
                  <a:pt x="288147" y="4246"/>
                  <a:pt x="287622" y="4543"/>
                </a:cubicBezTo>
                <a:cubicBezTo>
                  <a:pt x="287576" y="4520"/>
                  <a:pt x="287508" y="4497"/>
                  <a:pt x="287439" y="4475"/>
                </a:cubicBezTo>
                <a:cubicBezTo>
                  <a:pt x="287302" y="4589"/>
                  <a:pt x="287188" y="4726"/>
                  <a:pt x="287051" y="4863"/>
                </a:cubicBezTo>
                <a:cubicBezTo>
                  <a:pt x="286777" y="5022"/>
                  <a:pt x="286503" y="5159"/>
                  <a:pt x="286252" y="5273"/>
                </a:cubicBezTo>
                <a:cubicBezTo>
                  <a:pt x="286732" y="4885"/>
                  <a:pt x="287005" y="4497"/>
                  <a:pt x="287371" y="4087"/>
                </a:cubicBezTo>
                <a:lnTo>
                  <a:pt x="287371" y="4087"/>
                </a:lnTo>
                <a:cubicBezTo>
                  <a:pt x="286869" y="4360"/>
                  <a:pt x="286252" y="4543"/>
                  <a:pt x="285796" y="4863"/>
                </a:cubicBezTo>
                <a:cubicBezTo>
                  <a:pt x="286229" y="4452"/>
                  <a:pt x="286572" y="3904"/>
                  <a:pt x="286937" y="3470"/>
                </a:cubicBezTo>
                <a:lnTo>
                  <a:pt x="286937" y="3470"/>
                </a:lnTo>
                <a:cubicBezTo>
                  <a:pt x="286161" y="3904"/>
                  <a:pt x="285248" y="4406"/>
                  <a:pt x="284518" y="4863"/>
                </a:cubicBezTo>
                <a:cubicBezTo>
                  <a:pt x="285545" y="3653"/>
                  <a:pt x="287165" y="2717"/>
                  <a:pt x="288124" y="1416"/>
                </a:cubicBezTo>
                <a:lnTo>
                  <a:pt x="288124" y="1416"/>
                </a:lnTo>
                <a:cubicBezTo>
                  <a:pt x="285431" y="2238"/>
                  <a:pt x="283650" y="3676"/>
                  <a:pt x="281390" y="5228"/>
                </a:cubicBezTo>
                <a:lnTo>
                  <a:pt x="281390" y="5228"/>
                </a:lnTo>
                <a:cubicBezTo>
                  <a:pt x="281459" y="4954"/>
                  <a:pt x="281527" y="4726"/>
                  <a:pt x="281596" y="4497"/>
                </a:cubicBezTo>
                <a:lnTo>
                  <a:pt x="281596" y="4497"/>
                </a:lnTo>
                <a:cubicBezTo>
                  <a:pt x="281094" y="4726"/>
                  <a:pt x="280249" y="4977"/>
                  <a:pt x="279838" y="5273"/>
                </a:cubicBezTo>
                <a:cubicBezTo>
                  <a:pt x="280044" y="4863"/>
                  <a:pt x="280021" y="4475"/>
                  <a:pt x="280135" y="4132"/>
                </a:cubicBezTo>
                <a:lnTo>
                  <a:pt x="280135" y="4132"/>
                </a:lnTo>
                <a:cubicBezTo>
                  <a:pt x="279587" y="4497"/>
                  <a:pt x="278925" y="4863"/>
                  <a:pt x="278400" y="5068"/>
                </a:cubicBezTo>
                <a:cubicBezTo>
                  <a:pt x="278880" y="4589"/>
                  <a:pt x="279336" y="4041"/>
                  <a:pt x="279701" y="3493"/>
                </a:cubicBezTo>
                <a:lnTo>
                  <a:pt x="279701" y="3493"/>
                </a:lnTo>
                <a:cubicBezTo>
                  <a:pt x="278560" y="3539"/>
                  <a:pt x="277464" y="4475"/>
                  <a:pt x="276506" y="5068"/>
                </a:cubicBezTo>
                <a:cubicBezTo>
                  <a:pt x="277031" y="4566"/>
                  <a:pt x="277624" y="3972"/>
                  <a:pt x="277898" y="3265"/>
                </a:cubicBezTo>
                <a:cubicBezTo>
                  <a:pt x="277883" y="3265"/>
                  <a:pt x="277869" y="3265"/>
                  <a:pt x="277854" y="3265"/>
                </a:cubicBezTo>
                <a:cubicBezTo>
                  <a:pt x="276505" y="3265"/>
                  <a:pt x="275421" y="4299"/>
                  <a:pt x="274292" y="4908"/>
                </a:cubicBezTo>
                <a:cubicBezTo>
                  <a:pt x="274725" y="4429"/>
                  <a:pt x="275091" y="3790"/>
                  <a:pt x="275433" y="3265"/>
                </a:cubicBezTo>
                <a:lnTo>
                  <a:pt x="275433" y="3265"/>
                </a:lnTo>
                <a:cubicBezTo>
                  <a:pt x="274200" y="3356"/>
                  <a:pt x="273219" y="4338"/>
                  <a:pt x="272032" y="4703"/>
                </a:cubicBezTo>
                <a:cubicBezTo>
                  <a:pt x="272648" y="4132"/>
                  <a:pt x="273287" y="3470"/>
                  <a:pt x="273790" y="2877"/>
                </a:cubicBezTo>
                <a:lnTo>
                  <a:pt x="273790" y="2877"/>
                </a:lnTo>
                <a:cubicBezTo>
                  <a:pt x="272283" y="3151"/>
                  <a:pt x="270708" y="4338"/>
                  <a:pt x="269316" y="4863"/>
                </a:cubicBezTo>
                <a:cubicBezTo>
                  <a:pt x="269635" y="3630"/>
                  <a:pt x="271416" y="2626"/>
                  <a:pt x="272511" y="1827"/>
                </a:cubicBezTo>
                <a:lnTo>
                  <a:pt x="272511" y="1827"/>
                </a:lnTo>
                <a:cubicBezTo>
                  <a:pt x="270389" y="2306"/>
                  <a:pt x="268083" y="4657"/>
                  <a:pt x="266006" y="5091"/>
                </a:cubicBezTo>
                <a:cubicBezTo>
                  <a:pt x="267096" y="4276"/>
                  <a:pt x="266848" y="4020"/>
                  <a:pt x="266136" y="4020"/>
                </a:cubicBezTo>
                <a:cubicBezTo>
                  <a:pt x="265131" y="4020"/>
                  <a:pt x="263202" y="4529"/>
                  <a:pt x="262788" y="4703"/>
                </a:cubicBezTo>
                <a:cubicBezTo>
                  <a:pt x="263427" y="4338"/>
                  <a:pt x="263655" y="3767"/>
                  <a:pt x="263929" y="3265"/>
                </a:cubicBezTo>
                <a:lnTo>
                  <a:pt x="263929" y="3265"/>
                </a:lnTo>
                <a:cubicBezTo>
                  <a:pt x="262902" y="3425"/>
                  <a:pt x="261920" y="4087"/>
                  <a:pt x="260916" y="4246"/>
                </a:cubicBezTo>
                <a:cubicBezTo>
                  <a:pt x="261441" y="3699"/>
                  <a:pt x="262057" y="3082"/>
                  <a:pt x="262286" y="2489"/>
                </a:cubicBezTo>
                <a:lnTo>
                  <a:pt x="262286" y="2489"/>
                </a:lnTo>
                <a:cubicBezTo>
                  <a:pt x="261578" y="2854"/>
                  <a:pt x="260893" y="3311"/>
                  <a:pt x="260254" y="3790"/>
                </a:cubicBezTo>
                <a:cubicBezTo>
                  <a:pt x="260870" y="3059"/>
                  <a:pt x="261875" y="2580"/>
                  <a:pt x="262286" y="1621"/>
                </a:cubicBezTo>
                <a:lnTo>
                  <a:pt x="262286" y="1621"/>
                </a:lnTo>
                <a:cubicBezTo>
                  <a:pt x="260460" y="1987"/>
                  <a:pt x="258383" y="3493"/>
                  <a:pt x="256785" y="4543"/>
                </a:cubicBezTo>
                <a:cubicBezTo>
                  <a:pt x="257059" y="4338"/>
                  <a:pt x="257469" y="3676"/>
                  <a:pt x="257766" y="3265"/>
                </a:cubicBezTo>
                <a:lnTo>
                  <a:pt x="257766" y="3265"/>
                </a:lnTo>
                <a:cubicBezTo>
                  <a:pt x="257013" y="3539"/>
                  <a:pt x="256351" y="4018"/>
                  <a:pt x="255598" y="4292"/>
                </a:cubicBezTo>
                <a:cubicBezTo>
                  <a:pt x="256123" y="3813"/>
                  <a:pt x="256579" y="3288"/>
                  <a:pt x="256945" y="2694"/>
                </a:cubicBezTo>
                <a:lnTo>
                  <a:pt x="256945" y="2694"/>
                </a:lnTo>
                <a:cubicBezTo>
                  <a:pt x="255735" y="3037"/>
                  <a:pt x="254776" y="3950"/>
                  <a:pt x="253680" y="4452"/>
                </a:cubicBezTo>
                <a:cubicBezTo>
                  <a:pt x="254251" y="3721"/>
                  <a:pt x="255278" y="3196"/>
                  <a:pt x="255758" y="2306"/>
                </a:cubicBezTo>
                <a:lnTo>
                  <a:pt x="255758" y="2306"/>
                </a:lnTo>
                <a:cubicBezTo>
                  <a:pt x="254730" y="2786"/>
                  <a:pt x="253612" y="3174"/>
                  <a:pt x="252699" y="3836"/>
                </a:cubicBezTo>
                <a:cubicBezTo>
                  <a:pt x="253612" y="2991"/>
                  <a:pt x="254913" y="2238"/>
                  <a:pt x="255507" y="1211"/>
                </a:cubicBezTo>
                <a:lnTo>
                  <a:pt x="255507" y="1211"/>
                </a:lnTo>
                <a:cubicBezTo>
                  <a:pt x="253544" y="1713"/>
                  <a:pt x="251581" y="2580"/>
                  <a:pt x="250006" y="3927"/>
                </a:cubicBezTo>
                <a:cubicBezTo>
                  <a:pt x="250439" y="3470"/>
                  <a:pt x="251421" y="2443"/>
                  <a:pt x="251581" y="1621"/>
                </a:cubicBezTo>
                <a:lnTo>
                  <a:pt x="251581" y="1621"/>
                </a:lnTo>
                <a:cubicBezTo>
                  <a:pt x="250120" y="1964"/>
                  <a:pt x="248727" y="3196"/>
                  <a:pt x="247586" y="4246"/>
                </a:cubicBezTo>
                <a:cubicBezTo>
                  <a:pt x="247951" y="3584"/>
                  <a:pt x="248339" y="2945"/>
                  <a:pt x="248659" y="2238"/>
                </a:cubicBezTo>
                <a:lnTo>
                  <a:pt x="248659" y="2238"/>
                </a:lnTo>
                <a:cubicBezTo>
                  <a:pt x="247632" y="2557"/>
                  <a:pt x="246605" y="3516"/>
                  <a:pt x="245737" y="4246"/>
                </a:cubicBezTo>
                <a:cubicBezTo>
                  <a:pt x="246148" y="3721"/>
                  <a:pt x="246422" y="3105"/>
                  <a:pt x="246673" y="2489"/>
                </a:cubicBezTo>
                <a:lnTo>
                  <a:pt x="246673" y="2489"/>
                </a:lnTo>
                <a:cubicBezTo>
                  <a:pt x="245920" y="2945"/>
                  <a:pt x="245167" y="3584"/>
                  <a:pt x="244459" y="4041"/>
                </a:cubicBezTo>
                <a:cubicBezTo>
                  <a:pt x="244710" y="3562"/>
                  <a:pt x="244938" y="2763"/>
                  <a:pt x="245212" y="2238"/>
                </a:cubicBezTo>
                <a:lnTo>
                  <a:pt x="245212" y="2238"/>
                </a:lnTo>
                <a:cubicBezTo>
                  <a:pt x="244505" y="2968"/>
                  <a:pt x="242953" y="3858"/>
                  <a:pt x="242587" y="4885"/>
                </a:cubicBezTo>
                <a:cubicBezTo>
                  <a:pt x="242496" y="4224"/>
                  <a:pt x="242336" y="3516"/>
                  <a:pt x="242108" y="2900"/>
                </a:cubicBezTo>
                <a:cubicBezTo>
                  <a:pt x="241857" y="3425"/>
                  <a:pt x="241378" y="3836"/>
                  <a:pt x="241195" y="4406"/>
                </a:cubicBezTo>
                <a:cubicBezTo>
                  <a:pt x="241058" y="3813"/>
                  <a:pt x="240853" y="3402"/>
                  <a:pt x="240944" y="2694"/>
                </a:cubicBezTo>
                <a:lnTo>
                  <a:pt x="240944" y="2694"/>
                </a:lnTo>
                <a:cubicBezTo>
                  <a:pt x="240579" y="3288"/>
                  <a:pt x="240236" y="4132"/>
                  <a:pt x="239962" y="4657"/>
                </a:cubicBezTo>
                <a:cubicBezTo>
                  <a:pt x="239529" y="3676"/>
                  <a:pt x="239711" y="2534"/>
                  <a:pt x="239711" y="1439"/>
                </a:cubicBezTo>
                <a:lnTo>
                  <a:pt x="239711" y="1439"/>
                </a:lnTo>
                <a:cubicBezTo>
                  <a:pt x="239643" y="2466"/>
                  <a:pt x="239483" y="3699"/>
                  <a:pt x="238935" y="4452"/>
                </a:cubicBezTo>
                <a:cubicBezTo>
                  <a:pt x="238776" y="2922"/>
                  <a:pt x="239209" y="1530"/>
                  <a:pt x="239301" y="1"/>
                </a:cubicBezTo>
                <a:lnTo>
                  <a:pt x="239301" y="1"/>
                </a:lnTo>
                <a:cubicBezTo>
                  <a:pt x="238684" y="1690"/>
                  <a:pt x="237566" y="3562"/>
                  <a:pt x="237246" y="5228"/>
                </a:cubicBezTo>
                <a:cubicBezTo>
                  <a:pt x="237338" y="4634"/>
                  <a:pt x="237360" y="4109"/>
                  <a:pt x="237452" y="3516"/>
                </a:cubicBezTo>
                <a:lnTo>
                  <a:pt x="237452" y="3516"/>
                </a:lnTo>
                <a:cubicBezTo>
                  <a:pt x="236744" y="4315"/>
                  <a:pt x="235900" y="5091"/>
                  <a:pt x="234987" y="5616"/>
                </a:cubicBezTo>
                <a:cubicBezTo>
                  <a:pt x="235397" y="5114"/>
                  <a:pt x="235375" y="4612"/>
                  <a:pt x="235557" y="4087"/>
                </a:cubicBezTo>
                <a:lnTo>
                  <a:pt x="235557" y="4087"/>
                </a:lnTo>
                <a:cubicBezTo>
                  <a:pt x="234804" y="4543"/>
                  <a:pt x="234096" y="5114"/>
                  <a:pt x="233343" y="5639"/>
                </a:cubicBezTo>
                <a:cubicBezTo>
                  <a:pt x="233594" y="5251"/>
                  <a:pt x="233708" y="4680"/>
                  <a:pt x="233937" y="4292"/>
                </a:cubicBezTo>
                <a:lnTo>
                  <a:pt x="233937" y="4292"/>
                </a:lnTo>
                <a:cubicBezTo>
                  <a:pt x="233115" y="4589"/>
                  <a:pt x="232476" y="5182"/>
                  <a:pt x="231700" y="5616"/>
                </a:cubicBezTo>
                <a:cubicBezTo>
                  <a:pt x="232133" y="5091"/>
                  <a:pt x="232590" y="4452"/>
                  <a:pt x="232909" y="3881"/>
                </a:cubicBezTo>
                <a:lnTo>
                  <a:pt x="232909" y="3881"/>
                </a:lnTo>
                <a:cubicBezTo>
                  <a:pt x="231974" y="4406"/>
                  <a:pt x="231038" y="4954"/>
                  <a:pt x="230285" y="5639"/>
                </a:cubicBezTo>
                <a:cubicBezTo>
                  <a:pt x="230558" y="4064"/>
                  <a:pt x="232384" y="2603"/>
                  <a:pt x="233115" y="1051"/>
                </a:cubicBezTo>
                <a:lnTo>
                  <a:pt x="233115" y="1051"/>
                </a:lnTo>
                <a:cubicBezTo>
                  <a:pt x="231038" y="2192"/>
                  <a:pt x="229326" y="4109"/>
                  <a:pt x="227454" y="5525"/>
                </a:cubicBezTo>
                <a:cubicBezTo>
                  <a:pt x="228025" y="4863"/>
                  <a:pt x="228618" y="4292"/>
                  <a:pt x="228801" y="3470"/>
                </a:cubicBezTo>
                <a:lnTo>
                  <a:pt x="228801" y="3470"/>
                </a:lnTo>
                <a:cubicBezTo>
                  <a:pt x="227089" y="3881"/>
                  <a:pt x="225856" y="5410"/>
                  <a:pt x="224350" y="5890"/>
                </a:cubicBezTo>
                <a:cubicBezTo>
                  <a:pt x="224806" y="5388"/>
                  <a:pt x="224852" y="4794"/>
                  <a:pt x="225080" y="4292"/>
                </a:cubicBezTo>
                <a:lnTo>
                  <a:pt x="225080" y="4292"/>
                </a:lnTo>
                <a:cubicBezTo>
                  <a:pt x="224145" y="4680"/>
                  <a:pt x="223072" y="5456"/>
                  <a:pt x="222113" y="5935"/>
                </a:cubicBezTo>
                <a:cubicBezTo>
                  <a:pt x="222524" y="5410"/>
                  <a:pt x="222935" y="4840"/>
                  <a:pt x="223254" y="4292"/>
                </a:cubicBezTo>
                <a:lnTo>
                  <a:pt x="223254" y="4292"/>
                </a:lnTo>
                <a:cubicBezTo>
                  <a:pt x="222204" y="4771"/>
                  <a:pt x="221223" y="5593"/>
                  <a:pt x="220196" y="6095"/>
                </a:cubicBezTo>
                <a:cubicBezTo>
                  <a:pt x="220789" y="5137"/>
                  <a:pt x="221862" y="4315"/>
                  <a:pt x="222775" y="3630"/>
                </a:cubicBezTo>
                <a:lnTo>
                  <a:pt x="222775" y="3630"/>
                </a:lnTo>
                <a:cubicBezTo>
                  <a:pt x="221177" y="4064"/>
                  <a:pt x="219191" y="4383"/>
                  <a:pt x="217708" y="5091"/>
                </a:cubicBezTo>
                <a:cubicBezTo>
                  <a:pt x="217548" y="5182"/>
                  <a:pt x="217388" y="5296"/>
                  <a:pt x="217251" y="5433"/>
                </a:cubicBezTo>
                <a:cubicBezTo>
                  <a:pt x="218644" y="3767"/>
                  <a:pt x="219899" y="1964"/>
                  <a:pt x="221360" y="343"/>
                </a:cubicBezTo>
                <a:lnTo>
                  <a:pt x="221360" y="343"/>
                </a:lnTo>
                <a:cubicBezTo>
                  <a:pt x="218073" y="777"/>
                  <a:pt x="217228" y="3813"/>
                  <a:pt x="214695" y="5068"/>
                </a:cubicBezTo>
                <a:cubicBezTo>
                  <a:pt x="215357" y="4269"/>
                  <a:pt x="216064" y="3425"/>
                  <a:pt x="216475" y="2443"/>
                </a:cubicBezTo>
                <a:cubicBezTo>
                  <a:pt x="214444" y="2443"/>
                  <a:pt x="212526" y="4269"/>
                  <a:pt x="211020" y="5479"/>
                </a:cubicBezTo>
                <a:lnTo>
                  <a:pt x="211020" y="5479"/>
                </a:lnTo>
                <a:cubicBezTo>
                  <a:pt x="211477" y="5068"/>
                  <a:pt x="211910" y="4429"/>
                  <a:pt x="212116" y="3881"/>
                </a:cubicBezTo>
                <a:lnTo>
                  <a:pt x="212116" y="3881"/>
                </a:lnTo>
                <a:cubicBezTo>
                  <a:pt x="210997" y="3904"/>
                  <a:pt x="210107" y="4589"/>
                  <a:pt x="209308" y="5273"/>
                </a:cubicBezTo>
                <a:cubicBezTo>
                  <a:pt x="209879" y="4497"/>
                  <a:pt x="210655" y="3721"/>
                  <a:pt x="210700" y="2671"/>
                </a:cubicBezTo>
                <a:lnTo>
                  <a:pt x="210700" y="2671"/>
                </a:lnTo>
                <a:cubicBezTo>
                  <a:pt x="209650" y="3402"/>
                  <a:pt x="208715" y="4292"/>
                  <a:pt x="207733" y="5068"/>
                </a:cubicBezTo>
                <a:cubicBezTo>
                  <a:pt x="208601" y="3562"/>
                  <a:pt x="209924" y="2215"/>
                  <a:pt x="210518" y="594"/>
                </a:cubicBezTo>
                <a:lnTo>
                  <a:pt x="210518" y="594"/>
                </a:lnTo>
                <a:cubicBezTo>
                  <a:pt x="208636" y="706"/>
                  <a:pt x="205851" y="3348"/>
                  <a:pt x="205253" y="5173"/>
                </a:cubicBezTo>
                <a:lnTo>
                  <a:pt x="205253" y="5173"/>
                </a:lnTo>
                <a:cubicBezTo>
                  <a:pt x="205489" y="4343"/>
                  <a:pt x="205403" y="3042"/>
                  <a:pt x="205359" y="2078"/>
                </a:cubicBezTo>
                <a:lnTo>
                  <a:pt x="205359" y="2078"/>
                </a:lnTo>
                <a:cubicBezTo>
                  <a:pt x="204378" y="2786"/>
                  <a:pt x="203853" y="3881"/>
                  <a:pt x="203374" y="4885"/>
                </a:cubicBezTo>
                <a:cubicBezTo>
                  <a:pt x="203305" y="3744"/>
                  <a:pt x="203488" y="2534"/>
                  <a:pt x="203122" y="1439"/>
                </a:cubicBezTo>
                <a:cubicBezTo>
                  <a:pt x="202780" y="2329"/>
                  <a:pt x="203100" y="3356"/>
                  <a:pt x="202552" y="4041"/>
                </a:cubicBezTo>
                <a:cubicBezTo>
                  <a:pt x="202506" y="2900"/>
                  <a:pt x="202461" y="1713"/>
                  <a:pt x="202255" y="594"/>
                </a:cubicBezTo>
                <a:cubicBezTo>
                  <a:pt x="201525" y="1393"/>
                  <a:pt x="201776" y="2740"/>
                  <a:pt x="201525" y="3630"/>
                </a:cubicBezTo>
                <a:cubicBezTo>
                  <a:pt x="201342" y="2694"/>
                  <a:pt x="201228" y="1667"/>
                  <a:pt x="200863" y="845"/>
                </a:cubicBezTo>
                <a:cubicBezTo>
                  <a:pt x="200634" y="2078"/>
                  <a:pt x="199973" y="3174"/>
                  <a:pt x="199995" y="4452"/>
                </a:cubicBezTo>
                <a:cubicBezTo>
                  <a:pt x="199379" y="3630"/>
                  <a:pt x="198968" y="2398"/>
                  <a:pt x="198398" y="1462"/>
                </a:cubicBezTo>
                <a:lnTo>
                  <a:pt x="198398" y="1462"/>
                </a:lnTo>
                <a:cubicBezTo>
                  <a:pt x="198329" y="2808"/>
                  <a:pt x="198786" y="3790"/>
                  <a:pt x="199037" y="5022"/>
                </a:cubicBezTo>
                <a:cubicBezTo>
                  <a:pt x="198032" y="4360"/>
                  <a:pt x="197302" y="3425"/>
                  <a:pt x="196366" y="2694"/>
                </a:cubicBezTo>
                <a:lnTo>
                  <a:pt x="196366" y="2694"/>
                </a:lnTo>
                <a:cubicBezTo>
                  <a:pt x="196800" y="3447"/>
                  <a:pt x="197211" y="4178"/>
                  <a:pt x="197119" y="5068"/>
                </a:cubicBezTo>
                <a:cubicBezTo>
                  <a:pt x="196823" y="4840"/>
                  <a:pt x="196503" y="4589"/>
                  <a:pt x="196206" y="4338"/>
                </a:cubicBezTo>
                <a:cubicBezTo>
                  <a:pt x="196321" y="4178"/>
                  <a:pt x="196412" y="4041"/>
                  <a:pt x="196503" y="3904"/>
                </a:cubicBezTo>
                <a:lnTo>
                  <a:pt x="196503" y="3904"/>
                </a:lnTo>
                <a:cubicBezTo>
                  <a:pt x="196298" y="3927"/>
                  <a:pt x="196092" y="3995"/>
                  <a:pt x="195910" y="4064"/>
                </a:cubicBezTo>
                <a:cubicBezTo>
                  <a:pt x="195522" y="3744"/>
                  <a:pt x="195134" y="3402"/>
                  <a:pt x="194746" y="3105"/>
                </a:cubicBezTo>
                <a:lnTo>
                  <a:pt x="194746" y="3105"/>
                </a:lnTo>
                <a:cubicBezTo>
                  <a:pt x="194814" y="3539"/>
                  <a:pt x="194905" y="3995"/>
                  <a:pt x="195065" y="4475"/>
                </a:cubicBezTo>
                <a:cubicBezTo>
                  <a:pt x="194654" y="4703"/>
                  <a:pt x="194266" y="4931"/>
                  <a:pt x="193878" y="5114"/>
                </a:cubicBezTo>
                <a:cubicBezTo>
                  <a:pt x="193855" y="5114"/>
                  <a:pt x="193810" y="5091"/>
                  <a:pt x="193787" y="5068"/>
                </a:cubicBezTo>
                <a:cubicBezTo>
                  <a:pt x="194129" y="4749"/>
                  <a:pt x="194358" y="4429"/>
                  <a:pt x="194677" y="4087"/>
                </a:cubicBezTo>
                <a:lnTo>
                  <a:pt x="194677" y="4087"/>
                </a:lnTo>
                <a:cubicBezTo>
                  <a:pt x="194221" y="4338"/>
                  <a:pt x="193673" y="4520"/>
                  <a:pt x="193239" y="4794"/>
                </a:cubicBezTo>
                <a:lnTo>
                  <a:pt x="193193" y="4771"/>
                </a:lnTo>
                <a:cubicBezTo>
                  <a:pt x="193581" y="4383"/>
                  <a:pt x="193924" y="3881"/>
                  <a:pt x="194243" y="3470"/>
                </a:cubicBezTo>
                <a:lnTo>
                  <a:pt x="194243" y="3470"/>
                </a:lnTo>
                <a:cubicBezTo>
                  <a:pt x="193673" y="3790"/>
                  <a:pt x="193056" y="4132"/>
                  <a:pt x="192463" y="4475"/>
                </a:cubicBezTo>
                <a:lnTo>
                  <a:pt x="192440" y="4475"/>
                </a:lnTo>
                <a:cubicBezTo>
                  <a:pt x="192440" y="4475"/>
                  <a:pt x="192440" y="4497"/>
                  <a:pt x="192417" y="4497"/>
                </a:cubicBezTo>
                <a:cubicBezTo>
                  <a:pt x="192212" y="4612"/>
                  <a:pt x="192007" y="4749"/>
                  <a:pt x="191824" y="4863"/>
                </a:cubicBezTo>
                <a:cubicBezTo>
                  <a:pt x="192851" y="3653"/>
                  <a:pt x="194472" y="2717"/>
                  <a:pt x="195430" y="1416"/>
                </a:cubicBezTo>
                <a:lnTo>
                  <a:pt x="195430" y="1416"/>
                </a:lnTo>
                <a:cubicBezTo>
                  <a:pt x="192737" y="2238"/>
                  <a:pt x="190957" y="3676"/>
                  <a:pt x="188697" y="5228"/>
                </a:cubicBezTo>
                <a:lnTo>
                  <a:pt x="188697" y="5228"/>
                </a:lnTo>
                <a:cubicBezTo>
                  <a:pt x="188765" y="4954"/>
                  <a:pt x="188834" y="4726"/>
                  <a:pt x="188902" y="4497"/>
                </a:cubicBezTo>
                <a:lnTo>
                  <a:pt x="188902" y="4497"/>
                </a:lnTo>
                <a:cubicBezTo>
                  <a:pt x="188400" y="4726"/>
                  <a:pt x="187556" y="4977"/>
                  <a:pt x="187145" y="5273"/>
                </a:cubicBezTo>
                <a:cubicBezTo>
                  <a:pt x="187350" y="4863"/>
                  <a:pt x="187327" y="4475"/>
                  <a:pt x="187464" y="4132"/>
                </a:cubicBezTo>
                <a:lnTo>
                  <a:pt x="187464" y="4132"/>
                </a:lnTo>
                <a:cubicBezTo>
                  <a:pt x="186894" y="4497"/>
                  <a:pt x="186232" y="4863"/>
                  <a:pt x="185707" y="5068"/>
                </a:cubicBezTo>
                <a:cubicBezTo>
                  <a:pt x="186186" y="4589"/>
                  <a:pt x="186643" y="4041"/>
                  <a:pt x="187008" y="3493"/>
                </a:cubicBezTo>
                <a:lnTo>
                  <a:pt x="187008" y="3493"/>
                </a:lnTo>
                <a:cubicBezTo>
                  <a:pt x="185867" y="3539"/>
                  <a:pt x="184771" y="4475"/>
                  <a:pt x="183812" y="5068"/>
                </a:cubicBezTo>
                <a:cubicBezTo>
                  <a:pt x="184337" y="4566"/>
                  <a:pt x="184931" y="3972"/>
                  <a:pt x="185205" y="3265"/>
                </a:cubicBezTo>
                <a:cubicBezTo>
                  <a:pt x="185190" y="3265"/>
                  <a:pt x="185176" y="3265"/>
                  <a:pt x="185161" y="3265"/>
                </a:cubicBezTo>
                <a:cubicBezTo>
                  <a:pt x="183834" y="3265"/>
                  <a:pt x="182727" y="4299"/>
                  <a:pt x="181598" y="4908"/>
                </a:cubicBezTo>
                <a:cubicBezTo>
                  <a:pt x="182055" y="4429"/>
                  <a:pt x="182397" y="3790"/>
                  <a:pt x="182739" y="3265"/>
                </a:cubicBezTo>
                <a:lnTo>
                  <a:pt x="182739" y="3265"/>
                </a:lnTo>
                <a:cubicBezTo>
                  <a:pt x="181507" y="3356"/>
                  <a:pt x="180525" y="4338"/>
                  <a:pt x="179338" y="4703"/>
                </a:cubicBezTo>
                <a:cubicBezTo>
                  <a:pt x="179955" y="4132"/>
                  <a:pt x="180594" y="3470"/>
                  <a:pt x="181096" y="2877"/>
                </a:cubicBezTo>
                <a:lnTo>
                  <a:pt x="181096" y="2877"/>
                </a:lnTo>
                <a:cubicBezTo>
                  <a:pt x="179590" y="3151"/>
                  <a:pt x="178015" y="4338"/>
                  <a:pt x="176622" y="4863"/>
                </a:cubicBezTo>
                <a:cubicBezTo>
                  <a:pt x="176942" y="3630"/>
                  <a:pt x="178722" y="2626"/>
                  <a:pt x="179818" y="1827"/>
                </a:cubicBezTo>
                <a:lnTo>
                  <a:pt x="179818" y="1827"/>
                </a:lnTo>
                <a:cubicBezTo>
                  <a:pt x="177695" y="2306"/>
                  <a:pt x="175413" y="4657"/>
                  <a:pt x="173313" y="5091"/>
                </a:cubicBezTo>
                <a:cubicBezTo>
                  <a:pt x="174402" y="4276"/>
                  <a:pt x="174155" y="4020"/>
                  <a:pt x="173442" y="4020"/>
                </a:cubicBezTo>
                <a:cubicBezTo>
                  <a:pt x="172437" y="4020"/>
                  <a:pt x="170508" y="4529"/>
                  <a:pt x="170094" y="4703"/>
                </a:cubicBezTo>
                <a:cubicBezTo>
                  <a:pt x="170733" y="4338"/>
                  <a:pt x="170962" y="3767"/>
                  <a:pt x="171235" y="3265"/>
                </a:cubicBezTo>
                <a:lnTo>
                  <a:pt x="171235" y="3265"/>
                </a:lnTo>
                <a:cubicBezTo>
                  <a:pt x="170208" y="3425"/>
                  <a:pt x="169227" y="4087"/>
                  <a:pt x="168223" y="4246"/>
                </a:cubicBezTo>
                <a:cubicBezTo>
                  <a:pt x="168748" y="3699"/>
                  <a:pt x="169364" y="3082"/>
                  <a:pt x="169592" y="2489"/>
                </a:cubicBezTo>
                <a:lnTo>
                  <a:pt x="169592" y="2489"/>
                </a:lnTo>
                <a:cubicBezTo>
                  <a:pt x="168884" y="2854"/>
                  <a:pt x="168200" y="3311"/>
                  <a:pt x="167561" y="3790"/>
                </a:cubicBezTo>
                <a:cubicBezTo>
                  <a:pt x="168177" y="3059"/>
                  <a:pt x="169181" y="2580"/>
                  <a:pt x="169592" y="1621"/>
                </a:cubicBezTo>
                <a:lnTo>
                  <a:pt x="169592" y="1621"/>
                </a:lnTo>
                <a:cubicBezTo>
                  <a:pt x="167766" y="1987"/>
                  <a:pt x="165689" y="3493"/>
                  <a:pt x="164091" y="4543"/>
                </a:cubicBezTo>
                <a:cubicBezTo>
                  <a:pt x="164365" y="4338"/>
                  <a:pt x="164776" y="3676"/>
                  <a:pt x="165073" y="3265"/>
                </a:cubicBezTo>
                <a:lnTo>
                  <a:pt x="165073" y="3265"/>
                </a:lnTo>
                <a:cubicBezTo>
                  <a:pt x="164319" y="3539"/>
                  <a:pt x="163657" y="4018"/>
                  <a:pt x="162904" y="4292"/>
                </a:cubicBezTo>
                <a:cubicBezTo>
                  <a:pt x="163429" y="3813"/>
                  <a:pt x="163886" y="3288"/>
                  <a:pt x="164251" y="2694"/>
                </a:cubicBezTo>
                <a:lnTo>
                  <a:pt x="164251" y="2694"/>
                </a:lnTo>
                <a:cubicBezTo>
                  <a:pt x="163041" y="3037"/>
                  <a:pt x="162083" y="3950"/>
                  <a:pt x="160987" y="4452"/>
                </a:cubicBezTo>
                <a:cubicBezTo>
                  <a:pt x="161558" y="3721"/>
                  <a:pt x="162585" y="3196"/>
                  <a:pt x="163064" y="2306"/>
                </a:cubicBezTo>
                <a:lnTo>
                  <a:pt x="163064" y="2306"/>
                </a:lnTo>
                <a:cubicBezTo>
                  <a:pt x="162060" y="2786"/>
                  <a:pt x="160918" y="3174"/>
                  <a:pt x="160028" y="3836"/>
                </a:cubicBezTo>
                <a:cubicBezTo>
                  <a:pt x="160918" y="2991"/>
                  <a:pt x="162242" y="2238"/>
                  <a:pt x="162813" y="1211"/>
                </a:cubicBezTo>
                <a:lnTo>
                  <a:pt x="162813" y="1211"/>
                </a:lnTo>
                <a:cubicBezTo>
                  <a:pt x="160850" y="1713"/>
                  <a:pt x="158887" y="2580"/>
                  <a:pt x="157312" y="3927"/>
                </a:cubicBezTo>
                <a:cubicBezTo>
                  <a:pt x="157746" y="3470"/>
                  <a:pt x="158727" y="2443"/>
                  <a:pt x="158910" y="1621"/>
                </a:cubicBezTo>
                <a:lnTo>
                  <a:pt x="158910" y="1621"/>
                </a:lnTo>
                <a:cubicBezTo>
                  <a:pt x="157426" y="1964"/>
                  <a:pt x="156034" y="3196"/>
                  <a:pt x="154893" y="4246"/>
                </a:cubicBezTo>
                <a:cubicBezTo>
                  <a:pt x="155258" y="3584"/>
                  <a:pt x="155646" y="2945"/>
                  <a:pt x="155988" y="2238"/>
                </a:cubicBezTo>
                <a:lnTo>
                  <a:pt x="155988" y="2238"/>
                </a:lnTo>
                <a:cubicBezTo>
                  <a:pt x="154938" y="2557"/>
                  <a:pt x="153911" y="3516"/>
                  <a:pt x="153044" y="4246"/>
                </a:cubicBezTo>
                <a:cubicBezTo>
                  <a:pt x="153455" y="3721"/>
                  <a:pt x="153728" y="3105"/>
                  <a:pt x="153980" y="2489"/>
                </a:cubicBezTo>
                <a:lnTo>
                  <a:pt x="153980" y="2489"/>
                </a:lnTo>
                <a:cubicBezTo>
                  <a:pt x="153226" y="2945"/>
                  <a:pt x="152473" y="3584"/>
                  <a:pt x="151766" y="4041"/>
                </a:cubicBezTo>
                <a:cubicBezTo>
                  <a:pt x="152017" y="3562"/>
                  <a:pt x="152245" y="2763"/>
                  <a:pt x="152519" y="2238"/>
                </a:cubicBezTo>
                <a:lnTo>
                  <a:pt x="152519" y="2238"/>
                </a:lnTo>
                <a:cubicBezTo>
                  <a:pt x="151811" y="2968"/>
                  <a:pt x="150259" y="3858"/>
                  <a:pt x="149894" y="4885"/>
                </a:cubicBezTo>
                <a:cubicBezTo>
                  <a:pt x="149803" y="4224"/>
                  <a:pt x="149643" y="3516"/>
                  <a:pt x="149415" y="2900"/>
                </a:cubicBezTo>
                <a:cubicBezTo>
                  <a:pt x="149163" y="3425"/>
                  <a:pt x="148684" y="3836"/>
                  <a:pt x="148501" y="4406"/>
                </a:cubicBezTo>
                <a:cubicBezTo>
                  <a:pt x="148365" y="3813"/>
                  <a:pt x="148159" y="3402"/>
                  <a:pt x="148250" y="2694"/>
                </a:cubicBezTo>
                <a:lnTo>
                  <a:pt x="148250" y="2694"/>
                </a:lnTo>
                <a:cubicBezTo>
                  <a:pt x="147885" y="3288"/>
                  <a:pt x="147543" y="4132"/>
                  <a:pt x="147269" y="4657"/>
                </a:cubicBezTo>
                <a:cubicBezTo>
                  <a:pt x="146835" y="3676"/>
                  <a:pt x="147018" y="2534"/>
                  <a:pt x="147018" y="1439"/>
                </a:cubicBezTo>
                <a:lnTo>
                  <a:pt x="147018" y="1439"/>
                </a:lnTo>
                <a:cubicBezTo>
                  <a:pt x="146972" y="2466"/>
                  <a:pt x="146790" y="3699"/>
                  <a:pt x="146242" y="4452"/>
                </a:cubicBezTo>
                <a:cubicBezTo>
                  <a:pt x="146082" y="2922"/>
                  <a:pt x="146516" y="1530"/>
                  <a:pt x="146607" y="1"/>
                </a:cubicBezTo>
                <a:lnTo>
                  <a:pt x="146607" y="1"/>
                </a:lnTo>
                <a:cubicBezTo>
                  <a:pt x="145991" y="1690"/>
                  <a:pt x="144872" y="3562"/>
                  <a:pt x="144553" y="5228"/>
                </a:cubicBezTo>
                <a:lnTo>
                  <a:pt x="144553" y="5228"/>
                </a:lnTo>
                <a:cubicBezTo>
                  <a:pt x="144644" y="4634"/>
                  <a:pt x="144667" y="4109"/>
                  <a:pt x="144758" y="3516"/>
                </a:cubicBezTo>
                <a:lnTo>
                  <a:pt x="144758" y="3516"/>
                </a:lnTo>
                <a:cubicBezTo>
                  <a:pt x="144051" y="4315"/>
                  <a:pt x="143206" y="5091"/>
                  <a:pt x="142293" y="5616"/>
                </a:cubicBezTo>
                <a:cubicBezTo>
                  <a:pt x="142704" y="5114"/>
                  <a:pt x="142681" y="4612"/>
                  <a:pt x="142864" y="4087"/>
                </a:cubicBezTo>
                <a:lnTo>
                  <a:pt x="142864" y="4087"/>
                </a:lnTo>
                <a:cubicBezTo>
                  <a:pt x="142110" y="4543"/>
                  <a:pt x="141403" y="5114"/>
                  <a:pt x="140650" y="5639"/>
                </a:cubicBezTo>
                <a:cubicBezTo>
                  <a:pt x="140901" y="5251"/>
                  <a:pt x="141015" y="4680"/>
                  <a:pt x="141243" y="4292"/>
                </a:cubicBezTo>
                <a:lnTo>
                  <a:pt x="141243" y="4292"/>
                </a:lnTo>
                <a:cubicBezTo>
                  <a:pt x="140421" y="4589"/>
                  <a:pt x="139782" y="5182"/>
                  <a:pt x="139029" y="5616"/>
                </a:cubicBezTo>
                <a:cubicBezTo>
                  <a:pt x="139440" y="5091"/>
                  <a:pt x="139896" y="4452"/>
                  <a:pt x="140216" y="3881"/>
                </a:cubicBezTo>
                <a:lnTo>
                  <a:pt x="140216" y="3881"/>
                </a:lnTo>
                <a:cubicBezTo>
                  <a:pt x="139280" y="4406"/>
                  <a:pt x="138367" y="4954"/>
                  <a:pt x="137591" y="5639"/>
                </a:cubicBezTo>
                <a:cubicBezTo>
                  <a:pt x="137888" y="4064"/>
                  <a:pt x="139691" y="2603"/>
                  <a:pt x="140421" y="1051"/>
                </a:cubicBezTo>
                <a:lnTo>
                  <a:pt x="140421" y="1051"/>
                </a:lnTo>
                <a:cubicBezTo>
                  <a:pt x="138344" y="2192"/>
                  <a:pt x="136632" y="4109"/>
                  <a:pt x="134761" y="5525"/>
                </a:cubicBezTo>
                <a:cubicBezTo>
                  <a:pt x="135331" y="4863"/>
                  <a:pt x="135948" y="4292"/>
                  <a:pt x="136107" y="3470"/>
                </a:cubicBezTo>
                <a:lnTo>
                  <a:pt x="136107" y="3470"/>
                </a:lnTo>
                <a:cubicBezTo>
                  <a:pt x="134395" y="3881"/>
                  <a:pt x="133163" y="5410"/>
                  <a:pt x="131656" y="5890"/>
                </a:cubicBezTo>
                <a:cubicBezTo>
                  <a:pt x="132113" y="5388"/>
                  <a:pt x="132159" y="4794"/>
                  <a:pt x="132387" y="4292"/>
                </a:cubicBezTo>
                <a:lnTo>
                  <a:pt x="132387" y="4292"/>
                </a:lnTo>
                <a:cubicBezTo>
                  <a:pt x="131451" y="4680"/>
                  <a:pt x="130378" y="5456"/>
                  <a:pt x="129420" y="5935"/>
                </a:cubicBezTo>
                <a:cubicBezTo>
                  <a:pt x="129853" y="5410"/>
                  <a:pt x="130241" y="4840"/>
                  <a:pt x="130561" y="4292"/>
                </a:cubicBezTo>
                <a:lnTo>
                  <a:pt x="130561" y="4292"/>
                </a:lnTo>
                <a:cubicBezTo>
                  <a:pt x="129511" y="4771"/>
                  <a:pt x="128529" y="5593"/>
                  <a:pt x="127502" y="6095"/>
                </a:cubicBezTo>
                <a:cubicBezTo>
                  <a:pt x="128096" y="5137"/>
                  <a:pt x="129168" y="4315"/>
                  <a:pt x="130081" y="3630"/>
                </a:cubicBezTo>
                <a:lnTo>
                  <a:pt x="130081" y="3630"/>
                </a:lnTo>
                <a:cubicBezTo>
                  <a:pt x="128484" y="4064"/>
                  <a:pt x="126498" y="4383"/>
                  <a:pt x="125014" y="5091"/>
                </a:cubicBezTo>
                <a:cubicBezTo>
                  <a:pt x="124854" y="5182"/>
                  <a:pt x="124695" y="5296"/>
                  <a:pt x="124581" y="5433"/>
                </a:cubicBezTo>
                <a:cubicBezTo>
                  <a:pt x="125950" y="3767"/>
                  <a:pt x="127205" y="1964"/>
                  <a:pt x="128666" y="343"/>
                </a:cubicBezTo>
                <a:lnTo>
                  <a:pt x="128666" y="343"/>
                </a:lnTo>
                <a:cubicBezTo>
                  <a:pt x="125402" y="777"/>
                  <a:pt x="124535" y="3813"/>
                  <a:pt x="122001" y="5068"/>
                </a:cubicBezTo>
                <a:cubicBezTo>
                  <a:pt x="122663" y="4269"/>
                  <a:pt x="123394" y="3425"/>
                  <a:pt x="123782" y="2443"/>
                </a:cubicBezTo>
                <a:cubicBezTo>
                  <a:pt x="121750" y="2443"/>
                  <a:pt x="119833" y="4269"/>
                  <a:pt x="118326" y="5479"/>
                </a:cubicBezTo>
                <a:cubicBezTo>
                  <a:pt x="118783" y="5068"/>
                  <a:pt x="119217" y="4429"/>
                  <a:pt x="119422" y="3881"/>
                </a:cubicBezTo>
                <a:lnTo>
                  <a:pt x="119422" y="3881"/>
                </a:lnTo>
                <a:cubicBezTo>
                  <a:pt x="118304" y="3904"/>
                  <a:pt x="117413" y="4589"/>
                  <a:pt x="116615" y="5273"/>
                </a:cubicBezTo>
                <a:cubicBezTo>
                  <a:pt x="117185" y="4497"/>
                  <a:pt x="117984" y="3721"/>
                  <a:pt x="118007" y="2671"/>
                </a:cubicBezTo>
                <a:lnTo>
                  <a:pt x="118007" y="2671"/>
                </a:lnTo>
                <a:cubicBezTo>
                  <a:pt x="116957" y="3402"/>
                  <a:pt x="116021" y="4292"/>
                  <a:pt x="115040" y="5068"/>
                </a:cubicBezTo>
                <a:cubicBezTo>
                  <a:pt x="115907" y="3562"/>
                  <a:pt x="117231" y="2215"/>
                  <a:pt x="117824" y="594"/>
                </a:cubicBezTo>
                <a:lnTo>
                  <a:pt x="117824" y="594"/>
                </a:lnTo>
                <a:cubicBezTo>
                  <a:pt x="115961" y="705"/>
                  <a:pt x="113214" y="3295"/>
                  <a:pt x="112579" y="5117"/>
                </a:cubicBezTo>
                <a:lnTo>
                  <a:pt x="112579" y="5117"/>
                </a:lnTo>
                <a:cubicBezTo>
                  <a:pt x="112812" y="4286"/>
                  <a:pt x="112709" y="3021"/>
                  <a:pt x="112666" y="2078"/>
                </a:cubicBezTo>
                <a:lnTo>
                  <a:pt x="112666" y="2078"/>
                </a:lnTo>
                <a:cubicBezTo>
                  <a:pt x="111684" y="2786"/>
                  <a:pt x="111159" y="3881"/>
                  <a:pt x="110680" y="4885"/>
                </a:cubicBezTo>
                <a:cubicBezTo>
                  <a:pt x="110611" y="3744"/>
                  <a:pt x="110794" y="2534"/>
                  <a:pt x="110429" y="1439"/>
                </a:cubicBezTo>
                <a:cubicBezTo>
                  <a:pt x="110086" y="2329"/>
                  <a:pt x="110406" y="3356"/>
                  <a:pt x="109858" y="4041"/>
                </a:cubicBezTo>
                <a:cubicBezTo>
                  <a:pt x="109813" y="2900"/>
                  <a:pt x="109767" y="1713"/>
                  <a:pt x="109584" y="594"/>
                </a:cubicBezTo>
                <a:cubicBezTo>
                  <a:pt x="108831" y="1393"/>
                  <a:pt x="109082" y="2740"/>
                  <a:pt x="108854" y="3630"/>
                </a:cubicBezTo>
                <a:cubicBezTo>
                  <a:pt x="108649" y="2694"/>
                  <a:pt x="108534" y="1667"/>
                  <a:pt x="108169" y="845"/>
                </a:cubicBezTo>
                <a:cubicBezTo>
                  <a:pt x="107941" y="2078"/>
                  <a:pt x="107279" y="3174"/>
                  <a:pt x="107302" y="4452"/>
                </a:cubicBezTo>
                <a:cubicBezTo>
                  <a:pt x="106686" y="3630"/>
                  <a:pt x="106275" y="2398"/>
                  <a:pt x="105704" y="1462"/>
                </a:cubicBezTo>
                <a:lnTo>
                  <a:pt x="105704" y="1462"/>
                </a:lnTo>
                <a:cubicBezTo>
                  <a:pt x="105636" y="2808"/>
                  <a:pt x="106092" y="3790"/>
                  <a:pt x="106343" y="5022"/>
                </a:cubicBezTo>
                <a:cubicBezTo>
                  <a:pt x="105339" y="4360"/>
                  <a:pt x="104608" y="3425"/>
                  <a:pt x="103673" y="2694"/>
                </a:cubicBezTo>
                <a:lnTo>
                  <a:pt x="103673" y="2694"/>
                </a:lnTo>
                <a:cubicBezTo>
                  <a:pt x="104106" y="3447"/>
                  <a:pt x="104517" y="4178"/>
                  <a:pt x="104449" y="5068"/>
                </a:cubicBezTo>
                <a:cubicBezTo>
                  <a:pt x="103627" y="4497"/>
                  <a:pt x="102851" y="3699"/>
                  <a:pt x="102052" y="3105"/>
                </a:cubicBezTo>
                <a:lnTo>
                  <a:pt x="102052" y="3105"/>
                </a:lnTo>
                <a:cubicBezTo>
                  <a:pt x="102212" y="4132"/>
                  <a:pt x="102554" y="5388"/>
                  <a:pt x="103216" y="6301"/>
                </a:cubicBezTo>
                <a:cubicBezTo>
                  <a:pt x="102417" y="5890"/>
                  <a:pt x="101595" y="5319"/>
                  <a:pt x="100751" y="4885"/>
                </a:cubicBezTo>
                <a:cubicBezTo>
                  <a:pt x="101048" y="4566"/>
                  <a:pt x="101299" y="4201"/>
                  <a:pt x="101504" y="3904"/>
                </a:cubicBezTo>
                <a:lnTo>
                  <a:pt x="101504" y="3904"/>
                </a:lnTo>
                <a:cubicBezTo>
                  <a:pt x="100979" y="3972"/>
                  <a:pt x="100454" y="4246"/>
                  <a:pt x="99929" y="4543"/>
                </a:cubicBezTo>
                <a:cubicBezTo>
                  <a:pt x="99884" y="4520"/>
                  <a:pt x="99815" y="4497"/>
                  <a:pt x="99747" y="4475"/>
                </a:cubicBezTo>
                <a:cubicBezTo>
                  <a:pt x="99610" y="4589"/>
                  <a:pt x="99496" y="4726"/>
                  <a:pt x="99359" y="4863"/>
                </a:cubicBezTo>
                <a:cubicBezTo>
                  <a:pt x="99085" y="5022"/>
                  <a:pt x="98811" y="5159"/>
                  <a:pt x="98560" y="5273"/>
                </a:cubicBezTo>
                <a:cubicBezTo>
                  <a:pt x="99039" y="4885"/>
                  <a:pt x="99290" y="4497"/>
                  <a:pt x="99678" y="4087"/>
                </a:cubicBezTo>
                <a:lnTo>
                  <a:pt x="99678" y="4087"/>
                </a:lnTo>
                <a:cubicBezTo>
                  <a:pt x="99176" y="4360"/>
                  <a:pt x="98560" y="4543"/>
                  <a:pt x="98103" y="4863"/>
                </a:cubicBezTo>
                <a:cubicBezTo>
                  <a:pt x="98537" y="4452"/>
                  <a:pt x="98879" y="3904"/>
                  <a:pt x="99222" y="3470"/>
                </a:cubicBezTo>
                <a:lnTo>
                  <a:pt x="99222" y="3470"/>
                </a:lnTo>
                <a:cubicBezTo>
                  <a:pt x="98468" y="3904"/>
                  <a:pt x="97555" y="4406"/>
                  <a:pt x="96825" y="4863"/>
                </a:cubicBezTo>
                <a:cubicBezTo>
                  <a:pt x="97852" y="3653"/>
                  <a:pt x="99473" y="2717"/>
                  <a:pt x="100431" y="1416"/>
                </a:cubicBezTo>
                <a:lnTo>
                  <a:pt x="100431" y="1416"/>
                </a:lnTo>
                <a:cubicBezTo>
                  <a:pt x="97738" y="2238"/>
                  <a:pt x="95935" y="3676"/>
                  <a:pt x="93698" y="5228"/>
                </a:cubicBezTo>
                <a:cubicBezTo>
                  <a:pt x="93766" y="4954"/>
                  <a:pt x="93835" y="4726"/>
                  <a:pt x="93903" y="4497"/>
                </a:cubicBezTo>
                <a:lnTo>
                  <a:pt x="93903" y="4497"/>
                </a:lnTo>
                <a:cubicBezTo>
                  <a:pt x="93401" y="4726"/>
                  <a:pt x="92557" y="4977"/>
                  <a:pt x="92146" y="5273"/>
                </a:cubicBezTo>
                <a:cubicBezTo>
                  <a:pt x="92351" y="4863"/>
                  <a:pt x="92328" y="4475"/>
                  <a:pt x="92443" y="4132"/>
                </a:cubicBezTo>
                <a:lnTo>
                  <a:pt x="92443" y="4132"/>
                </a:lnTo>
                <a:cubicBezTo>
                  <a:pt x="91895" y="4497"/>
                  <a:pt x="91233" y="4863"/>
                  <a:pt x="90708" y="5068"/>
                </a:cubicBezTo>
                <a:cubicBezTo>
                  <a:pt x="91187" y="4589"/>
                  <a:pt x="91644" y="4041"/>
                  <a:pt x="92009" y="3493"/>
                </a:cubicBezTo>
                <a:lnTo>
                  <a:pt x="92009" y="3493"/>
                </a:lnTo>
                <a:cubicBezTo>
                  <a:pt x="90868" y="3539"/>
                  <a:pt x="89772" y="4475"/>
                  <a:pt x="88813" y="5068"/>
                </a:cubicBezTo>
                <a:cubicBezTo>
                  <a:pt x="89338" y="4566"/>
                  <a:pt x="89932" y="3972"/>
                  <a:pt x="90206" y="3265"/>
                </a:cubicBezTo>
                <a:cubicBezTo>
                  <a:pt x="90191" y="3265"/>
                  <a:pt x="90176" y="3265"/>
                  <a:pt x="90162" y="3265"/>
                </a:cubicBezTo>
                <a:cubicBezTo>
                  <a:pt x="88813" y="3265"/>
                  <a:pt x="87728" y="4299"/>
                  <a:pt x="86599" y="4908"/>
                </a:cubicBezTo>
                <a:cubicBezTo>
                  <a:pt x="87033" y="4429"/>
                  <a:pt x="87398" y="3790"/>
                  <a:pt x="87741" y="3265"/>
                </a:cubicBezTo>
                <a:lnTo>
                  <a:pt x="87741" y="3265"/>
                </a:lnTo>
                <a:cubicBezTo>
                  <a:pt x="86508" y="3356"/>
                  <a:pt x="85526" y="4338"/>
                  <a:pt x="84340" y="4703"/>
                </a:cubicBezTo>
                <a:cubicBezTo>
                  <a:pt x="84956" y="4132"/>
                  <a:pt x="85595" y="3470"/>
                  <a:pt x="86097" y="2877"/>
                </a:cubicBezTo>
                <a:lnTo>
                  <a:pt x="86097" y="2877"/>
                </a:lnTo>
                <a:cubicBezTo>
                  <a:pt x="84591" y="3151"/>
                  <a:pt x="83016" y="4338"/>
                  <a:pt x="81623" y="4863"/>
                </a:cubicBezTo>
                <a:cubicBezTo>
                  <a:pt x="81943" y="3630"/>
                  <a:pt x="83723" y="2626"/>
                  <a:pt x="84819" y="1827"/>
                </a:cubicBezTo>
                <a:lnTo>
                  <a:pt x="84819" y="1827"/>
                </a:lnTo>
                <a:cubicBezTo>
                  <a:pt x="82696" y="2306"/>
                  <a:pt x="80391" y="4657"/>
                  <a:pt x="78314" y="5091"/>
                </a:cubicBezTo>
                <a:cubicBezTo>
                  <a:pt x="79403" y="4276"/>
                  <a:pt x="79156" y="4020"/>
                  <a:pt x="78443" y="4020"/>
                </a:cubicBezTo>
                <a:cubicBezTo>
                  <a:pt x="77439" y="4020"/>
                  <a:pt x="75509" y="4529"/>
                  <a:pt x="75095" y="4703"/>
                </a:cubicBezTo>
                <a:cubicBezTo>
                  <a:pt x="75734" y="4338"/>
                  <a:pt x="75963" y="3767"/>
                  <a:pt x="76237" y="3265"/>
                </a:cubicBezTo>
                <a:lnTo>
                  <a:pt x="76237" y="3265"/>
                </a:lnTo>
                <a:cubicBezTo>
                  <a:pt x="75209" y="3425"/>
                  <a:pt x="74228" y="4087"/>
                  <a:pt x="73224" y="4246"/>
                </a:cubicBezTo>
                <a:cubicBezTo>
                  <a:pt x="73749" y="3699"/>
                  <a:pt x="74342" y="3082"/>
                  <a:pt x="74593" y="2489"/>
                </a:cubicBezTo>
                <a:lnTo>
                  <a:pt x="74593" y="2489"/>
                </a:lnTo>
                <a:cubicBezTo>
                  <a:pt x="73886" y="2854"/>
                  <a:pt x="73201" y="3311"/>
                  <a:pt x="72562" y="3790"/>
                </a:cubicBezTo>
                <a:cubicBezTo>
                  <a:pt x="73178" y="3059"/>
                  <a:pt x="74159" y="2580"/>
                  <a:pt x="74593" y="1621"/>
                </a:cubicBezTo>
                <a:lnTo>
                  <a:pt x="74593" y="1621"/>
                </a:lnTo>
                <a:cubicBezTo>
                  <a:pt x="72767" y="1987"/>
                  <a:pt x="70690" y="3493"/>
                  <a:pt x="69092" y="4543"/>
                </a:cubicBezTo>
                <a:cubicBezTo>
                  <a:pt x="69366" y="4338"/>
                  <a:pt x="69777" y="3676"/>
                  <a:pt x="70074" y="3265"/>
                </a:cubicBezTo>
                <a:lnTo>
                  <a:pt x="70074" y="3265"/>
                </a:lnTo>
                <a:cubicBezTo>
                  <a:pt x="69321" y="3539"/>
                  <a:pt x="68659" y="4018"/>
                  <a:pt x="67905" y="4292"/>
                </a:cubicBezTo>
                <a:cubicBezTo>
                  <a:pt x="68407" y="3813"/>
                  <a:pt x="68887" y="3288"/>
                  <a:pt x="69252" y="2694"/>
                </a:cubicBezTo>
                <a:lnTo>
                  <a:pt x="69252" y="2694"/>
                </a:lnTo>
                <a:cubicBezTo>
                  <a:pt x="68042" y="3037"/>
                  <a:pt x="67084" y="3950"/>
                  <a:pt x="65988" y="4452"/>
                </a:cubicBezTo>
                <a:cubicBezTo>
                  <a:pt x="66559" y="3721"/>
                  <a:pt x="67586" y="3196"/>
                  <a:pt x="68042" y="2306"/>
                </a:cubicBezTo>
                <a:lnTo>
                  <a:pt x="68042" y="2306"/>
                </a:lnTo>
                <a:cubicBezTo>
                  <a:pt x="67038" y="2786"/>
                  <a:pt x="65920" y="3174"/>
                  <a:pt x="65007" y="3836"/>
                </a:cubicBezTo>
                <a:cubicBezTo>
                  <a:pt x="65920" y="2991"/>
                  <a:pt x="67221" y="2238"/>
                  <a:pt x="67814" y="1211"/>
                </a:cubicBezTo>
                <a:lnTo>
                  <a:pt x="67814" y="1211"/>
                </a:lnTo>
                <a:cubicBezTo>
                  <a:pt x="65851" y="1713"/>
                  <a:pt x="63888" y="2580"/>
                  <a:pt x="62313" y="3927"/>
                </a:cubicBezTo>
                <a:cubicBezTo>
                  <a:pt x="62724" y="3470"/>
                  <a:pt x="63728" y="2443"/>
                  <a:pt x="63888" y="1621"/>
                </a:cubicBezTo>
                <a:lnTo>
                  <a:pt x="63888" y="1621"/>
                </a:lnTo>
                <a:cubicBezTo>
                  <a:pt x="62427" y="1964"/>
                  <a:pt x="61012" y="3196"/>
                  <a:pt x="59894" y="4246"/>
                </a:cubicBezTo>
                <a:cubicBezTo>
                  <a:pt x="60259" y="3584"/>
                  <a:pt x="60647" y="2945"/>
                  <a:pt x="60966" y="2238"/>
                </a:cubicBezTo>
                <a:lnTo>
                  <a:pt x="60966" y="2238"/>
                </a:lnTo>
                <a:cubicBezTo>
                  <a:pt x="59939" y="2557"/>
                  <a:pt x="58912" y="3516"/>
                  <a:pt x="58045" y="4246"/>
                </a:cubicBezTo>
                <a:cubicBezTo>
                  <a:pt x="58456" y="3721"/>
                  <a:pt x="58730" y="3105"/>
                  <a:pt x="58981" y="2489"/>
                </a:cubicBezTo>
                <a:lnTo>
                  <a:pt x="58981" y="2489"/>
                </a:lnTo>
                <a:cubicBezTo>
                  <a:pt x="58227" y="2945"/>
                  <a:pt x="57474" y="3584"/>
                  <a:pt x="56767" y="4041"/>
                </a:cubicBezTo>
                <a:cubicBezTo>
                  <a:pt x="56995" y="3562"/>
                  <a:pt x="57246" y="2763"/>
                  <a:pt x="57520" y="2238"/>
                </a:cubicBezTo>
                <a:lnTo>
                  <a:pt x="57520" y="2238"/>
                </a:lnTo>
                <a:cubicBezTo>
                  <a:pt x="56789" y="2968"/>
                  <a:pt x="55260" y="3858"/>
                  <a:pt x="54895" y="4885"/>
                </a:cubicBezTo>
                <a:cubicBezTo>
                  <a:pt x="54804" y="4224"/>
                  <a:pt x="54644" y="3516"/>
                  <a:pt x="54416" y="2900"/>
                </a:cubicBezTo>
                <a:cubicBezTo>
                  <a:pt x="54164" y="3425"/>
                  <a:pt x="53685" y="3836"/>
                  <a:pt x="53503" y="4406"/>
                </a:cubicBezTo>
                <a:cubicBezTo>
                  <a:pt x="53366" y="3813"/>
                  <a:pt x="53160" y="3402"/>
                  <a:pt x="53251" y="2694"/>
                </a:cubicBezTo>
                <a:lnTo>
                  <a:pt x="53251" y="2694"/>
                </a:lnTo>
                <a:cubicBezTo>
                  <a:pt x="52886" y="3288"/>
                  <a:pt x="52544" y="4132"/>
                  <a:pt x="52270" y="4657"/>
                </a:cubicBezTo>
                <a:cubicBezTo>
                  <a:pt x="51836" y="3676"/>
                  <a:pt x="52019" y="2534"/>
                  <a:pt x="52019" y="1439"/>
                </a:cubicBezTo>
                <a:lnTo>
                  <a:pt x="52019" y="1439"/>
                </a:lnTo>
                <a:cubicBezTo>
                  <a:pt x="51950" y="2466"/>
                  <a:pt x="51791" y="3699"/>
                  <a:pt x="51243" y="4452"/>
                </a:cubicBezTo>
                <a:cubicBezTo>
                  <a:pt x="51083" y="2922"/>
                  <a:pt x="51517" y="1530"/>
                  <a:pt x="51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3" name="Google Shape;3593;p29"/>
          <p:cNvGrpSpPr/>
          <p:nvPr/>
        </p:nvGrpSpPr>
        <p:grpSpPr>
          <a:xfrm>
            <a:off x="-822862" y="3965136"/>
            <a:ext cx="2327925" cy="1882331"/>
            <a:chOff x="-807750" y="3519275"/>
            <a:chExt cx="2490825" cy="2014050"/>
          </a:xfrm>
        </p:grpSpPr>
        <p:sp>
          <p:nvSpPr>
            <p:cNvPr id="3594" name="Google Shape;3594;p29"/>
            <p:cNvSpPr/>
            <p:nvPr/>
          </p:nvSpPr>
          <p:spPr>
            <a:xfrm>
              <a:off x="-807750" y="3536650"/>
              <a:ext cx="2490825" cy="1996675"/>
            </a:xfrm>
            <a:custGeom>
              <a:rect b="b" l="l" r="r" t="t"/>
              <a:pathLst>
                <a:path extrusionOk="0" h="79867" w="99633">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9"/>
            <p:cNvSpPr/>
            <p:nvPr/>
          </p:nvSpPr>
          <p:spPr>
            <a:xfrm>
              <a:off x="622250" y="3519275"/>
              <a:ext cx="945775" cy="600725"/>
            </a:xfrm>
            <a:custGeom>
              <a:rect b="b" l="l" r="r" t="t"/>
              <a:pathLst>
                <a:path extrusionOk="0" h="24029" w="37831">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6" name="Google Shape;3596;p29"/>
          <p:cNvGrpSpPr/>
          <p:nvPr/>
        </p:nvGrpSpPr>
        <p:grpSpPr>
          <a:xfrm>
            <a:off x="-1737000" y="2770463"/>
            <a:ext cx="2711800" cy="3077000"/>
            <a:chOff x="4675" y="5263075"/>
            <a:chExt cx="2711800" cy="3077000"/>
          </a:xfrm>
        </p:grpSpPr>
        <p:sp>
          <p:nvSpPr>
            <p:cNvPr id="3597" name="Google Shape;3597;p29"/>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9"/>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9"/>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0" name="Google Shape;3600;p29"/>
            <p:cNvGrpSpPr/>
            <p:nvPr/>
          </p:nvGrpSpPr>
          <p:grpSpPr>
            <a:xfrm>
              <a:off x="4675" y="5345475"/>
              <a:ext cx="2711800" cy="2994600"/>
              <a:chOff x="4675" y="5345475"/>
              <a:chExt cx="2711800" cy="2994600"/>
            </a:xfrm>
          </p:grpSpPr>
          <p:sp>
            <p:nvSpPr>
              <p:cNvPr id="3601" name="Google Shape;3601;p29"/>
              <p:cNvSpPr/>
              <p:nvPr/>
            </p:nvSpPr>
            <p:spPr>
              <a:xfrm>
                <a:off x="1642450" y="5558800"/>
                <a:ext cx="94750" cy="112450"/>
              </a:xfrm>
              <a:custGeom>
                <a:rect b="b" l="l" r="r" t="t"/>
                <a:pathLst>
                  <a:path extrusionOk="0" h="4498" w="3790">
                    <a:moveTo>
                      <a:pt x="639" y="1"/>
                    </a:moveTo>
                    <a:cubicBezTo>
                      <a:pt x="639" y="1"/>
                      <a:pt x="0" y="2945"/>
                      <a:pt x="3789" y="4497"/>
                    </a:cubicBezTo>
                    <a:cubicBezTo>
                      <a:pt x="3743" y="2534"/>
                      <a:pt x="2830" y="206"/>
                      <a:pt x="639" y="1"/>
                    </a:cubicBezTo>
                    <a:close/>
                  </a:path>
                </a:pathLst>
              </a:custGeom>
              <a:solidFill>
                <a:srgbClr val="98B7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9"/>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9"/>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9"/>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9"/>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9"/>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9"/>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9"/>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9"/>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9"/>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9"/>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9"/>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9"/>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9"/>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9"/>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9"/>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9"/>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9"/>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9"/>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9"/>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9"/>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9"/>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9"/>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9"/>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9"/>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9"/>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9"/>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9"/>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9" name="Google Shape;3629;p29"/>
              <p:cNvGrpSpPr/>
              <p:nvPr/>
            </p:nvGrpSpPr>
            <p:grpSpPr>
              <a:xfrm>
                <a:off x="4675" y="5593050"/>
                <a:ext cx="2711800" cy="2747025"/>
                <a:chOff x="4675" y="3688050"/>
                <a:chExt cx="2711800" cy="2747025"/>
              </a:xfrm>
            </p:grpSpPr>
            <p:sp>
              <p:nvSpPr>
                <p:cNvPr id="3630" name="Google Shape;3630;p29"/>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9"/>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9"/>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9"/>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9"/>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9"/>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9"/>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9"/>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9"/>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9"/>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9"/>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9"/>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2" name="Google Shape;3642;p29"/>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43" name="Google Shape;3643;p29"/>
          <p:cNvSpPr/>
          <p:nvPr/>
        </p:nvSpPr>
        <p:spPr>
          <a:xfrm>
            <a:off x="882725" y="4872475"/>
            <a:ext cx="8462259" cy="1298225"/>
          </a:xfrm>
          <a:custGeom>
            <a:rect b="b" l="l" r="r" t="t"/>
            <a:pathLst>
              <a:path extrusionOk="0" h="51929" w="303715">
                <a:moveTo>
                  <a:pt x="79752" y="1"/>
                </a:moveTo>
                <a:cubicBezTo>
                  <a:pt x="78794" y="2626"/>
                  <a:pt x="77059" y="5502"/>
                  <a:pt x="76557" y="8081"/>
                </a:cubicBezTo>
                <a:cubicBezTo>
                  <a:pt x="76717" y="7168"/>
                  <a:pt x="76739" y="6323"/>
                  <a:pt x="76899" y="5410"/>
                </a:cubicBezTo>
                <a:lnTo>
                  <a:pt x="76899" y="5410"/>
                </a:lnTo>
                <a:cubicBezTo>
                  <a:pt x="75781" y="6643"/>
                  <a:pt x="74503" y="7853"/>
                  <a:pt x="73087" y="8697"/>
                </a:cubicBezTo>
                <a:cubicBezTo>
                  <a:pt x="73704" y="7876"/>
                  <a:pt x="73681" y="7122"/>
                  <a:pt x="73955" y="6301"/>
                </a:cubicBezTo>
                <a:lnTo>
                  <a:pt x="73955" y="6301"/>
                </a:lnTo>
                <a:cubicBezTo>
                  <a:pt x="72814" y="7008"/>
                  <a:pt x="71695" y="7898"/>
                  <a:pt x="70554" y="8720"/>
                </a:cubicBezTo>
                <a:cubicBezTo>
                  <a:pt x="70919" y="8127"/>
                  <a:pt x="71102" y="7214"/>
                  <a:pt x="71444" y="6620"/>
                </a:cubicBezTo>
                <a:lnTo>
                  <a:pt x="71444" y="6620"/>
                </a:lnTo>
                <a:cubicBezTo>
                  <a:pt x="70166" y="7077"/>
                  <a:pt x="69184" y="7990"/>
                  <a:pt x="68020" y="8674"/>
                </a:cubicBezTo>
                <a:cubicBezTo>
                  <a:pt x="68682" y="7876"/>
                  <a:pt x="69390" y="6871"/>
                  <a:pt x="69846" y="5981"/>
                </a:cubicBezTo>
                <a:lnTo>
                  <a:pt x="69846" y="5981"/>
                </a:lnTo>
                <a:cubicBezTo>
                  <a:pt x="68431" y="6803"/>
                  <a:pt x="66993" y="7647"/>
                  <a:pt x="65806" y="8697"/>
                </a:cubicBezTo>
                <a:cubicBezTo>
                  <a:pt x="66263" y="6278"/>
                  <a:pt x="69070" y="3995"/>
                  <a:pt x="70166" y="1621"/>
                </a:cubicBezTo>
                <a:lnTo>
                  <a:pt x="70166" y="1621"/>
                </a:lnTo>
                <a:cubicBezTo>
                  <a:pt x="66993" y="3379"/>
                  <a:pt x="64323" y="6346"/>
                  <a:pt x="61424" y="8538"/>
                </a:cubicBezTo>
                <a:lnTo>
                  <a:pt x="61424" y="8538"/>
                </a:lnTo>
                <a:cubicBezTo>
                  <a:pt x="62314" y="7510"/>
                  <a:pt x="63250" y="6620"/>
                  <a:pt x="63524" y="5342"/>
                </a:cubicBezTo>
                <a:lnTo>
                  <a:pt x="63524" y="5342"/>
                </a:lnTo>
                <a:cubicBezTo>
                  <a:pt x="60876" y="6004"/>
                  <a:pt x="58959" y="8332"/>
                  <a:pt x="56653" y="9085"/>
                </a:cubicBezTo>
                <a:cubicBezTo>
                  <a:pt x="57361" y="8332"/>
                  <a:pt x="57429" y="7419"/>
                  <a:pt x="57772" y="6620"/>
                </a:cubicBezTo>
                <a:lnTo>
                  <a:pt x="57772" y="6620"/>
                </a:lnTo>
                <a:cubicBezTo>
                  <a:pt x="56334" y="7214"/>
                  <a:pt x="54667" y="8446"/>
                  <a:pt x="53161" y="9154"/>
                </a:cubicBezTo>
                <a:cubicBezTo>
                  <a:pt x="53823" y="8355"/>
                  <a:pt x="54462" y="7465"/>
                  <a:pt x="54941" y="6620"/>
                </a:cubicBezTo>
                <a:lnTo>
                  <a:pt x="54941" y="6620"/>
                </a:lnTo>
                <a:cubicBezTo>
                  <a:pt x="53321" y="7351"/>
                  <a:pt x="51814" y="8629"/>
                  <a:pt x="50239" y="9405"/>
                </a:cubicBezTo>
                <a:cubicBezTo>
                  <a:pt x="51152" y="7921"/>
                  <a:pt x="52796" y="6666"/>
                  <a:pt x="54211" y="5616"/>
                </a:cubicBezTo>
                <a:lnTo>
                  <a:pt x="54211" y="5616"/>
                </a:lnTo>
                <a:cubicBezTo>
                  <a:pt x="51723" y="6255"/>
                  <a:pt x="48664" y="6757"/>
                  <a:pt x="46382" y="7853"/>
                </a:cubicBezTo>
                <a:cubicBezTo>
                  <a:pt x="46108" y="7990"/>
                  <a:pt x="45880" y="8172"/>
                  <a:pt x="45674" y="8378"/>
                </a:cubicBezTo>
                <a:cubicBezTo>
                  <a:pt x="47820" y="5798"/>
                  <a:pt x="49760" y="3014"/>
                  <a:pt x="52020" y="503"/>
                </a:cubicBezTo>
                <a:lnTo>
                  <a:pt x="52020" y="503"/>
                </a:lnTo>
                <a:cubicBezTo>
                  <a:pt x="46952" y="1188"/>
                  <a:pt x="45629" y="5867"/>
                  <a:pt x="41725" y="7830"/>
                </a:cubicBezTo>
                <a:cubicBezTo>
                  <a:pt x="42753" y="6575"/>
                  <a:pt x="43848" y="5274"/>
                  <a:pt x="44464" y="3767"/>
                </a:cubicBezTo>
                <a:cubicBezTo>
                  <a:pt x="44452" y="3767"/>
                  <a:pt x="44439" y="3767"/>
                  <a:pt x="44427" y="3767"/>
                </a:cubicBezTo>
                <a:cubicBezTo>
                  <a:pt x="41291" y="3767"/>
                  <a:pt x="38338" y="6605"/>
                  <a:pt x="36019" y="8446"/>
                </a:cubicBezTo>
                <a:cubicBezTo>
                  <a:pt x="36727" y="7830"/>
                  <a:pt x="37411" y="6848"/>
                  <a:pt x="37708" y="5981"/>
                </a:cubicBezTo>
                <a:lnTo>
                  <a:pt x="37708" y="5981"/>
                </a:lnTo>
                <a:cubicBezTo>
                  <a:pt x="36019" y="6027"/>
                  <a:pt x="34604" y="7100"/>
                  <a:pt x="33394" y="8149"/>
                </a:cubicBezTo>
                <a:cubicBezTo>
                  <a:pt x="34262" y="6940"/>
                  <a:pt x="35494" y="5730"/>
                  <a:pt x="35540" y="4132"/>
                </a:cubicBezTo>
                <a:lnTo>
                  <a:pt x="35540" y="4132"/>
                </a:lnTo>
                <a:cubicBezTo>
                  <a:pt x="33919" y="5228"/>
                  <a:pt x="32458" y="6620"/>
                  <a:pt x="30929" y="7830"/>
                </a:cubicBezTo>
                <a:cubicBezTo>
                  <a:pt x="32276" y="5502"/>
                  <a:pt x="34353" y="3425"/>
                  <a:pt x="35266" y="914"/>
                </a:cubicBezTo>
                <a:lnTo>
                  <a:pt x="35266" y="914"/>
                </a:lnTo>
                <a:cubicBezTo>
                  <a:pt x="32357" y="1071"/>
                  <a:pt x="28066" y="5154"/>
                  <a:pt x="27124" y="7981"/>
                </a:cubicBezTo>
                <a:lnTo>
                  <a:pt x="27124" y="7981"/>
                </a:lnTo>
                <a:cubicBezTo>
                  <a:pt x="27494" y="6692"/>
                  <a:pt x="27364" y="4704"/>
                  <a:pt x="27277" y="3196"/>
                </a:cubicBezTo>
                <a:lnTo>
                  <a:pt x="27277" y="3196"/>
                </a:lnTo>
                <a:cubicBezTo>
                  <a:pt x="25771" y="4315"/>
                  <a:pt x="24949" y="6004"/>
                  <a:pt x="24218" y="7533"/>
                </a:cubicBezTo>
                <a:cubicBezTo>
                  <a:pt x="24104" y="5776"/>
                  <a:pt x="24378" y="3927"/>
                  <a:pt x="23830" y="2215"/>
                </a:cubicBezTo>
                <a:cubicBezTo>
                  <a:pt x="23305" y="3607"/>
                  <a:pt x="23808" y="5159"/>
                  <a:pt x="22963" y="6255"/>
                </a:cubicBezTo>
                <a:cubicBezTo>
                  <a:pt x="22872" y="4452"/>
                  <a:pt x="22803" y="2649"/>
                  <a:pt x="22507" y="891"/>
                </a:cubicBezTo>
                <a:cubicBezTo>
                  <a:pt x="21365" y="2146"/>
                  <a:pt x="21753" y="4224"/>
                  <a:pt x="21388" y="5616"/>
                </a:cubicBezTo>
                <a:cubicBezTo>
                  <a:pt x="21091" y="4155"/>
                  <a:pt x="20886" y="2580"/>
                  <a:pt x="20338" y="1302"/>
                </a:cubicBezTo>
                <a:cubicBezTo>
                  <a:pt x="19996" y="3196"/>
                  <a:pt x="18946" y="4885"/>
                  <a:pt x="19014" y="6871"/>
                </a:cubicBezTo>
                <a:cubicBezTo>
                  <a:pt x="18056" y="5593"/>
                  <a:pt x="17394" y="3721"/>
                  <a:pt x="16526" y="2261"/>
                </a:cubicBezTo>
                <a:lnTo>
                  <a:pt x="16526" y="2261"/>
                </a:lnTo>
                <a:cubicBezTo>
                  <a:pt x="16412" y="4315"/>
                  <a:pt x="17143" y="5821"/>
                  <a:pt x="17508" y="7739"/>
                </a:cubicBezTo>
                <a:cubicBezTo>
                  <a:pt x="15956" y="6734"/>
                  <a:pt x="14814" y="5296"/>
                  <a:pt x="13399" y="4155"/>
                </a:cubicBezTo>
                <a:lnTo>
                  <a:pt x="13399" y="4155"/>
                </a:lnTo>
                <a:cubicBezTo>
                  <a:pt x="14038" y="5319"/>
                  <a:pt x="14677" y="6460"/>
                  <a:pt x="14563" y="7830"/>
                </a:cubicBezTo>
                <a:cubicBezTo>
                  <a:pt x="13308" y="6940"/>
                  <a:pt x="12121" y="5730"/>
                  <a:pt x="10866" y="4794"/>
                </a:cubicBezTo>
                <a:lnTo>
                  <a:pt x="10866" y="4794"/>
                </a:lnTo>
                <a:cubicBezTo>
                  <a:pt x="11140" y="6369"/>
                  <a:pt x="11665" y="8309"/>
                  <a:pt x="12669" y="9702"/>
                </a:cubicBezTo>
                <a:cubicBezTo>
                  <a:pt x="10957" y="8834"/>
                  <a:pt x="9131" y="7465"/>
                  <a:pt x="7328" y="6894"/>
                </a:cubicBezTo>
                <a:cubicBezTo>
                  <a:pt x="3174" y="10637"/>
                  <a:pt x="2512" y="19288"/>
                  <a:pt x="2260" y="24515"/>
                </a:cubicBezTo>
                <a:cubicBezTo>
                  <a:pt x="2009" y="29833"/>
                  <a:pt x="1" y="39968"/>
                  <a:pt x="5068" y="43894"/>
                </a:cubicBezTo>
                <a:cubicBezTo>
                  <a:pt x="6526" y="45026"/>
                  <a:pt x="8663" y="45451"/>
                  <a:pt x="11125" y="45451"/>
                </a:cubicBezTo>
                <a:cubicBezTo>
                  <a:pt x="17796" y="45451"/>
                  <a:pt x="26845" y="42324"/>
                  <a:pt x="31180" y="41657"/>
                </a:cubicBezTo>
                <a:cubicBezTo>
                  <a:pt x="31912" y="41543"/>
                  <a:pt x="32650" y="41490"/>
                  <a:pt x="33393" y="41490"/>
                </a:cubicBezTo>
                <a:cubicBezTo>
                  <a:pt x="40848" y="41490"/>
                  <a:pt x="48819" y="46727"/>
                  <a:pt x="56217" y="46727"/>
                </a:cubicBezTo>
                <a:cubicBezTo>
                  <a:pt x="56317" y="46727"/>
                  <a:pt x="56416" y="46726"/>
                  <a:pt x="56516" y="46724"/>
                </a:cubicBezTo>
                <a:cubicBezTo>
                  <a:pt x="56886" y="46717"/>
                  <a:pt x="57254" y="46714"/>
                  <a:pt x="57621" y="46714"/>
                </a:cubicBezTo>
                <a:cubicBezTo>
                  <a:pt x="72250" y="46714"/>
                  <a:pt x="85145" y="51906"/>
                  <a:pt x="99930" y="51928"/>
                </a:cubicBezTo>
                <a:cubicBezTo>
                  <a:pt x="112096" y="51928"/>
                  <a:pt x="124948" y="46802"/>
                  <a:pt x="137237" y="46802"/>
                </a:cubicBezTo>
                <a:cubicBezTo>
                  <a:pt x="139128" y="46802"/>
                  <a:pt x="141005" y="46924"/>
                  <a:pt x="142864" y="47204"/>
                </a:cubicBezTo>
                <a:cubicBezTo>
                  <a:pt x="143028" y="47228"/>
                  <a:pt x="143193" y="47239"/>
                  <a:pt x="143361" y="47239"/>
                </a:cubicBezTo>
                <a:cubicBezTo>
                  <a:pt x="145745" y="47239"/>
                  <a:pt x="148528" y="44917"/>
                  <a:pt x="151173" y="43232"/>
                </a:cubicBezTo>
                <a:cubicBezTo>
                  <a:pt x="151401" y="43460"/>
                  <a:pt x="151652" y="43688"/>
                  <a:pt x="151926" y="43894"/>
                </a:cubicBezTo>
                <a:cubicBezTo>
                  <a:pt x="153384" y="45026"/>
                  <a:pt x="155520" y="45451"/>
                  <a:pt x="157979" y="45451"/>
                </a:cubicBezTo>
                <a:cubicBezTo>
                  <a:pt x="164645" y="45451"/>
                  <a:pt x="173686" y="42324"/>
                  <a:pt x="178038" y="41657"/>
                </a:cubicBezTo>
                <a:cubicBezTo>
                  <a:pt x="178768" y="41543"/>
                  <a:pt x="179504" y="41490"/>
                  <a:pt x="180246" y="41490"/>
                </a:cubicBezTo>
                <a:cubicBezTo>
                  <a:pt x="187683" y="41490"/>
                  <a:pt x="195655" y="46727"/>
                  <a:pt x="203052" y="46727"/>
                </a:cubicBezTo>
                <a:cubicBezTo>
                  <a:pt x="203152" y="46727"/>
                  <a:pt x="203252" y="46726"/>
                  <a:pt x="203351" y="46724"/>
                </a:cubicBezTo>
                <a:cubicBezTo>
                  <a:pt x="203721" y="46717"/>
                  <a:pt x="204089" y="46714"/>
                  <a:pt x="204457" y="46714"/>
                </a:cubicBezTo>
                <a:cubicBezTo>
                  <a:pt x="219086" y="46714"/>
                  <a:pt x="232003" y="51906"/>
                  <a:pt x="246765" y="51928"/>
                </a:cubicBezTo>
                <a:cubicBezTo>
                  <a:pt x="258931" y="51928"/>
                  <a:pt x="271800" y="46802"/>
                  <a:pt x="284079" y="46802"/>
                </a:cubicBezTo>
                <a:cubicBezTo>
                  <a:pt x="285968" y="46802"/>
                  <a:pt x="287843" y="46924"/>
                  <a:pt x="289700" y="47204"/>
                </a:cubicBezTo>
                <a:cubicBezTo>
                  <a:pt x="289867" y="47228"/>
                  <a:pt x="290036" y="47240"/>
                  <a:pt x="290208" y="47240"/>
                </a:cubicBezTo>
                <a:cubicBezTo>
                  <a:pt x="293803" y="47240"/>
                  <a:pt x="298270" y="42000"/>
                  <a:pt x="301843" y="41543"/>
                </a:cubicBezTo>
                <a:lnTo>
                  <a:pt x="301843" y="8172"/>
                </a:lnTo>
                <a:cubicBezTo>
                  <a:pt x="302596" y="7625"/>
                  <a:pt x="303281" y="6734"/>
                  <a:pt x="303714" y="6004"/>
                </a:cubicBezTo>
                <a:lnTo>
                  <a:pt x="303714" y="6004"/>
                </a:lnTo>
                <a:cubicBezTo>
                  <a:pt x="302139" y="6255"/>
                  <a:pt x="300564" y="7579"/>
                  <a:pt x="299149" y="8127"/>
                </a:cubicBezTo>
                <a:cubicBezTo>
                  <a:pt x="299902" y="7556"/>
                  <a:pt x="300313" y="6940"/>
                  <a:pt x="300884" y="6301"/>
                </a:cubicBezTo>
                <a:lnTo>
                  <a:pt x="300884" y="6301"/>
                </a:lnTo>
                <a:cubicBezTo>
                  <a:pt x="300108" y="6734"/>
                  <a:pt x="299172" y="7008"/>
                  <a:pt x="298442" y="7510"/>
                </a:cubicBezTo>
                <a:cubicBezTo>
                  <a:pt x="299126" y="6871"/>
                  <a:pt x="299674" y="6027"/>
                  <a:pt x="300199" y="5365"/>
                </a:cubicBezTo>
                <a:lnTo>
                  <a:pt x="300199" y="5365"/>
                </a:lnTo>
                <a:cubicBezTo>
                  <a:pt x="299035" y="6027"/>
                  <a:pt x="297620" y="6780"/>
                  <a:pt x="296479" y="7488"/>
                </a:cubicBezTo>
                <a:cubicBezTo>
                  <a:pt x="298076" y="5616"/>
                  <a:pt x="300564" y="4201"/>
                  <a:pt x="302071" y="2169"/>
                </a:cubicBezTo>
                <a:lnTo>
                  <a:pt x="302071" y="2169"/>
                </a:lnTo>
                <a:cubicBezTo>
                  <a:pt x="297894" y="3447"/>
                  <a:pt x="295132" y="5684"/>
                  <a:pt x="291640" y="8058"/>
                </a:cubicBezTo>
                <a:cubicBezTo>
                  <a:pt x="291754" y="7647"/>
                  <a:pt x="291868" y="7305"/>
                  <a:pt x="291959" y="6963"/>
                </a:cubicBezTo>
                <a:lnTo>
                  <a:pt x="291959" y="6963"/>
                </a:lnTo>
                <a:cubicBezTo>
                  <a:pt x="291183" y="7282"/>
                  <a:pt x="289905" y="7670"/>
                  <a:pt x="289243" y="8127"/>
                </a:cubicBezTo>
                <a:cubicBezTo>
                  <a:pt x="289563" y="7510"/>
                  <a:pt x="289540" y="6917"/>
                  <a:pt x="289722" y="6369"/>
                </a:cubicBezTo>
                <a:lnTo>
                  <a:pt x="289722" y="6369"/>
                </a:lnTo>
                <a:cubicBezTo>
                  <a:pt x="288878" y="6940"/>
                  <a:pt x="287828" y="7488"/>
                  <a:pt x="287006" y="7807"/>
                </a:cubicBezTo>
                <a:cubicBezTo>
                  <a:pt x="287759" y="7077"/>
                  <a:pt x="288467" y="6232"/>
                  <a:pt x="289038" y="5365"/>
                </a:cubicBezTo>
                <a:lnTo>
                  <a:pt x="289038" y="5365"/>
                </a:lnTo>
                <a:cubicBezTo>
                  <a:pt x="287257" y="5456"/>
                  <a:pt x="285568" y="6917"/>
                  <a:pt x="284107" y="7807"/>
                </a:cubicBezTo>
                <a:cubicBezTo>
                  <a:pt x="284906" y="7054"/>
                  <a:pt x="285819" y="6118"/>
                  <a:pt x="286253" y="5045"/>
                </a:cubicBezTo>
                <a:cubicBezTo>
                  <a:pt x="286224" y="5045"/>
                  <a:pt x="286196" y="5044"/>
                  <a:pt x="286167" y="5044"/>
                </a:cubicBezTo>
                <a:cubicBezTo>
                  <a:pt x="284106" y="5044"/>
                  <a:pt x="282417" y="6656"/>
                  <a:pt x="280684" y="7579"/>
                </a:cubicBezTo>
                <a:cubicBezTo>
                  <a:pt x="281368" y="6826"/>
                  <a:pt x="281893" y="5844"/>
                  <a:pt x="282441" y="5045"/>
                </a:cubicBezTo>
                <a:lnTo>
                  <a:pt x="282441" y="5045"/>
                </a:lnTo>
                <a:cubicBezTo>
                  <a:pt x="280547" y="5159"/>
                  <a:pt x="279017" y="6689"/>
                  <a:pt x="277168" y="7236"/>
                </a:cubicBezTo>
                <a:lnTo>
                  <a:pt x="277168" y="7236"/>
                </a:lnTo>
                <a:cubicBezTo>
                  <a:pt x="278127" y="6369"/>
                  <a:pt x="279131" y="5365"/>
                  <a:pt x="279908" y="4429"/>
                </a:cubicBezTo>
                <a:lnTo>
                  <a:pt x="279908" y="4429"/>
                </a:lnTo>
                <a:cubicBezTo>
                  <a:pt x="277557" y="4863"/>
                  <a:pt x="275160" y="6689"/>
                  <a:pt x="272991" y="7488"/>
                </a:cubicBezTo>
                <a:cubicBezTo>
                  <a:pt x="273494" y="5616"/>
                  <a:pt x="276233" y="4041"/>
                  <a:pt x="277922" y="2831"/>
                </a:cubicBezTo>
                <a:lnTo>
                  <a:pt x="277922" y="2831"/>
                </a:lnTo>
                <a:cubicBezTo>
                  <a:pt x="274635" y="3562"/>
                  <a:pt x="271097" y="7168"/>
                  <a:pt x="267856" y="7853"/>
                </a:cubicBezTo>
                <a:cubicBezTo>
                  <a:pt x="269545" y="6600"/>
                  <a:pt x="269163" y="6208"/>
                  <a:pt x="268060" y="6208"/>
                </a:cubicBezTo>
                <a:cubicBezTo>
                  <a:pt x="266509" y="6208"/>
                  <a:pt x="263533" y="6983"/>
                  <a:pt x="262880" y="7236"/>
                </a:cubicBezTo>
                <a:lnTo>
                  <a:pt x="262880" y="7236"/>
                </a:lnTo>
                <a:cubicBezTo>
                  <a:pt x="263884" y="6712"/>
                  <a:pt x="264249" y="5821"/>
                  <a:pt x="264660" y="5022"/>
                </a:cubicBezTo>
                <a:lnTo>
                  <a:pt x="264660" y="5022"/>
                </a:lnTo>
                <a:cubicBezTo>
                  <a:pt x="263085" y="5274"/>
                  <a:pt x="261556" y="6323"/>
                  <a:pt x="260004" y="6552"/>
                </a:cubicBezTo>
                <a:cubicBezTo>
                  <a:pt x="260826" y="5730"/>
                  <a:pt x="261739" y="4749"/>
                  <a:pt x="262104" y="3836"/>
                </a:cubicBezTo>
                <a:lnTo>
                  <a:pt x="262104" y="3836"/>
                </a:lnTo>
                <a:cubicBezTo>
                  <a:pt x="261008" y="4406"/>
                  <a:pt x="259981" y="5114"/>
                  <a:pt x="258977" y="5867"/>
                </a:cubicBezTo>
                <a:cubicBezTo>
                  <a:pt x="259935" y="4703"/>
                  <a:pt x="261465" y="3995"/>
                  <a:pt x="262104" y="2512"/>
                </a:cubicBezTo>
                <a:lnTo>
                  <a:pt x="262104" y="2512"/>
                </a:lnTo>
                <a:cubicBezTo>
                  <a:pt x="259296" y="3059"/>
                  <a:pt x="256101" y="5388"/>
                  <a:pt x="253613" y="7008"/>
                </a:cubicBezTo>
                <a:cubicBezTo>
                  <a:pt x="254046" y="6712"/>
                  <a:pt x="254663" y="5684"/>
                  <a:pt x="255119" y="5022"/>
                </a:cubicBezTo>
                <a:lnTo>
                  <a:pt x="255119" y="5022"/>
                </a:lnTo>
                <a:cubicBezTo>
                  <a:pt x="253978" y="5456"/>
                  <a:pt x="252928" y="6187"/>
                  <a:pt x="251787" y="6620"/>
                </a:cubicBezTo>
                <a:cubicBezTo>
                  <a:pt x="252586" y="5890"/>
                  <a:pt x="253316" y="5068"/>
                  <a:pt x="253864" y="4155"/>
                </a:cubicBezTo>
                <a:lnTo>
                  <a:pt x="253864" y="4155"/>
                </a:lnTo>
                <a:cubicBezTo>
                  <a:pt x="251992" y="4703"/>
                  <a:pt x="250509" y="6072"/>
                  <a:pt x="248842" y="6871"/>
                </a:cubicBezTo>
                <a:cubicBezTo>
                  <a:pt x="249710" y="5753"/>
                  <a:pt x="251307" y="4931"/>
                  <a:pt x="252015" y="3539"/>
                </a:cubicBezTo>
                <a:lnTo>
                  <a:pt x="252015" y="3539"/>
                </a:lnTo>
                <a:cubicBezTo>
                  <a:pt x="250463" y="4292"/>
                  <a:pt x="248705" y="4908"/>
                  <a:pt x="247313" y="5913"/>
                </a:cubicBezTo>
                <a:cubicBezTo>
                  <a:pt x="248728" y="4612"/>
                  <a:pt x="250737" y="3447"/>
                  <a:pt x="251627" y="1850"/>
                </a:cubicBezTo>
                <a:lnTo>
                  <a:pt x="251627" y="1850"/>
                </a:lnTo>
                <a:cubicBezTo>
                  <a:pt x="248591" y="2649"/>
                  <a:pt x="245555" y="3972"/>
                  <a:pt x="243136" y="6050"/>
                </a:cubicBezTo>
                <a:cubicBezTo>
                  <a:pt x="243798" y="5342"/>
                  <a:pt x="245327" y="3767"/>
                  <a:pt x="245578" y="2489"/>
                </a:cubicBezTo>
                <a:lnTo>
                  <a:pt x="245578" y="2489"/>
                </a:lnTo>
                <a:cubicBezTo>
                  <a:pt x="243319" y="3014"/>
                  <a:pt x="241150" y="4908"/>
                  <a:pt x="239415" y="6552"/>
                </a:cubicBezTo>
                <a:cubicBezTo>
                  <a:pt x="239963" y="5525"/>
                  <a:pt x="240557" y="4520"/>
                  <a:pt x="241082" y="3447"/>
                </a:cubicBezTo>
                <a:lnTo>
                  <a:pt x="241082" y="3447"/>
                </a:lnTo>
                <a:cubicBezTo>
                  <a:pt x="239484" y="3950"/>
                  <a:pt x="237886" y="5433"/>
                  <a:pt x="236539" y="6552"/>
                </a:cubicBezTo>
                <a:cubicBezTo>
                  <a:pt x="237179" y="5730"/>
                  <a:pt x="237589" y="4794"/>
                  <a:pt x="237977" y="3836"/>
                </a:cubicBezTo>
                <a:lnTo>
                  <a:pt x="237977" y="3836"/>
                </a:lnTo>
                <a:cubicBezTo>
                  <a:pt x="236813" y="4566"/>
                  <a:pt x="235649" y="5525"/>
                  <a:pt x="234576" y="6232"/>
                </a:cubicBezTo>
                <a:cubicBezTo>
                  <a:pt x="234942" y="5502"/>
                  <a:pt x="235307" y="4269"/>
                  <a:pt x="235741" y="3425"/>
                </a:cubicBezTo>
                <a:lnTo>
                  <a:pt x="235741" y="3425"/>
                </a:lnTo>
                <a:cubicBezTo>
                  <a:pt x="234622" y="4589"/>
                  <a:pt x="232225" y="5958"/>
                  <a:pt x="231655" y="7533"/>
                </a:cubicBezTo>
                <a:cubicBezTo>
                  <a:pt x="231541" y="6506"/>
                  <a:pt x="231290" y="5410"/>
                  <a:pt x="230947" y="4475"/>
                </a:cubicBezTo>
                <a:cubicBezTo>
                  <a:pt x="230536" y="5296"/>
                  <a:pt x="229806" y="5913"/>
                  <a:pt x="229532" y="6803"/>
                </a:cubicBezTo>
                <a:cubicBezTo>
                  <a:pt x="229304" y="5867"/>
                  <a:pt x="228984" y="5251"/>
                  <a:pt x="229121" y="4155"/>
                </a:cubicBezTo>
                <a:lnTo>
                  <a:pt x="229121" y="4155"/>
                </a:lnTo>
                <a:cubicBezTo>
                  <a:pt x="228551" y="5068"/>
                  <a:pt x="228048" y="6369"/>
                  <a:pt x="227615" y="7191"/>
                </a:cubicBezTo>
                <a:cubicBezTo>
                  <a:pt x="226930" y="5684"/>
                  <a:pt x="227204" y="3904"/>
                  <a:pt x="227204" y="2238"/>
                </a:cubicBezTo>
                <a:lnTo>
                  <a:pt x="227204" y="2238"/>
                </a:lnTo>
                <a:cubicBezTo>
                  <a:pt x="227135" y="3790"/>
                  <a:pt x="226884" y="5707"/>
                  <a:pt x="226017" y="6871"/>
                </a:cubicBezTo>
                <a:cubicBezTo>
                  <a:pt x="225766" y="4497"/>
                  <a:pt x="226451" y="2352"/>
                  <a:pt x="226588" y="1"/>
                </a:cubicBezTo>
                <a:lnTo>
                  <a:pt x="226588" y="1"/>
                </a:lnTo>
                <a:cubicBezTo>
                  <a:pt x="225652" y="2626"/>
                  <a:pt x="223917" y="5502"/>
                  <a:pt x="223392" y="8081"/>
                </a:cubicBezTo>
                <a:cubicBezTo>
                  <a:pt x="223552" y="7168"/>
                  <a:pt x="223597" y="6323"/>
                  <a:pt x="223734" y="5410"/>
                </a:cubicBezTo>
                <a:lnTo>
                  <a:pt x="223734" y="5410"/>
                </a:lnTo>
                <a:cubicBezTo>
                  <a:pt x="222616" y="6643"/>
                  <a:pt x="221338" y="7853"/>
                  <a:pt x="219923" y="8697"/>
                </a:cubicBezTo>
                <a:cubicBezTo>
                  <a:pt x="220539" y="7876"/>
                  <a:pt x="220516" y="7122"/>
                  <a:pt x="220790" y="6301"/>
                </a:cubicBezTo>
                <a:lnTo>
                  <a:pt x="220790" y="6301"/>
                </a:lnTo>
                <a:cubicBezTo>
                  <a:pt x="219649" y="7008"/>
                  <a:pt x="218530" y="7898"/>
                  <a:pt x="217389" y="8720"/>
                </a:cubicBezTo>
                <a:cubicBezTo>
                  <a:pt x="217777" y="8127"/>
                  <a:pt x="217960" y="7214"/>
                  <a:pt x="218279" y="6620"/>
                </a:cubicBezTo>
                <a:lnTo>
                  <a:pt x="218279" y="6620"/>
                </a:lnTo>
                <a:cubicBezTo>
                  <a:pt x="217024" y="7077"/>
                  <a:pt x="216019" y="7990"/>
                  <a:pt x="214855" y="8674"/>
                </a:cubicBezTo>
                <a:cubicBezTo>
                  <a:pt x="215517" y="7876"/>
                  <a:pt x="216225" y="6871"/>
                  <a:pt x="216704" y="5981"/>
                </a:cubicBezTo>
                <a:lnTo>
                  <a:pt x="216704" y="5981"/>
                </a:lnTo>
                <a:cubicBezTo>
                  <a:pt x="215266" y="6803"/>
                  <a:pt x="213828" y="7647"/>
                  <a:pt x="212641" y="8697"/>
                </a:cubicBezTo>
                <a:cubicBezTo>
                  <a:pt x="213098" y="6278"/>
                  <a:pt x="215905" y="3995"/>
                  <a:pt x="217024" y="1621"/>
                </a:cubicBezTo>
                <a:lnTo>
                  <a:pt x="217024" y="1621"/>
                </a:lnTo>
                <a:cubicBezTo>
                  <a:pt x="213828" y="3379"/>
                  <a:pt x="211158" y="6346"/>
                  <a:pt x="208259" y="8538"/>
                </a:cubicBezTo>
                <a:cubicBezTo>
                  <a:pt x="209172" y="7510"/>
                  <a:pt x="210085" y="6620"/>
                  <a:pt x="210359" y="5342"/>
                </a:cubicBezTo>
                <a:lnTo>
                  <a:pt x="210359" y="5342"/>
                </a:lnTo>
                <a:cubicBezTo>
                  <a:pt x="207711" y="6004"/>
                  <a:pt x="205817" y="8332"/>
                  <a:pt x="203488" y="9085"/>
                </a:cubicBezTo>
                <a:cubicBezTo>
                  <a:pt x="204196" y="8332"/>
                  <a:pt x="204264" y="7419"/>
                  <a:pt x="204607" y="6620"/>
                </a:cubicBezTo>
                <a:lnTo>
                  <a:pt x="204607" y="6620"/>
                </a:lnTo>
                <a:cubicBezTo>
                  <a:pt x="203169" y="7214"/>
                  <a:pt x="201503" y="8446"/>
                  <a:pt x="200019" y="9154"/>
                </a:cubicBezTo>
                <a:cubicBezTo>
                  <a:pt x="200681" y="8355"/>
                  <a:pt x="201297" y="7465"/>
                  <a:pt x="201777" y="6620"/>
                </a:cubicBezTo>
                <a:lnTo>
                  <a:pt x="201777" y="6620"/>
                </a:lnTo>
                <a:cubicBezTo>
                  <a:pt x="200156" y="7351"/>
                  <a:pt x="198649" y="8629"/>
                  <a:pt x="197074" y="9405"/>
                </a:cubicBezTo>
                <a:cubicBezTo>
                  <a:pt x="197988" y="7921"/>
                  <a:pt x="199631" y="6666"/>
                  <a:pt x="201069" y="5616"/>
                </a:cubicBezTo>
                <a:lnTo>
                  <a:pt x="201069" y="5616"/>
                </a:lnTo>
                <a:cubicBezTo>
                  <a:pt x="198581" y="6255"/>
                  <a:pt x="195522" y="6757"/>
                  <a:pt x="193240" y="7853"/>
                </a:cubicBezTo>
                <a:cubicBezTo>
                  <a:pt x="192966" y="7990"/>
                  <a:pt x="192715" y="8172"/>
                  <a:pt x="192532" y="8378"/>
                </a:cubicBezTo>
                <a:cubicBezTo>
                  <a:pt x="194655" y="5798"/>
                  <a:pt x="196595" y="3014"/>
                  <a:pt x="198855" y="503"/>
                </a:cubicBezTo>
                <a:lnTo>
                  <a:pt x="198855" y="503"/>
                </a:lnTo>
                <a:cubicBezTo>
                  <a:pt x="193788" y="1188"/>
                  <a:pt x="192464" y="5867"/>
                  <a:pt x="188561" y="7830"/>
                </a:cubicBezTo>
                <a:cubicBezTo>
                  <a:pt x="189588" y="6575"/>
                  <a:pt x="190683" y="5274"/>
                  <a:pt x="191323" y="3767"/>
                </a:cubicBezTo>
                <a:cubicBezTo>
                  <a:pt x="191310" y="3767"/>
                  <a:pt x="191297" y="3767"/>
                  <a:pt x="191285" y="3767"/>
                </a:cubicBezTo>
                <a:cubicBezTo>
                  <a:pt x="188126" y="3767"/>
                  <a:pt x="185196" y="6605"/>
                  <a:pt x="182854" y="8446"/>
                </a:cubicBezTo>
                <a:cubicBezTo>
                  <a:pt x="183562" y="7830"/>
                  <a:pt x="184269" y="6848"/>
                  <a:pt x="184566" y="5981"/>
                </a:cubicBezTo>
                <a:lnTo>
                  <a:pt x="184566" y="5981"/>
                </a:lnTo>
                <a:cubicBezTo>
                  <a:pt x="182854" y="6027"/>
                  <a:pt x="181462" y="7100"/>
                  <a:pt x="180252" y="8149"/>
                </a:cubicBezTo>
                <a:cubicBezTo>
                  <a:pt x="181097" y="6940"/>
                  <a:pt x="182329" y="5730"/>
                  <a:pt x="182398" y="4132"/>
                </a:cubicBezTo>
                <a:lnTo>
                  <a:pt x="182398" y="4132"/>
                </a:lnTo>
                <a:cubicBezTo>
                  <a:pt x="180754" y="5228"/>
                  <a:pt x="179294" y="6620"/>
                  <a:pt x="177787" y="7830"/>
                </a:cubicBezTo>
                <a:cubicBezTo>
                  <a:pt x="179134" y="5502"/>
                  <a:pt x="181188" y="3425"/>
                  <a:pt x="182124" y="914"/>
                </a:cubicBezTo>
                <a:lnTo>
                  <a:pt x="182124" y="914"/>
                </a:lnTo>
                <a:cubicBezTo>
                  <a:pt x="179212" y="1069"/>
                  <a:pt x="174959" y="5099"/>
                  <a:pt x="173979" y="7924"/>
                </a:cubicBezTo>
                <a:lnTo>
                  <a:pt x="173979" y="7924"/>
                </a:lnTo>
                <a:cubicBezTo>
                  <a:pt x="174345" y="6635"/>
                  <a:pt x="174200" y="4682"/>
                  <a:pt x="174135" y="3196"/>
                </a:cubicBezTo>
                <a:lnTo>
                  <a:pt x="174135" y="3196"/>
                </a:lnTo>
                <a:cubicBezTo>
                  <a:pt x="172606" y="4315"/>
                  <a:pt x="171807" y="6004"/>
                  <a:pt x="171054" y="7533"/>
                </a:cubicBezTo>
                <a:cubicBezTo>
                  <a:pt x="170940" y="5776"/>
                  <a:pt x="171236" y="3927"/>
                  <a:pt x="170688" y="2215"/>
                </a:cubicBezTo>
                <a:cubicBezTo>
                  <a:pt x="170163" y="3607"/>
                  <a:pt x="170643" y="5159"/>
                  <a:pt x="169798" y="6255"/>
                </a:cubicBezTo>
                <a:cubicBezTo>
                  <a:pt x="169707" y="4452"/>
                  <a:pt x="169638" y="2649"/>
                  <a:pt x="169342" y="891"/>
                </a:cubicBezTo>
                <a:cubicBezTo>
                  <a:pt x="168200" y="2146"/>
                  <a:pt x="168589" y="4224"/>
                  <a:pt x="168223" y="5616"/>
                </a:cubicBezTo>
                <a:cubicBezTo>
                  <a:pt x="167927" y="4155"/>
                  <a:pt x="167721" y="2580"/>
                  <a:pt x="167173" y="1302"/>
                </a:cubicBezTo>
                <a:cubicBezTo>
                  <a:pt x="166831" y="3196"/>
                  <a:pt x="165804" y="4885"/>
                  <a:pt x="165849" y="6871"/>
                </a:cubicBezTo>
                <a:cubicBezTo>
                  <a:pt x="164891" y="5593"/>
                  <a:pt x="164252" y="3721"/>
                  <a:pt x="163362" y="2261"/>
                </a:cubicBezTo>
                <a:lnTo>
                  <a:pt x="163362" y="2261"/>
                </a:lnTo>
                <a:cubicBezTo>
                  <a:pt x="163270" y="4315"/>
                  <a:pt x="163978" y="5821"/>
                  <a:pt x="164343" y="7739"/>
                </a:cubicBezTo>
                <a:cubicBezTo>
                  <a:pt x="162791" y="6734"/>
                  <a:pt x="161672" y="5296"/>
                  <a:pt x="160234" y="4155"/>
                </a:cubicBezTo>
                <a:lnTo>
                  <a:pt x="160234" y="4155"/>
                </a:lnTo>
                <a:cubicBezTo>
                  <a:pt x="160896" y="5319"/>
                  <a:pt x="161535" y="6460"/>
                  <a:pt x="161399" y="7830"/>
                </a:cubicBezTo>
                <a:cubicBezTo>
                  <a:pt x="160143" y="6940"/>
                  <a:pt x="158979" y="5730"/>
                  <a:pt x="157701" y="4794"/>
                </a:cubicBezTo>
                <a:lnTo>
                  <a:pt x="157701" y="4794"/>
                </a:lnTo>
                <a:cubicBezTo>
                  <a:pt x="157975" y="6369"/>
                  <a:pt x="158500" y="8309"/>
                  <a:pt x="159527" y="9702"/>
                </a:cubicBezTo>
                <a:cubicBezTo>
                  <a:pt x="158294" y="9085"/>
                  <a:pt x="156993" y="8195"/>
                  <a:pt x="155715" y="7556"/>
                </a:cubicBezTo>
                <a:cubicBezTo>
                  <a:pt x="156172" y="7054"/>
                  <a:pt x="156582" y="6506"/>
                  <a:pt x="156856" y="6004"/>
                </a:cubicBezTo>
                <a:lnTo>
                  <a:pt x="156856" y="6004"/>
                </a:lnTo>
                <a:cubicBezTo>
                  <a:pt x="156057" y="6141"/>
                  <a:pt x="155236" y="6552"/>
                  <a:pt x="154460" y="7008"/>
                </a:cubicBezTo>
                <a:cubicBezTo>
                  <a:pt x="154368" y="6963"/>
                  <a:pt x="154254" y="6940"/>
                  <a:pt x="154163" y="6894"/>
                </a:cubicBezTo>
                <a:cubicBezTo>
                  <a:pt x="153957" y="7100"/>
                  <a:pt x="153752" y="7305"/>
                  <a:pt x="153569" y="7510"/>
                </a:cubicBezTo>
                <a:cubicBezTo>
                  <a:pt x="153136" y="7761"/>
                  <a:pt x="152725" y="7967"/>
                  <a:pt x="152314" y="8127"/>
                </a:cubicBezTo>
                <a:cubicBezTo>
                  <a:pt x="153067" y="7556"/>
                  <a:pt x="153478" y="6940"/>
                  <a:pt x="154049" y="6301"/>
                </a:cubicBezTo>
                <a:lnTo>
                  <a:pt x="154049" y="6301"/>
                </a:lnTo>
                <a:cubicBezTo>
                  <a:pt x="153273" y="6734"/>
                  <a:pt x="152314" y="7008"/>
                  <a:pt x="151606" y="7510"/>
                </a:cubicBezTo>
                <a:cubicBezTo>
                  <a:pt x="152291" y="6871"/>
                  <a:pt x="152839" y="6027"/>
                  <a:pt x="153364" y="5365"/>
                </a:cubicBezTo>
                <a:lnTo>
                  <a:pt x="153364" y="5365"/>
                </a:lnTo>
                <a:cubicBezTo>
                  <a:pt x="152200" y="6027"/>
                  <a:pt x="150762" y="6780"/>
                  <a:pt x="149644" y="7488"/>
                </a:cubicBezTo>
                <a:cubicBezTo>
                  <a:pt x="151241" y="5616"/>
                  <a:pt x="153729" y="4201"/>
                  <a:pt x="155236" y="2169"/>
                </a:cubicBezTo>
                <a:lnTo>
                  <a:pt x="155236" y="2169"/>
                </a:lnTo>
                <a:cubicBezTo>
                  <a:pt x="151036" y="3447"/>
                  <a:pt x="148274" y="5684"/>
                  <a:pt x="144805" y="8058"/>
                </a:cubicBezTo>
                <a:cubicBezTo>
                  <a:pt x="144896" y="7647"/>
                  <a:pt x="145033" y="7305"/>
                  <a:pt x="145124" y="6963"/>
                </a:cubicBezTo>
                <a:lnTo>
                  <a:pt x="145124" y="6963"/>
                </a:lnTo>
                <a:cubicBezTo>
                  <a:pt x="144348" y="7282"/>
                  <a:pt x="143047" y="7670"/>
                  <a:pt x="142408" y="8127"/>
                </a:cubicBezTo>
                <a:cubicBezTo>
                  <a:pt x="142727" y="7510"/>
                  <a:pt x="142705" y="6917"/>
                  <a:pt x="142887" y="6369"/>
                </a:cubicBezTo>
                <a:lnTo>
                  <a:pt x="142887" y="6369"/>
                </a:lnTo>
                <a:cubicBezTo>
                  <a:pt x="142020" y="6940"/>
                  <a:pt x="140993" y="7488"/>
                  <a:pt x="140171" y="7807"/>
                </a:cubicBezTo>
                <a:cubicBezTo>
                  <a:pt x="140924" y="7077"/>
                  <a:pt x="141609" y="6232"/>
                  <a:pt x="142180" y="5365"/>
                </a:cubicBezTo>
                <a:lnTo>
                  <a:pt x="142180" y="5365"/>
                </a:lnTo>
                <a:cubicBezTo>
                  <a:pt x="140422" y="5456"/>
                  <a:pt x="138733" y="6917"/>
                  <a:pt x="137249" y="7807"/>
                </a:cubicBezTo>
                <a:cubicBezTo>
                  <a:pt x="138048" y="7054"/>
                  <a:pt x="138984" y="6118"/>
                  <a:pt x="139395" y="5045"/>
                </a:cubicBezTo>
                <a:cubicBezTo>
                  <a:pt x="139367" y="5045"/>
                  <a:pt x="139338" y="5044"/>
                  <a:pt x="139310" y="5044"/>
                </a:cubicBezTo>
                <a:cubicBezTo>
                  <a:pt x="137271" y="5044"/>
                  <a:pt x="135582" y="6656"/>
                  <a:pt x="133848" y="7579"/>
                </a:cubicBezTo>
                <a:cubicBezTo>
                  <a:pt x="134510" y="6826"/>
                  <a:pt x="135058" y="5844"/>
                  <a:pt x="135606" y="5045"/>
                </a:cubicBezTo>
                <a:lnTo>
                  <a:pt x="135606" y="5045"/>
                </a:lnTo>
                <a:cubicBezTo>
                  <a:pt x="133711" y="5159"/>
                  <a:pt x="132182" y="6689"/>
                  <a:pt x="130333" y="7236"/>
                </a:cubicBezTo>
                <a:cubicBezTo>
                  <a:pt x="131292" y="6369"/>
                  <a:pt x="132296" y="5365"/>
                  <a:pt x="133050" y="4429"/>
                </a:cubicBezTo>
                <a:lnTo>
                  <a:pt x="133050" y="4429"/>
                </a:lnTo>
                <a:cubicBezTo>
                  <a:pt x="130721" y="4863"/>
                  <a:pt x="128302" y="6689"/>
                  <a:pt x="126156" y="7488"/>
                </a:cubicBezTo>
                <a:cubicBezTo>
                  <a:pt x="126658" y="5616"/>
                  <a:pt x="129397" y="4041"/>
                  <a:pt x="131087" y="2831"/>
                </a:cubicBezTo>
                <a:lnTo>
                  <a:pt x="131087" y="2831"/>
                </a:lnTo>
                <a:cubicBezTo>
                  <a:pt x="127800" y="3562"/>
                  <a:pt x="124262" y="7168"/>
                  <a:pt x="121021" y="7853"/>
                </a:cubicBezTo>
                <a:cubicBezTo>
                  <a:pt x="122710" y="6600"/>
                  <a:pt x="122328" y="6208"/>
                  <a:pt x="121224" y="6208"/>
                </a:cubicBezTo>
                <a:cubicBezTo>
                  <a:pt x="119674" y="6208"/>
                  <a:pt x="116698" y="6983"/>
                  <a:pt x="116045" y="7236"/>
                </a:cubicBezTo>
                <a:cubicBezTo>
                  <a:pt x="117026" y="6712"/>
                  <a:pt x="117391" y="5821"/>
                  <a:pt x="117802" y="5022"/>
                </a:cubicBezTo>
                <a:lnTo>
                  <a:pt x="117802" y="5022"/>
                </a:lnTo>
                <a:cubicBezTo>
                  <a:pt x="116227" y="5274"/>
                  <a:pt x="114721" y="6323"/>
                  <a:pt x="113169" y="6552"/>
                </a:cubicBezTo>
                <a:cubicBezTo>
                  <a:pt x="113968" y="5730"/>
                  <a:pt x="114903" y="4749"/>
                  <a:pt x="115269" y="3836"/>
                </a:cubicBezTo>
                <a:lnTo>
                  <a:pt x="115269" y="3836"/>
                </a:lnTo>
                <a:cubicBezTo>
                  <a:pt x="114173" y="4406"/>
                  <a:pt x="113146" y="5114"/>
                  <a:pt x="112142" y="5867"/>
                </a:cubicBezTo>
                <a:cubicBezTo>
                  <a:pt x="113077" y="4703"/>
                  <a:pt x="114629" y="3995"/>
                  <a:pt x="115269" y="2512"/>
                </a:cubicBezTo>
                <a:lnTo>
                  <a:pt x="115269" y="2512"/>
                </a:lnTo>
                <a:cubicBezTo>
                  <a:pt x="112461" y="3059"/>
                  <a:pt x="109243" y="5388"/>
                  <a:pt x="106755" y="7008"/>
                </a:cubicBezTo>
                <a:cubicBezTo>
                  <a:pt x="107188" y="6712"/>
                  <a:pt x="107828" y="5684"/>
                  <a:pt x="108284" y="5022"/>
                </a:cubicBezTo>
                <a:lnTo>
                  <a:pt x="108284" y="5022"/>
                </a:lnTo>
                <a:cubicBezTo>
                  <a:pt x="107120" y="5456"/>
                  <a:pt x="106093" y="6187"/>
                  <a:pt x="104929" y="6620"/>
                </a:cubicBezTo>
                <a:cubicBezTo>
                  <a:pt x="105728" y="5890"/>
                  <a:pt x="106458" y="5068"/>
                  <a:pt x="107029" y="4155"/>
                </a:cubicBezTo>
                <a:lnTo>
                  <a:pt x="107029" y="4155"/>
                </a:lnTo>
                <a:cubicBezTo>
                  <a:pt x="105134" y="4703"/>
                  <a:pt x="103673" y="6072"/>
                  <a:pt x="101984" y="6871"/>
                </a:cubicBezTo>
                <a:cubicBezTo>
                  <a:pt x="102874" y="5753"/>
                  <a:pt x="104449" y="4931"/>
                  <a:pt x="105180" y="3539"/>
                </a:cubicBezTo>
                <a:lnTo>
                  <a:pt x="105180" y="3539"/>
                </a:lnTo>
                <a:cubicBezTo>
                  <a:pt x="103605" y="4292"/>
                  <a:pt x="101870" y="4908"/>
                  <a:pt x="100478" y="5913"/>
                </a:cubicBezTo>
                <a:cubicBezTo>
                  <a:pt x="101870" y="4612"/>
                  <a:pt x="103902" y="3447"/>
                  <a:pt x="104792" y="1850"/>
                </a:cubicBezTo>
                <a:lnTo>
                  <a:pt x="104792" y="1850"/>
                </a:lnTo>
                <a:cubicBezTo>
                  <a:pt x="101756" y="2649"/>
                  <a:pt x="98720" y="3972"/>
                  <a:pt x="96278" y="6050"/>
                </a:cubicBezTo>
                <a:cubicBezTo>
                  <a:pt x="96940" y="5342"/>
                  <a:pt x="98469" y="3767"/>
                  <a:pt x="98743" y="2489"/>
                </a:cubicBezTo>
                <a:lnTo>
                  <a:pt x="98743" y="2489"/>
                </a:lnTo>
                <a:cubicBezTo>
                  <a:pt x="96483" y="3014"/>
                  <a:pt x="94315" y="4908"/>
                  <a:pt x="92557" y="6552"/>
                </a:cubicBezTo>
                <a:cubicBezTo>
                  <a:pt x="93128" y="5525"/>
                  <a:pt x="93722" y="4520"/>
                  <a:pt x="94224" y="3447"/>
                </a:cubicBezTo>
                <a:lnTo>
                  <a:pt x="94224" y="3447"/>
                </a:lnTo>
                <a:cubicBezTo>
                  <a:pt x="92649" y="3950"/>
                  <a:pt x="91051" y="5433"/>
                  <a:pt x="89704" y="6552"/>
                </a:cubicBezTo>
                <a:cubicBezTo>
                  <a:pt x="90343" y="5730"/>
                  <a:pt x="90754" y="4794"/>
                  <a:pt x="91142" y="3836"/>
                </a:cubicBezTo>
                <a:lnTo>
                  <a:pt x="91142" y="3836"/>
                </a:lnTo>
                <a:cubicBezTo>
                  <a:pt x="89978" y="4566"/>
                  <a:pt x="88814" y="5525"/>
                  <a:pt x="87718" y="6232"/>
                </a:cubicBezTo>
                <a:cubicBezTo>
                  <a:pt x="88106" y="5502"/>
                  <a:pt x="88472" y="4269"/>
                  <a:pt x="88905" y="3425"/>
                </a:cubicBezTo>
                <a:lnTo>
                  <a:pt x="88905" y="3425"/>
                </a:lnTo>
                <a:cubicBezTo>
                  <a:pt x="87787" y="4589"/>
                  <a:pt x="85390" y="5958"/>
                  <a:pt x="84820" y="7533"/>
                </a:cubicBezTo>
                <a:cubicBezTo>
                  <a:pt x="84683" y="6506"/>
                  <a:pt x="84432" y="5410"/>
                  <a:pt x="84089" y="4475"/>
                </a:cubicBezTo>
                <a:cubicBezTo>
                  <a:pt x="83701" y="5296"/>
                  <a:pt x="82948" y="5913"/>
                  <a:pt x="82674" y="6803"/>
                </a:cubicBezTo>
                <a:cubicBezTo>
                  <a:pt x="82446" y="5867"/>
                  <a:pt x="82126" y="5251"/>
                  <a:pt x="82286" y="4155"/>
                </a:cubicBezTo>
                <a:lnTo>
                  <a:pt x="82286" y="4155"/>
                </a:lnTo>
                <a:cubicBezTo>
                  <a:pt x="81715" y="5068"/>
                  <a:pt x="81190" y="6369"/>
                  <a:pt x="80780" y="7191"/>
                </a:cubicBezTo>
                <a:cubicBezTo>
                  <a:pt x="80095" y="5684"/>
                  <a:pt x="80369" y="3904"/>
                  <a:pt x="80369" y="2238"/>
                </a:cubicBezTo>
                <a:lnTo>
                  <a:pt x="80369" y="2238"/>
                </a:lnTo>
                <a:cubicBezTo>
                  <a:pt x="80300" y="3790"/>
                  <a:pt x="80026" y="5707"/>
                  <a:pt x="79182" y="6871"/>
                </a:cubicBezTo>
                <a:cubicBezTo>
                  <a:pt x="78931" y="4497"/>
                  <a:pt x="79615" y="2352"/>
                  <a:pt x="797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9"/>
          <p:cNvSpPr/>
          <p:nvPr/>
        </p:nvSpPr>
        <p:spPr>
          <a:xfrm>
            <a:off x="-2850407" y="-55936"/>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45" name="Google Shape;3645;p29"/>
          <p:cNvGrpSpPr/>
          <p:nvPr/>
        </p:nvGrpSpPr>
        <p:grpSpPr>
          <a:xfrm flipH="1" rot="935900">
            <a:off x="7722828" y="546863"/>
            <a:ext cx="1811856" cy="1141585"/>
            <a:chOff x="1783375" y="3070625"/>
            <a:chExt cx="1811800" cy="1141550"/>
          </a:xfrm>
        </p:grpSpPr>
        <p:sp>
          <p:nvSpPr>
            <p:cNvPr id="3646" name="Google Shape;3646;p29"/>
            <p:cNvSpPr/>
            <p:nvPr/>
          </p:nvSpPr>
          <p:spPr>
            <a:xfrm>
              <a:off x="1783375" y="3070625"/>
              <a:ext cx="1811800" cy="1141550"/>
            </a:xfrm>
            <a:custGeom>
              <a:rect b="b" l="l" r="r" t="t"/>
              <a:pathLst>
                <a:path extrusionOk="0" h="45662" w="72472">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9"/>
            <p:cNvSpPr/>
            <p:nvPr/>
          </p:nvSpPr>
          <p:spPr>
            <a:xfrm>
              <a:off x="2393975" y="3475200"/>
              <a:ext cx="200300" cy="407450"/>
            </a:xfrm>
            <a:custGeom>
              <a:rect b="b" l="l" r="r" t="t"/>
              <a:pathLst>
                <a:path extrusionOk="0" h="16298" w="8012">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8" name="Google Shape;3648;p29"/>
          <p:cNvSpPr/>
          <p:nvPr/>
        </p:nvSpPr>
        <p:spPr>
          <a:xfrm flipH="1">
            <a:off x="6204393" y="-104250"/>
            <a:ext cx="2965794" cy="1335277"/>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9"/>
          <p:cNvSpPr/>
          <p:nvPr/>
        </p:nvSpPr>
        <p:spPr>
          <a:xfrm flipH="1">
            <a:off x="7471325" y="-81400"/>
            <a:ext cx="1754750" cy="790040"/>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2">
    <p:spTree>
      <p:nvGrpSpPr>
        <p:cNvPr id="3650" name="Shape 3650"/>
        <p:cNvGrpSpPr/>
        <p:nvPr/>
      </p:nvGrpSpPr>
      <p:grpSpPr>
        <a:xfrm>
          <a:off x="0" y="0"/>
          <a:ext cx="0" cy="0"/>
          <a:chOff x="0" y="0"/>
          <a:chExt cx="0" cy="0"/>
        </a:xfrm>
      </p:grpSpPr>
      <p:sp>
        <p:nvSpPr>
          <p:cNvPr id="3651" name="Google Shape;3651;p3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652" name="Google Shape;3652;p30"/>
          <p:cNvGrpSpPr/>
          <p:nvPr/>
        </p:nvGrpSpPr>
        <p:grpSpPr>
          <a:xfrm flipH="1">
            <a:off x="6856197" y="63902"/>
            <a:ext cx="3349039" cy="4572010"/>
            <a:chOff x="-8979" y="-3697236"/>
            <a:chExt cx="3349039" cy="4572010"/>
          </a:xfrm>
        </p:grpSpPr>
        <p:sp>
          <p:nvSpPr>
            <p:cNvPr id="3653" name="Google Shape;3653;p30"/>
            <p:cNvSpPr/>
            <p:nvPr/>
          </p:nvSpPr>
          <p:spPr>
            <a:xfrm>
              <a:off x="-8979" y="-3697236"/>
              <a:ext cx="3349039" cy="4572010"/>
            </a:xfrm>
            <a:custGeom>
              <a:rect b="b" l="l" r="r" t="t"/>
              <a:pathLst>
                <a:path extrusionOk="0" h="156925" w="114949">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30"/>
            <p:cNvSpPr/>
            <p:nvPr/>
          </p:nvSpPr>
          <p:spPr>
            <a:xfrm>
              <a:off x="-8979" y="-2950418"/>
              <a:ext cx="2686014" cy="3821609"/>
            </a:xfrm>
            <a:custGeom>
              <a:rect b="b" l="l" r="r" t="t"/>
              <a:pathLst>
                <a:path extrusionOk="0" h="131169" w="92192">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55" name="Google Shape;3655;p30"/>
          <p:cNvSpPr/>
          <p:nvPr/>
        </p:nvSpPr>
        <p:spPr>
          <a:xfrm flipH="1">
            <a:off x="5885351" y="-47136"/>
            <a:ext cx="7701575" cy="2305627"/>
          </a:xfrm>
          <a:custGeom>
            <a:rect b="b" l="l" r="r" t="t"/>
            <a:pathLst>
              <a:path extrusionOk="0" h="79136" w="264341">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30"/>
          <p:cNvSpPr/>
          <p:nvPr/>
        </p:nvSpPr>
        <p:spPr>
          <a:xfrm flipH="1">
            <a:off x="7308181" y="-39636"/>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30"/>
          <p:cNvSpPr/>
          <p:nvPr/>
        </p:nvSpPr>
        <p:spPr>
          <a:xfrm flipH="1">
            <a:off x="-2881950" y="-676733"/>
            <a:ext cx="4520602" cy="2121524"/>
          </a:xfrm>
          <a:custGeom>
            <a:rect b="b" l="l" r="r" t="t"/>
            <a:pathLst>
              <a:path extrusionOk="0" h="75198" w="160234">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30"/>
          <p:cNvSpPr/>
          <p:nvPr/>
        </p:nvSpPr>
        <p:spPr>
          <a:xfrm flipH="1">
            <a:off x="-437550" y="-573019"/>
            <a:ext cx="2047608" cy="1221660"/>
          </a:xfrm>
          <a:custGeom>
            <a:rect b="b" l="l" r="r" t="t"/>
            <a:pathLst>
              <a:path extrusionOk="0" h="41931" w="7028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30"/>
          <p:cNvSpPr/>
          <p:nvPr/>
        </p:nvSpPr>
        <p:spPr>
          <a:xfrm>
            <a:off x="811100" y="-600519"/>
            <a:ext cx="2047608" cy="1221660"/>
          </a:xfrm>
          <a:custGeom>
            <a:rect b="b" l="l" r="r" t="t"/>
            <a:pathLst>
              <a:path extrusionOk="0" h="41931" w="7028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30"/>
          <p:cNvSpPr/>
          <p:nvPr/>
        </p:nvSpPr>
        <p:spPr>
          <a:xfrm rot="-1242405">
            <a:off x="-247424" y="-411349"/>
            <a:ext cx="3610070" cy="1359569"/>
          </a:xfrm>
          <a:custGeom>
            <a:rect b="b" l="l" r="r" t="t"/>
            <a:pathLst>
              <a:path extrusionOk="0" h="79360" w="210725">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30"/>
          <p:cNvSpPr/>
          <p:nvPr/>
        </p:nvSpPr>
        <p:spPr>
          <a:xfrm>
            <a:off x="8208928" y="3302500"/>
            <a:ext cx="1710383" cy="1336116"/>
          </a:xfrm>
          <a:custGeom>
            <a:rect b="b" l="l" r="r" t="t"/>
            <a:pathLst>
              <a:path extrusionOk="0" h="47359" w="60625">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30"/>
          <p:cNvSpPr/>
          <p:nvPr/>
        </p:nvSpPr>
        <p:spPr>
          <a:xfrm>
            <a:off x="-1152614" y="3410479"/>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30"/>
          <p:cNvSpPr/>
          <p:nvPr/>
        </p:nvSpPr>
        <p:spPr>
          <a:xfrm flipH="1">
            <a:off x="-106497" y="4606350"/>
            <a:ext cx="9874856" cy="1201654"/>
          </a:xfrm>
          <a:custGeom>
            <a:rect b="b" l="l" r="r" t="t"/>
            <a:pathLst>
              <a:path extrusionOk="0" h="45926" w="285318">
                <a:moveTo>
                  <a:pt x="285317" y="1"/>
                </a:moveTo>
                <a:lnTo>
                  <a:pt x="1" y="115"/>
                </a:lnTo>
                <a:lnTo>
                  <a:pt x="1" y="45925"/>
                </a:lnTo>
                <a:lnTo>
                  <a:pt x="285317" y="45925"/>
                </a:lnTo>
                <a:lnTo>
                  <a:pt x="2853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30"/>
          <p:cNvSpPr/>
          <p:nvPr/>
        </p:nvSpPr>
        <p:spPr>
          <a:xfrm flipH="1">
            <a:off x="1406716" y="4594350"/>
            <a:ext cx="9109991" cy="1201612"/>
          </a:xfrm>
          <a:custGeom>
            <a:rect b="b" l="l" r="r" t="t"/>
            <a:pathLst>
              <a:path extrusionOk="0" h="46354" w="282897">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65" name="Google Shape;3665;p30"/>
          <p:cNvGrpSpPr/>
          <p:nvPr/>
        </p:nvGrpSpPr>
        <p:grpSpPr>
          <a:xfrm flipH="1">
            <a:off x="3031220" y="4687950"/>
            <a:ext cx="1568950" cy="241575"/>
            <a:chOff x="3293275" y="4614600"/>
            <a:chExt cx="1568950" cy="241575"/>
          </a:xfrm>
        </p:grpSpPr>
        <p:sp>
          <p:nvSpPr>
            <p:cNvPr id="3666" name="Google Shape;3666;p30"/>
            <p:cNvSpPr/>
            <p:nvPr/>
          </p:nvSpPr>
          <p:spPr>
            <a:xfrm>
              <a:off x="4528375" y="4615250"/>
              <a:ext cx="333850" cy="154250"/>
            </a:xfrm>
            <a:custGeom>
              <a:rect b="b" l="l" r="r" t="t"/>
              <a:pathLst>
                <a:path extrusionOk="0" h="6170" w="13354">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30"/>
            <p:cNvSpPr/>
            <p:nvPr/>
          </p:nvSpPr>
          <p:spPr>
            <a:xfrm>
              <a:off x="4528950" y="4614600"/>
              <a:ext cx="328125" cy="147550"/>
            </a:xfrm>
            <a:custGeom>
              <a:rect b="b" l="l" r="r" t="t"/>
              <a:pathLst>
                <a:path extrusionOk="0" h="5902" w="13125">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30"/>
            <p:cNvSpPr/>
            <p:nvPr/>
          </p:nvSpPr>
          <p:spPr>
            <a:xfrm>
              <a:off x="3293275" y="4689125"/>
              <a:ext cx="475925" cy="167050"/>
            </a:xfrm>
            <a:custGeom>
              <a:rect b="b" l="l" r="r" t="t"/>
              <a:pathLst>
                <a:path extrusionOk="0" h="6682" w="19037">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30"/>
            <p:cNvSpPr/>
            <p:nvPr/>
          </p:nvSpPr>
          <p:spPr>
            <a:xfrm>
              <a:off x="3350350" y="4686600"/>
              <a:ext cx="408025" cy="158650"/>
            </a:xfrm>
            <a:custGeom>
              <a:rect b="b" l="l" r="r" t="t"/>
              <a:pathLst>
                <a:path extrusionOk="0" h="6346" w="16321">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30"/>
            <p:cNvSpPr/>
            <p:nvPr/>
          </p:nvSpPr>
          <p:spPr>
            <a:xfrm>
              <a:off x="3388000" y="4615900"/>
              <a:ext cx="240275" cy="144850"/>
            </a:xfrm>
            <a:custGeom>
              <a:rect b="b" l="l" r="r" t="t"/>
              <a:pathLst>
                <a:path extrusionOk="0" h="5794" w="9611">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30"/>
            <p:cNvSpPr/>
            <p:nvPr/>
          </p:nvSpPr>
          <p:spPr>
            <a:xfrm>
              <a:off x="3413125" y="4622725"/>
              <a:ext cx="196875" cy="137950"/>
            </a:xfrm>
            <a:custGeom>
              <a:rect b="b" l="l" r="r" t="t"/>
              <a:pathLst>
                <a:path extrusionOk="0" h="5518" w="7875">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2" name="Google Shape;3672;p30"/>
          <p:cNvSpPr/>
          <p:nvPr/>
        </p:nvSpPr>
        <p:spPr>
          <a:xfrm>
            <a:off x="6256260" y="4567549"/>
            <a:ext cx="3885679" cy="574435"/>
          </a:xfrm>
          <a:custGeom>
            <a:rect b="b" l="l" r="r" t="t"/>
            <a:pathLst>
              <a:path extrusionOk="0" h="20361" w="137729">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30"/>
          <p:cNvSpPr/>
          <p:nvPr/>
        </p:nvSpPr>
        <p:spPr>
          <a:xfrm>
            <a:off x="7074721" y="4704829"/>
            <a:ext cx="2569425" cy="351076"/>
          </a:xfrm>
          <a:custGeom>
            <a:rect b="b" l="l" r="r" t="t"/>
            <a:pathLst>
              <a:path extrusionOk="0" h="12444" w="91074">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30"/>
          <p:cNvSpPr/>
          <p:nvPr/>
        </p:nvSpPr>
        <p:spPr>
          <a:xfrm>
            <a:off x="7164210" y="3440646"/>
            <a:ext cx="2977717" cy="1434098"/>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5" name="Google Shape;3675;p30"/>
          <p:cNvGrpSpPr/>
          <p:nvPr/>
        </p:nvGrpSpPr>
        <p:grpSpPr>
          <a:xfrm>
            <a:off x="-348018" y="3891988"/>
            <a:ext cx="1754725" cy="1335300"/>
            <a:chOff x="0" y="3611325"/>
            <a:chExt cx="1754725" cy="1335300"/>
          </a:xfrm>
        </p:grpSpPr>
        <p:sp>
          <p:nvSpPr>
            <p:cNvPr id="3676" name="Google Shape;3676;p30"/>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30"/>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8" name="Google Shape;3678;p30"/>
          <p:cNvSpPr/>
          <p:nvPr/>
        </p:nvSpPr>
        <p:spPr>
          <a:xfrm>
            <a:off x="8470406" y="4781401"/>
            <a:ext cx="1273766" cy="690811"/>
          </a:xfrm>
          <a:custGeom>
            <a:rect b="b" l="l" r="r" t="t"/>
            <a:pathLst>
              <a:path extrusionOk="0" h="24486" w="45149">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30"/>
          <p:cNvSpPr/>
          <p:nvPr/>
        </p:nvSpPr>
        <p:spPr>
          <a:xfrm>
            <a:off x="9374491" y="4237726"/>
            <a:ext cx="544812" cy="1109569"/>
          </a:xfrm>
          <a:custGeom>
            <a:rect b="b" l="l" r="r" t="t"/>
            <a:pathLst>
              <a:path extrusionOk="0" h="39329" w="19311">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80" name="Google Shape;3680;p30"/>
          <p:cNvGrpSpPr/>
          <p:nvPr/>
        </p:nvGrpSpPr>
        <p:grpSpPr>
          <a:xfrm>
            <a:off x="6531357" y="4459150"/>
            <a:ext cx="1754725" cy="1335300"/>
            <a:chOff x="0" y="3611325"/>
            <a:chExt cx="1754725" cy="1335300"/>
          </a:xfrm>
        </p:grpSpPr>
        <p:sp>
          <p:nvSpPr>
            <p:cNvPr id="3681" name="Google Shape;3681;p30"/>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30"/>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3" name="Google Shape;3683;p30"/>
          <p:cNvSpPr/>
          <p:nvPr/>
        </p:nvSpPr>
        <p:spPr>
          <a:xfrm flipH="1">
            <a:off x="480293" y="4377905"/>
            <a:ext cx="2496637" cy="1836634"/>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30"/>
          <p:cNvSpPr/>
          <p:nvPr/>
        </p:nvSpPr>
        <p:spPr>
          <a:xfrm>
            <a:off x="6805080" y="4395499"/>
            <a:ext cx="2221863" cy="1634498"/>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30"/>
          <p:cNvSpPr/>
          <p:nvPr/>
        </p:nvSpPr>
        <p:spPr>
          <a:xfrm>
            <a:off x="-694145" y="4377899"/>
            <a:ext cx="2221863" cy="1634498"/>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86" name="Google Shape;3686;p30"/>
          <p:cNvGrpSpPr/>
          <p:nvPr/>
        </p:nvGrpSpPr>
        <p:grpSpPr>
          <a:xfrm flipH="1">
            <a:off x="5800070" y="4689250"/>
            <a:ext cx="339550" cy="146075"/>
            <a:chOff x="3170025" y="4972625"/>
            <a:chExt cx="339550" cy="146075"/>
          </a:xfrm>
        </p:grpSpPr>
        <p:sp>
          <p:nvSpPr>
            <p:cNvPr id="3687" name="Google Shape;3687;p30"/>
            <p:cNvSpPr/>
            <p:nvPr/>
          </p:nvSpPr>
          <p:spPr>
            <a:xfrm>
              <a:off x="3170025" y="4972625"/>
              <a:ext cx="338975" cy="146075"/>
            </a:xfrm>
            <a:custGeom>
              <a:rect b="b" l="l" r="r" t="t"/>
              <a:pathLst>
                <a:path extrusionOk="0" h="5843" w="13559">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30"/>
            <p:cNvSpPr/>
            <p:nvPr/>
          </p:nvSpPr>
          <p:spPr>
            <a:xfrm>
              <a:off x="3180300" y="4975175"/>
              <a:ext cx="329275" cy="143525"/>
            </a:xfrm>
            <a:custGeom>
              <a:rect b="b" l="l" r="r" t="t"/>
              <a:pathLst>
                <a:path extrusionOk="0" h="5741" w="13171">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9" name="Google Shape;3689;p30"/>
          <p:cNvSpPr/>
          <p:nvPr/>
        </p:nvSpPr>
        <p:spPr>
          <a:xfrm>
            <a:off x="7700556" y="3426751"/>
            <a:ext cx="2468961"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30"/>
          <p:cNvSpPr/>
          <p:nvPr/>
        </p:nvSpPr>
        <p:spPr>
          <a:xfrm>
            <a:off x="8177395" y="4202771"/>
            <a:ext cx="1515265" cy="713720"/>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30"/>
          <p:cNvSpPr/>
          <p:nvPr/>
        </p:nvSpPr>
        <p:spPr>
          <a:xfrm rot="-589025">
            <a:off x="8542973" y="5129701"/>
            <a:ext cx="1515162" cy="713671"/>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30"/>
          <p:cNvSpPr/>
          <p:nvPr/>
        </p:nvSpPr>
        <p:spPr>
          <a:xfrm rot="2035852">
            <a:off x="8747986" y="4730830"/>
            <a:ext cx="1515217" cy="713697"/>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39" name="Shape 139"/>
        <p:cNvGrpSpPr/>
        <p:nvPr/>
      </p:nvGrpSpPr>
      <p:grpSpPr>
        <a:xfrm>
          <a:off x="0" y="0"/>
          <a:ext cx="0" cy="0"/>
          <a:chOff x="0" y="0"/>
          <a:chExt cx="0" cy="0"/>
        </a:xfrm>
      </p:grpSpPr>
      <p:sp>
        <p:nvSpPr>
          <p:cNvPr id="140" name="Google Shape;140;p4"/>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sz="3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41" name="Google Shape;141;p4"/>
          <p:cNvSpPr txBox="1"/>
          <p:nvPr>
            <p:ph idx="1" type="body"/>
          </p:nvPr>
        </p:nvSpPr>
        <p:spPr>
          <a:xfrm>
            <a:off x="713225" y="1145450"/>
            <a:ext cx="7717500" cy="3462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AutoNum type="arabicPeriod"/>
              <a:defRPr sz="1050"/>
            </a:lvl1pPr>
            <a:lvl2pPr indent="-317500" lvl="1" marL="914400">
              <a:spcBef>
                <a:spcPts val="0"/>
              </a:spcBef>
              <a:spcAft>
                <a:spcPts val="0"/>
              </a:spcAft>
              <a:buSzPts val="1400"/>
              <a:buAutoNum type="alphaLcPeriod"/>
              <a:defRPr/>
            </a:lvl2pPr>
            <a:lvl3pPr indent="-317500" lvl="2" marL="1371600">
              <a:spcBef>
                <a:spcPts val="0"/>
              </a:spcBef>
              <a:spcAft>
                <a:spcPts val="0"/>
              </a:spcAft>
              <a:buSzPts val="1400"/>
              <a:buAutoNum type="romanLcPeriod"/>
              <a:defRPr/>
            </a:lvl3pPr>
            <a:lvl4pPr indent="-317500" lvl="3" marL="1828800">
              <a:spcBef>
                <a:spcPts val="0"/>
              </a:spcBef>
              <a:spcAft>
                <a:spcPts val="0"/>
              </a:spcAft>
              <a:buSzPts val="1400"/>
              <a:buAutoNum type="arabicPeriod"/>
              <a:defRPr/>
            </a:lvl4pPr>
            <a:lvl5pPr indent="-317500" lvl="4" marL="2286000">
              <a:spcBef>
                <a:spcPts val="0"/>
              </a:spcBef>
              <a:spcAft>
                <a:spcPts val="0"/>
              </a:spcAft>
              <a:buSzPts val="1400"/>
              <a:buAutoNum type="alphaLcPeriod"/>
              <a:defRPr/>
            </a:lvl5pPr>
            <a:lvl6pPr indent="-317500" lvl="5" marL="2743200">
              <a:spcBef>
                <a:spcPts val="0"/>
              </a:spcBef>
              <a:spcAft>
                <a:spcPts val="0"/>
              </a:spcAft>
              <a:buSzPts val="1400"/>
              <a:buAutoNum type="romanLcPeriod"/>
              <a:defRPr/>
            </a:lvl6pPr>
            <a:lvl7pPr indent="-317500" lvl="6" marL="3200400">
              <a:spcBef>
                <a:spcPts val="0"/>
              </a:spcBef>
              <a:spcAft>
                <a:spcPts val="0"/>
              </a:spcAft>
              <a:buSzPts val="1400"/>
              <a:buAutoNum type="arabicPeriod"/>
              <a:defRPr/>
            </a:lvl7pPr>
            <a:lvl8pPr indent="-317500" lvl="7" marL="3657600">
              <a:spcBef>
                <a:spcPts val="0"/>
              </a:spcBef>
              <a:spcAft>
                <a:spcPts val="0"/>
              </a:spcAft>
              <a:buSzPts val="1400"/>
              <a:buAutoNum type="alphaLcPeriod"/>
              <a:defRPr/>
            </a:lvl8pPr>
            <a:lvl9pPr indent="-317500" lvl="8" marL="4114800">
              <a:spcBef>
                <a:spcPts val="0"/>
              </a:spcBef>
              <a:spcAft>
                <a:spcPts val="0"/>
              </a:spcAft>
              <a:buSzPts val="1400"/>
              <a:buAutoNum type="romanLcPeriod"/>
              <a:defRPr/>
            </a:lvl9pPr>
          </a:lstStyle>
          <a:p/>
        </p:txBody>
      </p:sp>
      <p:sp>
        <p:nvSpPr>
          <p:cNvPr id="142" name="Google Shape;142;p4"/>
          <p:cNvSpPr/>
          <p:nvPr/>
        </p:nvSpPr>
        <p:spPr>
          <a:xfrm>
            <a:off x="-83000" y="3608786"/>
            <a:ext cx="608782" cy="926811"/>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a:off x="-2353525" y="3248900"/>
            <a:ext cx="13061439" cy="2892401"/>
          </a:xfrm>
          <a:custGeom>
            <a:rect b="b" l="l" r="r" t="t"/>
            <a:pathLst>
              <a:path extrusionOk="0" h="81213" w="28534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 name="Google Shape;144;p4"/>
          <p:cNvGrpSpPr/>
          <p:nvPr/>
        </p:nvGrpSpPr>
        <p:grpSpPr>
          <a:xfrm>
            <a:off x="6174375" y="457202"/>
            <a:ext cx="3873434" cy="4964363"/>
            <a:chOff x="5717175" y="2"/>
            <a:chExt cx="3873434" cy="4964363"/>
          </a:xfrm>
        </p:grpSpPr>
        <p:sp>
          <p:nvSpPr>
            <p:cNvPr id="145" name="Google Shape;145;p4"/>
            <p:cNvSpPr/>
            <p:nvPr/>
          </p:nvSpPr>
          <p:spPr>
            <a:xfrm>
              <a:off x="5717175" y="2"/>
              <a:ext cx="3674252" cy="4897023"/>
            </a:xfrm>
            <a:custGeom>
              <a:rect b="b" l="l" r="r" t="t"/>
              <a:pathLst>
                <a:path extrusionOk="0" h="180419" w="116912">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a:off x="8263488" y="2"/>
              <a:ext cx="1327120" cy="4964363"/>
            </a:xfrm>
            <a:custGeom>
              <a:rect b="b" l="l" r="r" t="t"/>
              <a:pathLst>
                <a:path extrusionOk="0" h="182900" w="42228">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 name="Google Shape;147;p4"/>
          <p:cNvSpPr/>
          <p:nvPr/>
        </p:nvSpPr>
        <p:spPr>
          <a:xfrm>
            <a:off x="-388824" y="3870063"/>
            <a:ext cx="1097543" cy="1154389"/>
          </a:xfrm>
          <a:custGeom>
            <a:rect b="b" l="l" r="r" t="t"/>
            <a:pathLst>
              <a:path extrusionOk="0" h="32413" w="34923">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4"/>
          <p:cNvSpPr/>
          <p:nvPr/>
        </p:nvSpPr>
        <p:spPr>
          <a:xfrm flipH="1">
            <a:off x="5345312" y="4614674"/>
            <a:ext cx="983492" cy="620271"/>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4"/>
          <p:cNvSpPr/>
          <p:nvPr/>
        </p:nvSpPr>
        <p:spPr>
          <a:xfrm>
            <a:off x="6136675" y="-700578"/>
            <a:ext cx="4307989" cy="2962068"/>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a:off x="5610349" y="-304800"/>
            <a:ext cx="2047608" cy="1221660"/>
          </a:xfrm>
          <a:custGeom>
            <a:rect b="b" l="l" r="r" t="t"/>
            <a:pathLst>
              <a:path extrusionOk="0" h="41931" w="7028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 name="Google Shape;151;p4"/>
          <p:cNvGrpSpPr/>
          <p:nvPr/>
        </p:nvGrpSpPr>
        <p:grpSpPr>
          <a:xfrm>
            <a:off x="8169482" y="9109"/>
            <a:ext cx="1589402" cy="2208142"/>
            <a:chOff x="6690382" y="-4766279"/>
            <a:chExt cx="1589402" cy="2208142"/>
          </a:xfrm>
        </p:grpSpPr>
        <p:sp>
          <p:nvSpPr>
            <p:cNvPr id="152" name="Google Shape;152;p4"/>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4"/>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4"/>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4"/>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4"/>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4"/>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4"/>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4"/>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4"/>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4"/>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4"/>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4"/>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4"/>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4"/>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 name="Google Shape;167;p4"/>
          <p:cNvGrpSpPr/>
          <p:nvPr/>
        </p:nvGrpSpPr>
        <p:grpSpPr>
          <a:xfrm flipH="1" rot="5400000">
            <a:off x="7572319" y="-573361"/>
            <a:ext cx="1589402" cy="2208142"/>
            <a:chOff x="6690382" y="-4766279"/>
            <a:chExt cx="1589402" cy="2208142"/>
          </a:xfrm>
        </p:grpSpPr>
        <p:sp>
          <p:nvSpPr>
            <p:cNvPr id="168" name="Google Shape;168;p4"/>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4"/>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4"/>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4"/>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4"/>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4"/>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4"/>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4"/>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4"/>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4"/>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4"/>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4"/>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4"/>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4"/>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4"/>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 name="Google Shape;183;p4"/>
          <p:cNvSpPr/>
          <p:nvPr/>
        </p:nvSpPr>
        <p:spPr>
          <a:xfrm>
            <a:off x="-1420525" y="3044149"/>
            <a:ext cx="2205865" cy="1902268"/>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4"/>
          <p:cNvSpPr/>
          <p:nvPr/>
        </p:nvSpPr>
        <p:spPr>
          <a:xfrm>
            <a:off x="-1419802" y="3107544"/>
            <a:ext cx="2134839" cy="1784418"/>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 name="Google Shape;185;p4"/>
          <p:cNvGrpSpPr/>
          <p:nvPr/>
        </p:nvGrpSpPr>
        <p:grpSpPr>
          <a:xfrm>
            <a:off x="-33294" y="3169605"/>
            <a:ext cx="11482121" cy="2204647"/>
            <a:chOff x="-33294" y="3093405"/>
            <a:chExt cx="11482121" cy="2204647"/>
          </a:xfrm>
        </p:grpSpPr>
        <p:grpSp>
          <p:nvGrpSpPr>
            <p:cNvPr id="186" name="Google Shape;186;p4"/>
            <p:cNvGrpSpPr/>
            <p:nvPr/>
          </p:nvGrpSpPr>
          <p:grpSpPr>
            <a:xfrm>
              <a:off x="6008092" y="3448642"/>
              <a:ext cx="3333990" cy="1775787"/>
              <a:chOff x="6846292" y="3448642"/>
              <a:chExt cx="3333990" cy="1775787"/>
            </a:xfrm>
          </p:grpSpPr>
          <p:sp>
            <p:nvSpPr>
              <p:cNvPr id="187" name="Google Shape;187;p4"/>
              <p:cNvSpPr/>
              <p:nvPr/>
            </p:nvSpPr>
            <p:spPr>
              <a:xfrm>
                <a:off x="6846292" y="3527019"/>
                <a:ext cx="3230936" cy="1697411"/>
              </a:xfrm>
              <a:custGeom>
                <a:rect b="b" l="l" r="r" t="t"/>
                <a:pathLst>
                  <a:path extrusionOk="0" h="47660" w="102806">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4"/>
              <p:cNvSpPr/>
              <p:nvPr/>
            </p:nvSpPr>
            <p:spPr>
              <a:xfrm>
                <a:off x="9537526" y="3448642"/>
                <a:ext cx="642755" cy="1438597"/>
              </a:xfrm>
              <a:custGeom>
                <a:rect b="b" l="l" r="r" t="t"/>
                <a:pathLst>
                  <a:path extrusionOk="0" h="40393" w="20452">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 name="Google Shape;189;p4"/>
            <p:cNvSpPr/>
            <p:nvPr/>
          </p:nvSpPr>
          <p:spPr>
            <a:xfrm>
              <a:off x="8827617" y="3093405"/>
              <a:ext cx="2621211" cy="2131843"/>
            </a:xfrm>
            <a:custGeom>
              <a:rect b="b" l="l" r="r" t="t"/>
              <a:pathLst>
                <a:path extrusionOk="0" h="59858" w="83405">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4"/>
            <p:cNvSpPr/>
            <p:nvPr/>
          </p:nvSpPr>
          <p:spPr>
            <a:xfrm>
              <a:off x="8657356" y="3124995"/>
              <a:ext cx="2077452" cy="2083193"/>
            </a:xfrm>
            <a:custGeom>
              <a:rect b="b" l="l" r="r" t="t"/>
              <a:pathLst>
                <a:path extrusionOk="0" h="58492" w="66103">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4"/>
            <p:cNvSpPr/>
            <p:nvPr/>
          </p:nvSpPr>
          <p:spPr>
            <a:xfrm>
              <a:off x="8526176" y="3119689"/>
              <a:ext cx="1053827" cy="2096513"/>
            </a:xfrm>
            <a:custGeom>
              <a:rect b="b" l="l" r="r" t="t"/>
              <a:pathLst>
                <a:path extrusionOk="0" h="58866" w="33532">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4"/>
            <p:cNvSpPr/>
            <p:nvPr/>
          </p:nvSpPr>
          <p:spPr>
            <a:xfrm>
              <a:off x="-33294" y="4546893"/>
              <a:ext cx="8141137" cy="677896"/>
            </a:xfrm>
            <a:custGeom>
              <a:rect b="b" l="l" r="r" t="t"/>
              <a:pathLst>
                <a:path extrusionOk="0" h="19034" w="259045">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4"/>
            <p:cNvSpPr/>
            <p:nvPr/>
          </p:nvSpPr>
          <p:spPr>
            <a:xfrm>
              <a:off x="-33294" y="4341571"/>
              <a:ext cx="2453356" cy="885246"/>
            </a:xfrm>
            <a:custGeom>
              <a:rect b="b" l="l" r="r" t="t"/>
              <a:pathLst>
                <a:path extrusionOk="0" h="24856" w="78064">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4"/>
            <p:cNvSpPr/>
            <p:nvPr/>
          </p:nvSpPr>
          <p:spPr>
            <a:xfrm>
              <a:off x="37010" y="4321200"/>
              <a:ext cx="1617636" cy="882112"/>
            </a:xfrm>
            <a:custGeom>
              <a:rect b="b" l="l" r="r" t="t"/>
              <a:pathLst>
                <a:path extrusionOk="0" h="24768" w="51472">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4"/>
            <p:cNvSpPr/>
            <p:nvPr/>
          </p:nvSpPr>
          <p:spPr>
            <a:xfrm>
              <a:off x="6801177" y="4647398"/>
              <a:ext cx="2550876" cy="578673"/>
            </a:xfrm>
            <a:custGeom>
              <a:rect b="b" l="l" r="r" t="t"/>
              <a:pathLst>
                <a:path extrusionOk="0" h="16248" w="81167">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4"/>
            <p:cNvSpPr/>
            <p:nvPr/>
          </p:nvSpPr>
          <p:spPr>
            <a:xfrm>
              <a:off x="6801177" y="4707089"/>
              <a:ext cx="2550876" cy="519801"/>
            </a:xfrm>
            <a:custGeom>
              <a:rect b="b" l="l" r="r" t="t"/>
              <a:pathLst>
                <a:path extrusionOk="0" h="14595" w="81167">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4"/>
            <p:cNvSpPr/>
            <p:nvPr/>
          </p:nvSpPr>
          <p:spPr>
            <a:xfrm>
              <a:off x="2584947" y="4602099"/>
              <a:ext cx="1942597" cy="695953"/>
            </a:xfrm>
            <a:custGeom>
              <a:rect b="b" l="l" r="r" t="t"/>
              <a:pathLst>
                <a:path extrusionOk="0" h="19541" w="61812">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 name="Google Shape;198;p4"/>
          <p:cNvSpPr/>
          <p:nvPr/>
        </p:nvSpPr>
        <p:spPr>
          <a:xfrm flipH="1">
            <a:off x="-1553860" y="-1238065"/>
            <a:ext cx="4307989" cy="2962068"/>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4"/>
          <p:cNvSpPr/>
          <p:nvPr/>
        </p:nvSpPr>
        <p:spPr>
          <a:xfrm>
            <a:off x="701984" y="4742813"/>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3693" name="Shape 3693"/>
        <p:cNvGrpSpPr/>
        <p:nvPr/>
      </p:nvGrpSpPr>
      <p:grpSpPr>
        <a:xfrm>
          <a:off x="0" y="0"/>
          <a:ext cx="0" cy="0"/>
          <a:chOff x="0" y="0"/>
          <a:chExt cx="0" cy="0"/>
        </a:xfrm>
      </p:grpSpPr>
      <p:sp>
        <p:nvSpPr>
          <p:cNvPr id="3694" name="Google Shape;3694;p31"/>
          <p:cNvSpPr txBox="1"/>
          <p:nvPr>
            <p:ph type="title"/>
          </p:nvPr>
        </p:nvSpPr>
        <p:spPr>
          <a:xfrm>
            <a:off x="2424600" y="461747"/>
            <a:ext cx="4294800" cy="1131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7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695" name="Google Shape;3695;p31"/>
          <p:cNvSpPr txBox="1"/>
          <p:nvPr>
            <p:ph idx="1" type="subTitle"/>
          </p:nvPr>
        </p:nvSpPr>
        <p:spPr>
          <a:xfrm>
            <a:off x="2854650" y="1593625"/>
            <a:ext cx="3434700" cy="1426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696" name="Google Shape;3696;p31"/>
          <p:cNvSpPr/>
          <p:nvPr/>
        </p:nvSpPr>
        <p:spPr>
          <a:xfrm>
            <a:off x="7639930" y="1562049"/>
            <a:ext cx="1939785" cy="2990739"/>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31"/>
          <p:cNvSpPr/>
          <p:nvPr/>
        </p:nvSpPr>
        <p:spPr>
          <a:xfrm>
            <a:off x="6676815" y="-59715"/>
            <a:ext cx="4307989" cy="2962068"/>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31"/>
          <p:cNvSpPr/>
          <p:nvPr/>
        </p:nvSpPr>
        <p:spPr>
          <a:xfrm flipH="1">
            <a:off x="-1548338" y="4608575"/>
            <a:ext cx="11620289" cy="1201654"/>
          </a:xfrm>
          <a:custGeom>
            <a:rect b="b" l="l" r="r" t="t"/>
            <a:pathLst>
              <a:path extrusionOk="0" h="45926" w="285318">
                <a:moveTo>
                  <a:pt x="285317" y="1"/>
                </a:moveTo>
                <a:lnTo>
                  <a:pt x="1" y="115"/>
                </a:lnTo>
                <a:lnTo>
                  <a:pt x="1" y="45925"/>
                </a:lnTo>
                <a:lnTo>
                  <a:pt x="285317" y="45925"/>
                </a:lnTo>
                <a:lnTo>
                  <a:pt x="2853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31"/>
          <p:cNvSpPr/>
          <p:nvPr/>
        </p:nvSpPr>
        <p:spPr>
          <a:xfrm>
            <a:off x="-2496006" y="4608600"/>
            <a:ext cx="10727454" cy="1201612"/>
          </a:xfrm>
          <a:custGeom>
            <a:rect b="b" l="l" r="r" t="t"/>
            <a:pathLst>
              <a:path extrusionOk="0" h="46354" w="282897">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31"/>
          <p:cNvSpPr/>
          <p:nvPr/>
        </p:nvSpPr>
        <p:spPr>
          <a:xfrm flipH="1">
            <a:off x="8590251" y="4072947"/>
            <a:ext cx="860571" cy="554551"/>
          </a:xfrm>
          <a:custGeom>
            <a:rect b="b" l="l" r="r" t="t"/>
            <a:pathLst>
              <a:path extrusionOk="0" h="21160" w="39786">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31"/>
          <p:cNvSpPr/>
          <p:nvPr/>
        </p:nvSpPr>
        <p:spPr>
          <a:xfrm flipH="1">
            <a:off x="6502414" y="-18022"/>
            <a:ext cx="2986973" cy="4570824"/>
          </a:xfrm>
          <a:custGeom>
            <a:rect b="b" l="l" r="r" t="t"/>
            <a:pathLst>
              <a:path extrusionOk="0" h="174409" w="138094">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31"/>
          <p:cNvSpPr/>
          <p:nvPr/>
        </p:nvSpPr>
        <p:spPr>
          <a:xfrm flipH="1">
            <a:off x="7813215" y="-18022"/>
            <a:ext cx="1766522" cy="4649787"/>
          </a:xfrm>
          <a:custGeom>
            <a:rect b="b" l="l" r="r" t="t"/>
            <a:pathLst>
              <a:path extrusionOk="0" h="177422" w="8167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03" name="Google Shape;3703;p31"/>
          <p:cNvGrpSpPr/>
          <p:nvPr/>
        </p:nvGrpSpPr>
        <p:grpSpPr>
          <a:xfrm rot="-1331565">
            <a:off x="7924435" y="3196540"/>
            <a:ext cx="820289" cy="1667298"/>
            <a:chOff x="4436225" y="3772425"/>
            <a:chExt cx="1450575" cy="2948400"/>
          </a:xfrm>
        </p:grpSpPr>
        <p:grpSp>
          <p:nvGrpSpPr>
            <p:cNvPr id="3704" name="Google Shape;3704;p31"/>
            <p:cNvGrpSpPr/>
            <p:nvPr/>
          </p:nvGrpSpPr>
          <p:grpSpPr>
            <a:xfrm>
              <a:off x="4436225" y="3772425"/>
              <a:ext cx="1450575" cy="2493025"/>
              <a:chOff x="4436225" y="3772425"/>
              <a:chExt cx="1450575" cy="2493025"/>
            </a:xfrm>
          </p:grpSpPr>
          <p:sp>
            <p:nvSpPr>
              <p:cNvPr id="3705" name="Google Shape;3705;p31"/>
              <p:cNvSpPr/>
              <p:nvPr/>
            </p:nvSpPr>
            <p:spPr>
              <a:xfrm>
                <a:off x="5269350" y="3772425"/>
                <a:ext cx="617450" cy="2047400"/>
              </a:xfrm>
              <a:custGeom>
                <a:rect b="b" l="l" r="r" t="t"/>
                <a:pathLst>
                  <a:path extrusionOk="0" h="81896" w="24698">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31"/>
              <p:cNvSpPr/>
              <p:nvPr/>
            </p:nvSpPr>
            <p:spPr>
              <a:xfrm>
                <a:off x="5324700" y="3853375"/>
                <a:ext cx="176350" cy="223125"/>
              </a:xfrm>
              <a:custGeom>
                <a:rect b="b" l="l" r="r" t="t"/>
                <a:pathLst>
                  <a:path extrusionOk="0" h="8925" w="7054">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31"/>
              <p:cNvSpPr/>
              <p:nvPr/>
            </p:nvSpPr>
            <p:spPr>
              <a:xfrm>
                <a:off x="5354375" y="4201450"/>
                <a:ext cx="419450" cy="107875"/>
              </a:xfrm>
              <a:custGeom>
                <a:rect b="b" l="l" r="r" t="t"/>
                <a:pathLst>
                  <a:path extrusionOk="0" h="4315" w="16778">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31"/>
              <p:cNvSpPr/>
              <p:nvPr/>
            </p:nvSpPr>
            <p:spPr>
              <a:xfrm>
                <a:off x="5416000" y="4489625"/>
                <a:ext cx="374375" cy="225425"/>
              </a:xfrm>
              <a:custGeom>
                <a:rect b="b" l="l" r="r" t="t"/>
                <a:pathLst>
                  <a:path extrusionOk="0" h="9017" w="14975">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31"/>
              <p:cNvSpPr/>
              <p:nvPr/>
            </p:nvSpPr>
            <p:spPr>
              <a:xfrm>
                <a:off x="5417150" y="4751550"/>
                <a:ext cx="465100" cy="107875"/>
              </a:xfrm>
              <a:custGeom>
                <a:rect b="b" l="l" r="r" t="t"/>
                <a:pathLst>
                  <a:path extrusionOk="0" h="4315" w="18604">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31"/>
              <p:cNvSpPr/>
              <p:nvPr/>
            </p:nvSpPr>
            <p:spPr>
              <a:xfrm>
                <a:off x="5341250" y="4998050"/>
                <a:ext cx="545550" cy="308125"/>
              </a:xfrm>
              <a:custGeom>
                <a:rect b="b" l="l" r="r" t="t"/>
                <a:pathLst>
                  <a:path extrusionOk="0" h="12325" w="21822">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31"/>
              <p:cNvSpPr/>
              <p:nvPr/>
            </p:nvSpPr>
            <p:spPr>
              <a:xfrm>
                <a:off x="4436225" y="4213825"/>
                <a:ext cx="798925" cy="1310625"/>
              </a:xfrm>
              <a:custGeom>
                <a:rect b="b" l="l" r="r" t="t"/>
                <a:pathLst>
                  <a:path extrusionOk="0" h="52425" w="31957">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31"/>
              <p:cNvSpPr/>
              <p:nvPr/>
            </p:nvSpPr>
            <p:spPr>
              <a:xfrm>
                <a:off x="4534950" y="4225425"/>
                <a:ext cx="65075" cy="187175"/>
              </a:xfrm>
              <a:custGeom>
                <a:rect b="b" l="l" r="r" t="t"/>
                <a:pathLst>
                  <a:path extrusionOk="0" h="7487" w="2603">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31"/>
              <p:cNvSpPr/>
              <p:nvPr/>
            </p:nvSpPr>
            <p:spPr>
              <a:xfrm>
                <a:off x="4592575" y="4422300"/>
                <a:ext cx="300200" cy="86175"/>
              </a:xfrm>
              <a:custGeom>
                <a:rect b="b" l="l" r="r" t="t"/>
                <a:pathLst>
                  <a:path extrusionOk="0" h="3447" w="12008">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31"/>
              <p:cNvSpPr/>
              <p:nvPr/>
            </p:nvSpPr>
            <p:spPr>
              <a:xfrm>
                <a:off x="4745525" y="4582625"/>
                <a:ext cx="211725" cy="222575"/>
              </a:xfrm>
              <a:custGeom>
                <a:rect b="b" l="l" r="r" t="t"/>
                <a:pathLst>
                  <a:path extrusionOk="0" h="8903" w="8469">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31"/>
              <p:cNvSpPr/>
              <p:nvPr/>
            </p:nvSpPr>
            <p:spPr>
              <a:xfrm>
                <a:off x="4775200" y="4733850"/>
                <a:ext cx="328700" cy="142125"/>
              </a:xfrm>
              <a:custGeom>
                <a:rect b="b" l="l" r="r" t="t"/>
                <a:pathLst>
                  <a:path extrusionOk="0" h="5685" w="13148">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31"/>
              <p:cNvSpPr/>
              <p:nvPr/>
            </p:nvSpPr>
            <p:spPr>
              <a:xfrm>
                <a:off x="4857925" y="4869675"/>
                <a:ext cx="307025" cy="335550"/>
              </a:xfrm>
              <a:custGeom>
                <a:rect b="b" l="l" r="r" t="t"/>
                <a:pathLst>
                  <a:path extrusionOk="0" h="13422" w="12281">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31"/>
              <p:cNvSpPr/>
              <p:nvPr/>
            </p:nvSpPr>
            <p:spPr>
              <a:xfrm>
                <a:off x="4866500" y="5162400"/>
                <a:ext cx="363500" cy="95875"/>
              </a:xfrm>
              <a:custGeom>
                <a:rect b="b" l="l" r="r" t="t"/>
                <a:pathLst>
                  <a:path extrusionOk="0" h="3835" w="1454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31"/>
              <p:cNvSpPr/>
              <p:nvPr/>
            </p:nvSpPr>
            <p:spPr>
              <a:xfrm>
                <a:off x="4815125" y="4949550"/>
                <a:ext cx="113025" cy="1315900"/>
              </a:xfrm>
              <a:custGeom>
                <a:rect b="b" l="l" r="r" t="t"/>
                <a:pathLst>
                  <a:path extrusionOk="0" h="52636" w="4521">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9" name="Google Shape;3719;p31"/>
            <p:cNvSpPr/>
            <p:nvPr/>
          </p:nvSpPr>
          <p:spPr>
            <a:xfrm>
              <a:off x="4746075" y="4933000"/>
              <a:ext cx="662550" cy="1787825"/>
            </a:xfrm>
            <a:custGeom>
              <a:rect b="b" l="l" r="r" t="t"/>
              <a:pathLst>
                <a:path extrusionOk="0" h="71513" w="26502">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0" name="Google Shape;3720;p31"/>
          <p:cNvSpPr/>
          <p:nvPr/>
        </p:nvSpPr>
        <p:spPr>
          <a:xfrm flipH="1" rot="3030638">
            <a:off x="5678116" y="477168"/>
            <a:ext cx="4635569" cy="1736179"/>
          </a:xfrm>
          <a:custGeom>
            <a:rect b="b" l="l" r="r" t="t"/>
            <a:pathLst>
              <a:path extrusionOk="0" h="69451" w="185433">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21" name="Google Shape;3721;p31"/>
          <p:cNvGrpSpPr/>
          <p:nvPr/>
        </p:nvGrpSpPr>
        <p:grpSpPr>
          <a:xfrm>
            <a:off x="8379791" y="2343501"/>
            <a:ext cx="764200" cy="2613491"/>
            <a:chOff x="8333266" y="2350451"/>
            <a:chExt cx="764200" cy="2613491"/>
          </a:xfrm>
        </p:grpSpPr>
        <p:sp>
          <p:nvSpPr>
            <p:cNvPr id="3722" name="Google Shape;3722;p31"/>
            <p:cNvSpPr/>
            <p:nvPr/>
          </p:nvSpPr>
          <p:spPr>
            <a:xfrm flipH="1">
              <a:off x="8883673" y="3481967"/>
              <a:ext cx="125908" cy="856042"/>
            </a:xfrm>
            <a:custGeom>
              <a:rect b="b" l="l" r="r" t="t"/>
              <a:pathLst>
                <a:path extrusionOk="0" h="32664" w="5821">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31"/>
            <p:cNvSpPr/>
            <p:nvPr/>
          </p:nvSpPr>
          <p:spPr>
            <a:xfrm flipH="1">
              <a:off x="8885641" y="3537601"/>
              <a:ext cx="107653" cy="800403"/>
            </a:xfrm>
            <a:custGeom>
              <a:rect b="b" l="l" r="r" t="t"/>
              <a:pathLst>
                <a:path extrusionOk="0" h="30541" w="4977">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31"/>
            <p:cNvSpPr/>
            <p:nvPr/>
          </p:nvSpPr>
          <p:spPr>
            <a:xfrm flipH="1">
              <a:off x="8869355" y="3209826"/>
              <a:ext cx="159975" cy="1054642"/>
            </a:xfrm>
            <a:custGeom>
              <a:rect b="b" l="l" r="r" t="t"/>
              <a:pathLst>
                <a:path extrusionOk="0" h="40242" w="7396">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31"/>
            <p:cNvSpPr/>
            <p:nvPr/>
          </p:nvSpPr>
          <p:spPr>
            <a:xfrm flipH="1">
              <a:off x="8886636" y="3274422"/>
              <a:ext cx="112584" cy="988232"/>
            </a:xfrm>
            <a:custGeom>
              <a:rect b="b" l="l" r="r" t="t"/>
              <a:pathLst>
                <a:path extrusionOk="0" h="37708" w="5205">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31"/>
            <p:cNvSpPr/>
            <p:nvPr/>
          </p:nvSpPr>
          <p:spPr>
            <a:xfrm flipH="1">
              <a:off x="8786901" y="3421564"/>
              <a:ext cx="223676" cy="830909"/>
            </a:xfrm>
            <a:custGeom>
              <a:rect b="b" l="l" r="r" t="t"/>
              <a:pathLst>
                <a:path extrusionOk="0" h="31705" w="10341">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31"/>
            <p:cNvSpPr/>
            <p:nvPr/>
          </p:nvSpPr>
          <p:spPr>
            <a:xfrm flipH="1">
              <a:off x="8786901" y="3475992"/>
              <a:ext cx="213293" cy="776476"/>
            </a:xfrm>
            <a:custGeom>
              <a:rect b="b" l="l" r="r" t="t"/>
              <a:pathLst>
                <a:path extrusionOk="0" h="29628" w="9861">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31"/>
            <p:cNvSpPr/>
            <p:nvPr/>
          </p:nvSpPr>
          <p:spPr>
            <a:xfrm flipH="1">
              <a:off x="8503008" y="3957958"/>
              <a:ext cx="594457" cy="983463"/>
            </a:xfrm>
            <a:custGeom>
              <a:rect b="b" l="l" r="r" t="t"/>
              <a:pathLst>
                <a:path extrusionOk="0" h="37526" w="27483">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31"/>
            <p:cNvSpPr/>
            <p:nvPr/>
          </p:nvSpPr>
          <p:spPr>
            <a:xfrm flipH="1">
              <a:off x="8547457" y="4449777"/>
              <a:ext cx="493726" cy="514165"/>
            </a:xfrm>
            <a:custGeom>
              <a:rect b="b" l="l" r="r" t="t"/>
              <a:pathLst>
                <a:path extrusionOk="0" h="19619" w="22826">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31"/>
            <p:cNvSpPr/>
            <p:nvPr/>
          </p:nvSpPr>
          <p:spPr>
            <a:xfrm flipH="1">
              <a:off x="8503005" y="3957958"/>
              <a:ext cx="370803" cy="902848"/>
            </a:xfrm>
            <a:custGeom>
              <a:rect b="b" l="l" r="r" t="t"/>
              <a:pathLst>
                <a:path extrusionOk="0" h="34450" w="17143">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31"/>
            <p:cNvSpPr/>
            <p:nvPr/>
          </p:nvSpPr>
          <p:spPr>
            <a:xfrm flipH="1">
              <a:off x="8843183" y="4339113"/>
              <a:ext cx="222681" cy="471997"/>
            </a:xfrm>
            <a:custGeom>
              <a:rect b="b" l="l" r="r" t="t"/>
              <a:pathLst>
                <a:path extrusionOk="0" h="18010" w="10295">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31"/>
            <p:cNvSpPr/>
            <p:nvPr/>
          </p:nvSpPr>
          <p:spPr>
            <a:xfrm flipH="1">
              <a:off x="8567204" y="3958692"/>
              <a:ext cx="382137" cy="762717"/>
            </a:xfrm>
            <a:custGeom>
              <a:rect b="b" l="l" r="r" t="t"/>
              <a:pathLst>
                <a:path extrusionOk="0" h="29103" w="17667">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3" name="Google Shape;3733;p31"/>
            <p:cNvGrpSpPr/>
            <p:nvPr/>
          </p:nvGrpSpPr>
          <p:grpSpPr>
            <a:xfrm flipH="1">
              <a:off x="8333266" y="2350451"/>
              <a:ext cx="702645" cy="2346115"/>
              <a:chOff x="12111431" y="2541073"/>
              <a:chExt cx="1033302" cy="2847919"/>
            </a:xfrm>
          </p:grpSpPr>
          <p:sp>
            <p:nvSpPr>
              <p:cNvPr id="3734" name="Google Shape;3734;p31"/>
              <p:cNvSpPr/>
              <p:nvPr/>
            </p:nvSpPr>
            <p:spPr>
              <a:xfrm>
                <a:off x="12300938" y="2541073"/>
                <a:ext cx="843795" cy="1183616"/>
              </a:xfrm>
              <a:custGeom>
                <a:rect b="b" l="l" r="r" t="t"/>
                <a:pathLst>
                  <a:path extrusionOk="0" h="37206" w="26524">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31"/>
              <p:cNvSpPr/>
              <p:nvPr/>
            </p:nvSpPr>
            <p:spPr>
              <a:xfrm>
                <a:off x="12111431" y="2578103"/>
                <a:ext cx="956316" cy="2810889"/>
              </a:xfrm>
              <a:custGeom>
                <a:rect b="b" l="l" r="r" t="t"/>
                <a:pathLst>
                  <a:path extrusionOk="0" h="88358" w="30061">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36" name="Google Shape;3736;p31"/>
          <p:cNvGrpSpPr/>
          <p:nvPr/>
        </p:nvGrpSpPr>
        <p:grpSpPr>
          <a:xfrm>
            <a:off x="7568490" y="4527999"/>
            <a:ext cx="1248959" cy="492362"/>
            <a:chOff x="12680715" y="5206674"/>
            <a:chExt cx="1248959" cy="492362"/>
          </a:xfrm>
        </p:grpSpPr>
        <p:sp>
          <p:nvSpPr>
            <p:cNvPr id="3737" name="Google Shape;3737;p31"/>
            <p:cNvSpPr/>
            <p:nvPr/>
          </p:nvSpPr>
          <p:spPr>
            <a:xfrm>
              <a:off x="12680715" y="5446700"/>
              <a:ext cx="1227899" cy="229686"/>
            </a:xfrm>
            <a:custGeom>
              <a:rect b="b" l="l" r="r" t="t"/>
              <a:pathLst>
                <a:path extrusionOk="0" h="7220" w="38598">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31"/>
            <p:cNvSpPr/>
            <p:nvPr/>
          </p:nvSpPr>
          <p:spPr>
            <a:xfrm>
              <a:off x="13021968" y="5382407"/>
              <a:ext cx="907706" cy="316630"/>
            </a:xfrm>
            <a:custGeom>
              <a:rect b="b" l="l" r="r" t="t"/>
              <a:pathLst>
                <a:path extrusionOk="0" h="9953" w="28533">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31"/>
            <p:cNvSpPr/>
            <p:nvPr/>
          </p:nvSpPr>
          <p:spPr>
            <a:xfrm>
              <a:off x="13032148" y="5399840"/>
              <a:ext cx="792958" cy="275973"/>
            </a:xfrm>
            <a:custGeom>
              <a:rect b="b" l="l" r="r" t="t"/>
              <a:pathLst>
                <a:path extrusionOk="0" h="8675" w="24926">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31"/>
            <p:cNvSpPr/>
            <p:nvPr/>
          </p:nvSpPr>
          <p:spPr>
            <a:xfrm>
              <a:off x="13069178" y="5206674"/>
              <a:ext cx="860496" cy="318825"/>
            </a:xfrm>
            <a:custGeom>
              <a:rect b="b" l="l" r="r" t="t"/>
              <a:pathLst>
                <a:path extrusionOk="0" h="10022" w="27049">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31"/>
            <p:cNvSpPr/>
            <p:nvPr/>
          </p:nvSpPr>
          <p:spPr>
            <a:xfrm>
              <a:off x="13311716" y="5258974"/>
              <a:ext cx="316630" cy="116211"/>
            </a:xfrm>
            <a:custGeom>
              <a:rect b="b" l="l" r="r" t="t"/>
              <a:pathLst>
                <a:path extrusionOk="0" h="3653" w="9953">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31"/>
            <p:cNvSpPr/>
            <p:nvPr/>
          </p:nvSpPr>
          <p:spPr>
            <a:xfrm>
              <a:off x="13076431" y="5395482"/>
              <a:ext cx="843095" cy="115479"/>
            </a:xfrm>
            <a:custGeom>
              <a:rect b="b" l="l" r="r" t="t"/>
              <a:pathLst>
                <a:path extrusionOk="0" h="3630" w="26502">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3" name="Google Shape;3743;p31"/>
          <p:cNvGrpSpPr/>
          <p:nvPr/>
        </p:nvGrpSpPr>
        <p:grpSpPr>
          <a:xfrm flipH="1">
            <a:off x="7884547" y="3940925"/>
            <a:ext cx="1754725" cy="1335300"/>
            <a:chOff x="0" y="3611325"/>
            <a:chExt cx="1754725" cy="1335300"/>
          </a:xfrm>
        </p:grpSpPr>
        <p:sp>
          <p:nvSpPr>
            <p:cNvPr id="3744" name="Google Shape;3744;p31"/>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31"/>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6" name="Google Shape;3746;p31"/>
          <p:cNvGrpSpPr/>
          <p:nvPr/>
        </p:nvGrpSpPr>
        <p:grpSpPr>
          <a:xfrm>
            <a:off x="-479801" y="2102149"/>
            <a:ext cx="2506462" cy="1803274"/>
            <a:chOff x="4827150" y="2632375"/>
            <a:chExt cx="1863125" cy="1340425"/>
          </a:xfrm>
        </p:grpSpPr>
        <p:sp>
          <p:nvSpPr>
            <p:cNvPr id="3747" name="Google Shape;3747;p31"/>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8" name="Google Shape;3748;p31"/>
            <p:cNvGrpSpPr/>
            <p:nvPr/>
          </p:nvGrpSpPr>
          <p:grpSpPr>
            <a:xfrm>
              <a:off x="4827150" y="2632375"/>
              <a:ext cx="1863125" cy="1274825"/>
              <a:chOff x="4827150" y="2632375"/>
              <a:chExt cx="1863125" cy="1274825"/>
            </a:xfrm>
          </p:grpSpPr>
          <p:sp>
            <p:nvSpPr>
              <p:cNvPr id="3749" name="Google Shape;3749;p31"/>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31"/>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31"/>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31"/>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31"/>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54" name="Google Shape;3754;p31"/>
          <p:cNvGrpSpPr/>
          <p:nvPr/>
        </p:nvGrpSpPr>
        <p:grpSpPr>
          <a:xfrm flipH="1">
            <a:off x="-1570124" y="-11"/>
            <a:ext cx="3434775" cy="4689053"/>
            <a:chOff x="-8979" y="-3697236"/>
            <a:chExt cx="3349039" cy="4572010"/>
          </a:xfrm>
        </p:grpSpPr>
        <p:sp>
          <p:nvSpPr>
            <p:cNvPr id="3755" name="Google Shape;3755;p31"/>
            <p:cNvSpPr/>
            <p:nvPr/>
          </p:nvSpPr>
          <p:spPr>
            <a:xfrm>
              <a:off x="-8979" y="-3697236"/>
              <a:ext cx="3349039" cy="4572010"/>
            </a:xfrm>
            <a:custGeom>
              <a:rect b="b" l="l" r="r" t="t"/>
              <a:pathLst>
                <a:path extrusionOk="0" h="156925" w="114949">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31"/>
            <p:cNvSpPr/>
            <p:nvPr/>
          </p:nvSpPr>
          <p:spPr>
            <a:xfrm>
              <a:off x="-8979" y="-2950418"/>
              <a:ext cx="2686014" cy="3821609"/>
            </a:xfrm>
            <a:custGeom>
              <a:rect b="b" l="l" r="r" t="t"/>
              <a:pathLst>
                <a:path extrusionOk="0" h="131169" w="92192">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7" name="Google Shape;3757;p31"/>
          <p:cNvGrpSpPr/>
          <p:nvPr/>
        </p:nvGrpSpPr>
        <p:grpSpPr>
          <a:xfrm flipH="1">
            <a:off x="89477" y="1514542"/>
            <a:ext cx="1138313" cy="1216182"/>
            <a:chOff x="454950" y="2869750"/>
            <a:chExt cx="1109900" cy="1185825"/>
          </a:xfrm>
        </p:grpSpPr>
        <p:sp>
          <p:nvSpPr>
            <p:cNvPr id="3758" name="Google Shape;3758;p31"/>
            <p:cNvSpPr/>
            <p:nvPr/>
          </p:nvSpPr>
          <p:spPr>
            <a:xfrm>
              <a:off x="454950" y="3726850"/>
              <a:ext cx="470800" cy="328725"/>
            </a:xfrm>
            <a:custGeom>
              <a:rect b="b" l="l" r="r" t="t"/>
              <a:pathLst>
                <a:path extrusionOk="0" h="13149" w="18832">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31"/>
            <p:cNvSpPr/>
            <p:nvPr/>
          </p:nvSpPr>
          <p:spPr>
            <a:xfrm>
              <a:off x="711175" y="3498025"/>
              <a:ext cx="215725" cy="210575"/>
            </a:xfrm>
            <a:custGeom>
              <a:rect b="b" l="l" r="r" t="t"/>
              <a:pathLst>
                <a:path extrusionOk="0" h="8423" w="8629">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31"/>
            <p:cNvSpPr/>
            <p:nvPr/>
          </p:nvSpPr>
          <p:spPr>
            <a:xfrm>
              <a:off x="978800" y="3383800"/>
              <a:ext cx="109575" cy="132050"/>
            </a:xfrm>
            <a:custGeom>
              <a:rect b="b" l="l" r="r" t="t"/>
              <a:pathLst>
                <a:path extrusionOk="0" h="5282" w="4383">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31"/>
            <p:cNvSpPr/>
            <p:nvPr/>
          </p:nvSpPr>
          <p:spPr>
            <a:xfrm>
              <a:off x="874950" y="3357925"/>
              <a:ext cx="139550" cy="126425"/>
            </a:xfrm>
            <a:custGeom>
              <a:rect b="b" l="l" r="r" t="t"/>
              <a:pathLst>
                <a:path extrusionOk="0" h="5057" w="5582">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31"/>
            <p:cNvSpPr/>
            <p:nvPr/>
          </p:nvSpPr>
          <p:spPr>
            <a:xfrm>
              <a:off x="990775" y="3326500"/>
              <a:ext cx="114150" cy="99075"/>
            </a:xfrm>
            <a:custGeom>
              <a:rect b="b" l="l" r="r" t="t"/>
              <a:pathLst>
                <a:path extrusionOk="0" h="3963" w="4566">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31"/>
            <p:cNvSpPr/>
            <p:nvPr/>
          </p:nvSpPr>
          <p:spPr>
            <a:xfrm>
              <a:off x="896625" y="3209850"/>
              <a:ext cx="121000" cy="143650"/>
            </a:xfrm>
            <a:custGeom>
              <a:rect b="b" l="l" r="r" t="t"/>
              <a:pathLst>
                <a:path extrusionOk="0" h="5746" w="484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31"/>
            <p:cNvSpPr/>
            <p:nvPr/>
          </p:nvSpPr>
          <p:spPr>
            <a:xfrm>
              <a:off x="1095775" y="3194450"/>
              <a:ext cx="103300" cy="84475"/>
            </a:xfrm>
            <a:custGeom>
              <a:rect b="b" l="l" r="r" t="t"/>
              <a:pathLst>
                <a:path extrusionOk="0" h="3379" w="4132">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31"/>
            <p:cNvSpPr/>
            <p:nvPr/>
          </p:nvSpPr>
          <p:spPr>
            <a:xfrm>
              <a:off x="1059250" y="3331975"/>
              <a:ext cx="123850" cy="123275"/>
            </a:xfrm>
            <a:custGeom>
              <a:rect b="b" l="l" r="r" t="t"/>
              <a:pathLst>
                <a:path extrusionOk="0" h="4931" w="4954">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31"/>
            <p:cNvSpPr/>
            <p:nvPr/>
          </p:nvSpPr>
          <p:spPr>
            <a:xfrm>
              <a:off x="1018750" y="3192175"/>
              <a:ext cx="87600" cy="116125"/>
            </a:xfrm>
            <a:custGeom>
              <a:rect b="b" l="l" r="r" t="t"/>
              <a:pathLst>
                <a:path extrusionOk="0" h="4645" w="3504">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31"/>
            <p:cNvSpPr/>
            <p:nvPr/>
          </p:nvSpPr>
          <p:spPr>
            <a:xfrm>
              <a:off x="1124300" y="3276625"/>
              <a:ext cx="110150" cy="126700"/>
            </a:xfrm>
            <a:custGeom>
              <a:rect b="b" l="l" r="r" t="t"/>
              <a:pathLst>
                <a:path extrusionOk="0" h="5068" w="4406">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31"/>
            <p:cNvSpPr/>
            <p:nvPr/>
          </p:nvSpPr>
          <p:spPr>
            <a:xfrm>
              <a:off x="1298925" y="3327325"/>
              <a:ext cx="174625" cy="138200"/>
            </a:xfrm>
            <a:custGeom>
              <a:rect b="b" l="l" r="r" t="t"/>
              <a:pathLst>
                <a:path extrusionOk="0" h="5528" w="6985">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31"/>
            <p:cNvSpPr/>
            <p:nvPr/>
          </p:nvSpPr>
          <p:spPr>
            <a:xfrm>
              <a:off x="1227600" y="3212700"/>
              <a:ext cx="186050" cy="156375"/>
            </a:xfrm>
            <a:custGeom>
              <a:rect b="b" l="l" r="r" t="t"/>
              <a:pathLst>
                <a:path extrusionOk="0" h="6255" w="7442">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31"/>
            <p:cNvSpPr/>
            <p:nvPr/>
          </p:nvSpPr>
          <p:spPr>
            <a:xfrm>
              <a:off x="1236150" y="3123125"/>
              <a:ext cx="168800" cy="116425"/>
            </a:xfrm>
            <a:custGeom>
              <a:rect b="b" l="l" r="r" t="t"/>
              <a:pathLst>
                <a:path extrusionOk="0" h="4657" w="6752">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31"/>
            <p:cNvSpPr/>
            <p:nvPr/>
          </p:nvSpPr>
          <p:spPr>
            <a:xfrm>
              <a:off x="1388500" y="3064350"/>
              <a:ext cx="176350" cy="175200"/>
            </a:xfrm>
            <a:custGeom>
              <a:rect b="b" l="l" r="r" t="t"/>
              <a:pathLst>
                <a:path extrusionOk="0" h="7008" w="7054">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31"/>
            <p:cNvSpPr/>
            <p:nvPr/>
          </p:nvSpPr>
          <p:spPr>
            <a:xfrm>
              <a:off x="1370250" y="2869750"/>
              <a:ext cx="176925" cy="175225"/>
            </a:xfrm>
            <a:custGeom>
              <a:rect b="b" l="l" r="r" t="t"/>
              <a:pathLst>
                <a:path extrusionOk="0" h="7009" w="7077">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31"/>
            <p:cNvSpPr/>
            <p:nvPr/>
          </p:nvSpPr>
          <p:spPr>
            <a:xfrm>
              <a:off x="1291500" y="2931375"/>
              <a:ext cx="161525" cy="119875"/>
            </a:xfrm>
            <a:custGeom>
              <a:rect b="b" l="l" r="r" t="t"/>
              <a:pathLst>
                <a:path extrusionOk="0" h="4795" w="6461">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4" name="Google Shape;3774;p31"/>
          <p:cNvSpPr/>
          <p:nvPr/>
        </p:nvSpPr>
        <p:spPr>
          <a:xfrm flipH="1">
            <a:off x="-433473" y="4558974"/>
            <a:ext cx="3885679" cy="574435"/>
          </a:xfrm>
          <a:custGeom>
            <a:rect b="b" l="l" r="r" t="t"/>
            <a:pathLst>
              <a:path extrusionOk="0" h="20361" w="137729">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31"/>
          <p:cNvSpPr/>
          <p:nvPr/>
        </p:nvSpPr>
        <p:spPr>
          <a:xfrm flipH="1">
            <a:off x="64320" y="4696254"/>
            <a:ext cx="2569425" cy="351076"/>
          </a:xfrm>
          <a:custGeom>
            <a:rect b="b" l="l" r="r" t="t"/>
            <a:pathLst>
              <a:path extrusionOk="0" h="12444" w="91074">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31"/>
          <p:cNvSpPr/>
          <p:nvPr/>
        </p:nvSpPr>
        <p:spPr>
          <a:xfrm flipH="1">
            <a:off x="-433460" y="3432071"/>
            <a:ext cx="2977717" cy="1434098"/>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31"/>
          <p:cNvSpPr/>
          <p:nvPr/>
        </p:nvSpPr>
        <p:spPr>
          <a:xfrm flipH="1">
            <a:off x="-560531" y="3214626"/>
            <a:ext cx="1273766" cy="690811"/>
          </a:xfrm>
          <a:custGeom>
            <a:rect b="b" l="l" r="r" t="t"/>
            <a:pathLst>
              <a:path extrusionOk="0" h="24486" w="45149">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8" name="Google Shape;3778;p31"/>
          <p:cNvGrpSpPr/>
          <p:nvPr/>
        </p:nvGrpSpPr>
        <p:grpSpPr>
          <a:xfrm flipH="1">
            <a:off x="64322" y="4353275"/>
            <a:ext cx="1754725" cy="1335300"/>
            <a:chOff x="0" y="3611325"/>
            <a:chExt cx="1754725" cy="1335300"/>
          </a:xfrm>
        </p:grpSpPr>
        <p:sp>
          <p:nvSpPr>
            <p:cNvPr id="3779" name="Google Shape;3779;p31"/>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31"/>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1" name="Google Shape;3781;p31"/>
          <p:cNvSpPr/>
          <p:nvPr/>
        </p:nvSpPr>
        <p:spPr>
          <a:xfrm flipH="1">
            <a:off x="-461050" y="3418176"/>
            <a:ext cx="2468961"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31"/>
          <p:cNvSpPr/>
          <p:nvPr/>
        </p:nvSpPr>
        <p:spPr>
          <a:xfrm flipH="1">
            <a:off x="-461044" y="3743271"/>
            <a:ext cx="1515265" cy="713720"/>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31"/>
          <p:cNvSpPr/>
          <p:nvPr/>
        </p:nvSpPr>
        <p:spPr>
          <a:xfrm flipH="1" rot="589025">
            <a:off x="-610319" y="2905651"/>
            <a:ext cx="1515162" cy="713671"/>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31"/>
          <p:cNvSpPr/>
          <p:nvPr/>
        </p:nvSpPr>
        <p:spPr>
          <a:xfrm flipH="1" rot="-2035852">
            <a:off x="-610337" y="3382255"/>
            <a:ext cx="1515217" cy="713697"/>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31"/>
          <p:cNvSpPr/>
          <p:nvPr/>
        </p:nvSpPr>
        <p:spPr>
          <a:xfrm flipH="1">
            <a:off x="-875426" y="3905424"/>
            <a:ext cx="2221863" cy="1634498"/>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6" name="Google Shape;3786;p31"/>
          <p:cNvGrpSpPr/>
          <p:nvPr/>
        </p:nvGrpSpPr>
        <p:grpSpPr>
          <a:xfrm flipH="1">
            <a:off x="-81479" y="-35391"/>
            <a:ext cx="1589402" cy="2208142"/>
            <a:chOff x="6690382" y="-4766279"/>
            <a:chExt cx="1589402" cy="2208142"/>
          </a:xfrm>
        </p:grpSpPr>
        <p:sp>
          <p:nvSpPr>
            <p:cNvPr id="3787" name="Google Shape;3787;p31"/>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31"/>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31"/>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31"/>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31"/>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31"/>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31"/>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31"/>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31"/>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31"/>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31"/>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31"/>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31"/>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31"/>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31"/>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2" name="Google Shape;3802;p31"/>
          <p:cNvGrpSpPr/>
          <p:nvPr/>
        </p:nvGrpSpPr>
        <p:grpSpPr>
          <a:xfrm rot="-5400000">
            <a:off x="455608" y="-344761"/>
            <a:ext cx="1589402" cy="2208142"/>
            <a:chOff x="6690382" y="-4766279"/>
            <a:chExt cx="1589402" cy="2208142"/>
          </a:xfrm>
        </p:grpSpPr>
        <p:sp>
          <p:nvSpPr>
            <p:cNvPr id="3803" name="Google Shape;3803;p31"/>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31"/>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31"/>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31"/>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31"/>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31"/>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31"/>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31"/>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31"/>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31"/>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31"/>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31"/>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31"/>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31"/>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31"/>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3818" name="Shape 3818"/>
        <p:cNvGrpSpPr/>
        <p:nvPr/>
      </p:nvGrpSpPr>
      <p:grpSpPr>
        <a:xfrm>
          <a:off x="0" y="0"/>
          <a:ext cx="0" cy="0"/>
          <a:chOff x="0" y="0"/>
          <a:chExt cx="0" cy="0"/>
        </a:xfrm>
      </p:grpSpPr>
      <p:sp>
        <p:nvSpPr>
          <p:cNvPr id="3819" name="Google Shape;3819;p32"/>
          <p:cNvSpPr/>
          <p:nvPr/>
        </p:nvSpPr>
        <p:spPr>
          <a:xfrm>
            <a:off x="8451012" y="523443"/>
            <a:ext cx="3288473" cy="2261074"/>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32"/>
          <p:cNvSpPr/>
          <p:nvPr/>
        </p:nvSpPr>
        <p:spPr>
          <a:xfrm>
            <a:off x="-1517075" y="3408575"/>
            <a:ext cx="11905812" cy="2892401"/>
          </a:xfrm>
          <a:custGeom>
            <a:rect b="b" l="l" r="r" t="t"/>
            <a:pathLst>
              <a:path extrusionOk="0" h="81213" w="28534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32"/>
          <p:cNvSpPr/>
          <p:nvPr/>
        </p:nvSpPr>
        <p:spPr>
          <a:xfrm>
            <a:off x="6933466" y="3545609"/>
            <a:ext cx="2977717" cy="1434098"/>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32"/>
          <p:cNvSpPr/>
          <p:nvPr/>
        </p:nvSpPr>
        <p:spPr>
          <a:xfrm flipH="1">
            <a:off x="8668690" y="2553879"/>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32"/>
          <p:cNvSpPr/>
          <p:nvPr/>
        </p:nvSpPr>
        <p:spPr>
          <a:xfrm flipH="1">
            <a:off x="9520986" y="3045750"/>
            <a:ext cx="1614615"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32"/>
          <p:cNvSpPr/>
          <p:nvPr/>
        </p:nvSpPr>
        <p:spPr>
          <a:xfrm>
            <a:off x="7165012" y="3531713"/>
            <a:ext cx="2468961"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32"/>
          <p:cNvSpPr/>
          <p:nvPr/>
        </p:nvSpPr>
        <p:spPr>
          <a:xfrm flipH="1">
            <a:off x="8710985" y="4400401"/>
            <a:ext cx="1273766" cy="690811"/>
          </a:xfrm>
          <a:custGeom>
            <a:rect b="b" l="l" r="r" t="t"/>
            <a:pathLst>
              <a:path extrusionOk="0" h="24486" w="45149">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32"/>
          <p:cNvSpPr/>
          <p:nvPr/>
        </p:nvSpPr>
        <p:spPr>
          <a:xfrm flipH="1">
            <a:off x="8535854" y="3856726"/>
            <a:ext cx="544812" cy="1109569"/>
          </a:xfrm>
          <a:custGeom>
            <a:rect b="b" l="l" r="r" t="t"/>
            <a:pathLst>
              <a:path extrusionOk="0" h="39329" w="19311">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32"/>
          <p:cNvSpPr/>
          <p:nvPr/>
        </p:nvSpPr>
        <p:spPr>
          <a:xfrm flipH="1">
            <a:off x="4196031" y="-128386"/>
            <a:ext cx="7701575" cy="2305627"/>
          </a:xfrm>
          <a:custGeom>
            <a:rect b="b" l="l" r="r" t="t"/>
            <a:pathLst>
              <a:path extrusionOk="0" h="79136" w="264341">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32"/>
          <p:cNvSpPr/>
          <p:nvPr/>
        </p:nvSpPr>
        <p:spPr>
          <a:xfrm flipH="1">
            <a:off x="5683486" y="-52186"/>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32"/>
          <p:cNvSpPr/>
          <p:nvPr/>
        </p:nvSpPr>
        <p:spPr>
          <a:xfrm flipH="1">
            <a:off x="9419897" y="3964071"/>
            <a:ext cx="1515265" cy="713720"/>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32"/>
          <p:cNvSpPr/>
          <p:nvPr/>
        </p:nvSpPr>
        <p:spPr>
          <a:xfrm>
            <a:off x="8392859" y="3652875"/>
            <a:ext cx="1710383" cy="1336116"/>
          </a:xfrm>
          <a:custGeom>
            <a:rect b="b" l="l" r="r" t="t"/>
            <a:pathLst>
              <a:path extrusionOk="0" h="47359" w="60625">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32"/>
          <p:cNvSpPr/>
          <p:nvPr/>
        </p:nvSpPr>
        <p:spPr>
          <a:xfrm flipH="1" rot="589025">
            <a:off x="8442596" y="4798851"/>
            <a:ext cx="1515162" cy="713671"/>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32"/>
          <p:cNvSpPr/>
          <p:nvPr/>
        </p:nvSpPr>
        <p:spPr>
          <a:xfrm rot="2035852">
            <a:off x="7641878" y="4275980"/>
            <a:ext cx="1515217" cy="713697"/>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3" name="Google Shape;3833;p32"/>
          <p:cNvGrpSpPr/>
          <p:nvPr/>
        </p:nvGrpSpPr>
        <p:grpSpPr>
          <a:xfrm flipH="1">
            <a:off x="8721275" y="4078150"/>
            <a:ext cx="1754725" cy="1335300"/>
            <a:chOff x="0" y="3611325"/>
            <a:chExt cx="1754725" cy="1335300"/>
          </a:xfrm>
        </p:grpSpPr>
        <p:sp>
          <p:nvSpPr>
            <p:cNvPr id="3834" name="Google Shape;3834;p32"/>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32"/>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36" name="Google Shape;3836;p32"/>
          <p:cNvSpPr/>
          <p:nvPr/>
        </p:nvSpPr>
        <p:spPr>
          <a:xfrm flipH="1">
            <a:off x="7828014" y="4014499"/>
            <a:ext cx="2221863" cy="1634498"/>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32"/>
          <p:cNvSpPr/>
          <p:nvPr/>
        </p:nvSpPr>
        <p:spPr>
          <a:xfrm>
            <a:off x="1668809" y="4806850"/>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32"/>
          <p:cNvSpPr/>
          <p:nvPr/>
        </p:nvSpPr>
        <p:spPr>
          <a:xfrm>
            <a:off x="-57969" y="-343914"/>
            <a:ext cx="1315065" cy="4968190"/>
          </a:xfrm>
          <a:custGeom>
            <a:rect b="b" l="l" r="r" t="t"/>
            <a:pathLst>
              <a:path extrusionOk="0" h="156171" w="41338">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9" name="Google Shape;3839;p32"/>
          <p:cNvGrpSpPr/>
          <p:nvPr/>
        </p:nvGrpSpPr>
        <p:grpSpPr>
          <a:xfrm>
            <a:off x="-1061405" y="-897211"/>
            <a:ext cx="2359247" cy="5355221"/>
            <a:chOff x="13093133" y="-435336"/>
            <a:chExt cx="2359247" cy="5355221"/>
          </a:xfrm>
        </p:grpSpPr>
        <p:sp>
          <p:nvSpPr>
            <p:cNvPr id="3840" name="Google Shape;3840;p32"/>
            <p:cNvSpPr/>
            <p:nvPr/>
          </p:nvSpPr>
          <p:spPr>
            <a:xfrm>
              <a:off x="13093133" y="-435336"/>
              <a:ext cx="2359247" cy="5355221"/>
            </a:xfrm>
            <a:custGeom>
              <a:rect b="b" l="l" r="r" t="t"/>
              <a:pathLst>
                <a:path extrusionOk="0" h="168337" w="74161">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32"/>
            <p:cNvSpPr/>
            <p:nvPr/>
          </p:nvSpPr>
          <p:spPr>
            <a:xfrm>
              <a:off x="13242015" y="1969594"/>
              <a:ext cx="407359" cy="2713574"/>
            </a:xfrm>
            <a:custGeom>
              <a:rect b="b" l="l" r="r" t="t"/>
              <a:pathLst>
                <a:path extrusionOk="0" h="85299" w="12805">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32"/>
            <p:cNvSpPr/>
            <p:nvPr/>
          </p:nvSpPr>
          <p:spPr>
            <a:xfrm>
              <a:off x="13526642" y="1261638"/>
              <a:ext cx="591108" cy="2061514"/>
            </a:xfrm>
            <a:custGeom>
              <a:rect b="b" l="l" r="r" t="t"/>
              <a:pathLst>
                <a:path extrusionOk="0" h="64802" w="18581">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3" name="Google Shape;3843;p32"/>
          <p:cNvSpPr/>
          <p:nvPr/>
        </p:nvSpPr>
        <p:spPr>
          <a:xfrm>
            <a:off x="-1148125" y="4558194"/>
            <a:ext cx="2586509" cy="548006"/>
          </a:xfrm>
          <a:custGeom>
            <a:rect b="b" l="l" r="r" t="t"/>
            <a:pathLst>
              <a:path extrusionOk="0" h="16138" w="76169">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32"/>
          <p:cNvSpPr/>
          <p:nvPr/>
        </p:nvSpPr>
        <p:spPr>
          <a:xfrm>
            <a:off x="78375" y="5005450"/>
            <a:ext cx="1662705" cy="399844"/>
          </a:xfrm>
          <a:custGeom>
            <a:rect b="b" l="l" r="r" t="t"/>
            <a:pathLst>
              <a:path extrusionOk="0" h="7220" w="38598">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5" name="Google Shape;3845;p32"/>
          <p:cNvGrpSpPr/>
          <p:nvPr/>
        </p:nvGrpSpPr>
        <p:grpSpPr>
          <a:xfrm>
            <a:off x="621343" y="4853084"/>
            <a:ext cx="968909" cy="525555"/>
            <a:chOff x="563218" y="4869746"/>
            <a:chExt cx="968909" cy="525555"/>
          </a:xfrm>
        </p:grpSpPr>
        <p:sp>
          <p:nvSpPr>
            <p:cNvPr id="3846" name="Google Shape;3846;p32"/>
            <p:cNvSpPr/>
            <p:nvPr/>
          </p:nvSpPr>
          <p:spPr>
            <a:xfrm>
              <a:off x="563218" y="5057323"/>
              <a:ext cx="968909" cy="337979"/>
            </a:xfrm>
            <a:custGeom>
              <a:rect b="b" l="l" r="r" t="t"/>
              <a:pathLst>
                <a:path extrusionOk="0" h="9953" w="28533">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32"/>
            <p:cNvSpPr/>
            <p:nvPr/>
          </p:nvSpPr>
          <p:spPr>
            <a:xfrm>
              <a:off x="574084" y="5075931"/>
              <a:ext cx="846425" cy="294581"/>
            </a:xfrm>
            <a:custGeom>
              <a:rect b="b" l="l" r="r" t="t"/>
              <a:pathLst>
                <a:path extrusionOk="0" h="8675" w="24926">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32"/>
            <p:cNvSpPr/>
            <p:nvPr/>
          </p:nvSpPr>
          <p:spPr>
            <a:xfrm>
              <a:off x="613610" y="4869746"/>
              <a:ext cx="918516" cy="340322"/>
            </a:xfrm>
            <a:custGeom>
              <a:rect b="b" l="l" r="r" t="t"/>
              <a:pathLst>
                <a:path extrusionOk="0" h="10022" w="27049">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9" name="Google Shape;3849;p32"/>
          <p:cNvSpPr/>
          <p:nvPr/>
        </p:nvSpPr>
        <p:spPr>
          <a:xfrm>
            <a:off x="621352" y="5071279"/>
            <a:ext cx="899942" cy="123266"/>
          </a:xfrm>
          <a:custGeom>
            <a:rect b="b" l="l" r="r" t="t"/>
            <a:pathLst>
              <a:path extrusionOk="0" h="3630" w="26502">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0" name="Google Shape;3850;p32"/>
          <p:cNvGrpSpPr/>
          <p:nvPr/>
        </p:nvGrpSpPr>
        <p:grpSpPr>
          <a:xfrm>
            <a:off x="-504037" y="4107692"/>
            <a:ext cx="933254" cy="1303510"/>
            <a:chOff x="-504037" y="4107692"/>
            <a:chExt cx="933254" cy="1303510"/>
          </a:xfrm>
        </p:grpSpPr>
        <p:sp>
          <p:nvSpPr>
            <p:cNvPr id="3851" name="Google Shape;3851;p32"/>
            <p:cNvSpPr/>
            <p:nvPr/>
          </p:nvSpPr>
          <p:spPr>
            <a:xfrm>
              <a:off x="-504037" y="4107692"/>
              <a:ext cx="933254" cy="1274289"/>
            </a:xfrm>
            <a:custGeom>
              <a:rect b="b" l="l" r="r" t="t"/>
              <a:pathLst>
                <a:path extrusionOk="0" h="37526" w="27483">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32"/>
            <p:cNvSpPr/>
            <p:nvPr/>
          </p:nvSpPr>
          <p:spPr>
            <a:xfrm>
              <a:off x="-415682" y="4744990"/>
              <a:ext cx="775114" cy="666212"/>
            </a:xfrm>
            <a:custGeom>
              <a:rect b="b" l="l" r="r" t="t"/>
              <a:pathLst>
                <a:path extrusionOk="0" h="19619" w="22826">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32"/>
            <p:cNvSpPr/>
            <p:nvPr/>
          </p:nvSpPr>
          <p:spPr>
            <a:xfrm>
              <a:off x="-152926" y="4107692"/>
              <a:ext cx="582133" cy="1169836"/>
            </a:xfrm>
            <a:custGeom>
              <a:rect b="b" l="l" r="r" t="t"/>
              <a:pathLst>
                <a:path extrusionOk="0" h="34450" w="17143">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32"/>
            <p:cNvSpPr/>
            <p:nvPr/>
          </p:nvSpPr>
          <p:spPr>
            <a:xfrm>
              <a:off x="-454427" y="4601591"/>
              <a:ext cx="349592" cy="611575"/>
            </a:xfrm>
            <a:custGeom>
              <a:rect b="b" l="l" r="r" t="t"/>
              <a:pathLst>
                <a:path extrusionOk="0" h="18010" w="10295">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5" name="Google Shape;3855;p32"/>
          <p:cNvSpPr/>
          <p:nvPr/>
        </p:nvSpPr>
        <p:spPr>
          <a:xfrm>
            <a:off x="-271502" y="4108642"/>
            <a:ext cx="599927" cy="988265"/>
          </a:xfrm>
          <a:custGeom>
            <a:rect b="b" l="l" r="r" t="t"/>
            <a:pathLst>
              <a:path extrusionOk="0" h="29103" w="17667">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6" name="Google Shape;3856;p32"/>
          <p:cNvGrpSpPr/>
          <p:nvPr/>
        </p:nvGrpSpPr>
        <p:grpSpPr>
          <a:xfrm flipH="1">
            <a:off x="-1217037" y="2756125"/>
            <a:ext cx="2711800" cy="3077000"/>
            <a:chOff x="4675" y="5263075"/>
            <a:chExt cx="2711800" cy="3077000"/>
          </a:xfrm>
        </p:grpSpPr>
        <p:sp>
          <p:nvSpPr>
            <p:cNvPr id="3857" name="Google Shape;3857;p32"/>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32"/>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32"/>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0" name="Google Shape;3860;p32"/>
            <p:cNvGrpSpPr/>
            <p:nvPr/>
          </p:nvGrpSpPr>
          <p:grpSpPr>
            <a:xfrm>
              <a:off x="4675" y="5345475"/>
              <a:ext cx="2711800" cy="2994600"/>
              <a:chOff x="4675" y="5345475"/>
              <a:chExt cx="2711800" cy="2994600"/>
            </a:xfrm>
          </p:grpSpPr>
          <p:sp>
            <p:nvSpPr>
              <p:cNvPr id="3861" name="Google Shape;3861;p32"/>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32"/>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32"/>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32"/>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32"/>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32"/>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32"/>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32"/>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32"/>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32"/>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32"/>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32"/>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32"/>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32"/>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32"/>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32"/>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32"/>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32"/>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32"/>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32"/>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32"/>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32"/>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32"/>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32"/>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32"/>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32"/>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32"/>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8" name="Google Shape;3888;p32"/>
              <p:cNvGrpSpPr/>
              <p:nvPr/>
            </p:nvGrpSpPr>
            <p:grpSpPr>
              <a:xfrm>
                <a:off x="4675" y="5593050"/>
                <a:ext cx="2711800" cy="2747025"/>
                <a:chOff x="4675" y="3688050"/>
                <a:chExt cx="2711800" cy="2747025"/>
              </a:xfrm>
            </p:grpSpPr>
            <p:sp>
              <p:nvSpPr>
                <p:cNvPr id="3889" name="Google Shape;3889;p32"/>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32"/>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32"/>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32"/>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32"/>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32"/>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32"/>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32"/>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32"/>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32"/>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32"/>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32"/>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1" name="Google Shape;3901;p32"/>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02" name="Google Shape;3902;p32"/>
          <p:cNvSpPr/>
          <p:nvPr/>
        </p:nvSpPr>
        <p:spPr>
          <a:xfrm flipH="1">
            <a:off x="-1408962" y="-1058450"/>
            <a:ext cx="3808212" cy="3515391"/>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32"/>
          <p:cNvSpPr/>
          <p:nvPr/>
        </p:nvSpPr>
        <p:spPr>
          <a:xfrm>
            <a:off x="-164150" y="-81400"/>
            <a:ext cx="1754750" cy="790040"/>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3904" name="Shape 3904"/>
        <p:cNvGrpSpPr/>
        <p:nvPr/>
      </p:nvGrpSpPr>
      <p:grpSpPr>
        <a:xfrm>
          <a:off x="0" y="0"/>
          <a:ext cx="0" cy="0"/>
          <a:chOff x="0" y="0"/>
          <a:chExt cx="0" cy="0"/>
        </a:xfrm>
      </p:grpSpPr>
      <p:sp>
        <p:nvSpPr>
          <p:cNvPr id="3905" name="Google Shape;3905;p33"/>
          <p:cNvSpPr/>
          <p:nvPr/>
        </p:nvSpPr>
        <p:spPr>
          <a:xfrm flipH="1">
            <a:off x="8178931" y="1668775"/>
            <a:ext cx="728850" cy="2328075"/>
          </a:xfrm>
          <a:custGeom>
            <a:rect b="b" l="l" r="r" t="t"/>
            <a:pathLst>
              <a:path extrusionOk="0" h="93123" w="29154">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33"/>
          <p:cNvSpPr/>
          <p:nvPr/>
        </p:nvSpPr>
        <p:spPr>
          <a:xfrm flipH="1" rot="1658019">
            <a:off x="3411571" y="-692209"/>
            <a:ext cx="5267939" cy="1983930"/>
          </a:xfrm>
          <a:custGeom>
            <a:rect b="b" l="l" r="r" t="t"/>
            <a:pathLst>
              <a:path extrusionOk="0" h="79360" w="210725">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33"/>
          <p:cNvSpPr/>
          <p:nvPr/>
        </p:nvSpPr>
        <p:spPr>
          <a:xfrm flipH="1">
            <a:off x="7264097" y="-718625"/>
            <a:ext cx="2683084" cy="5844911"/>
          </a:xfrm>
          <a:custGeom>
            <a:rect b="b" l="l" r="r" t="t"/>
            <a:pathLst>
              <a:path extrusionOk="0" h="126616" w="115725">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33"/>
          <p:cNvSpPr/>
          <p:nvPr/>
        </p:nvSpPr>
        <p:spPr>
          <a:xfrm>
            <a:off x="6041157" y="-525050"/>
            <a:ext cx="3808212" cy="3515391"/>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33"/>
          <p:cNvSpPr/>
          <p:nvPr/>
        </p:nvSpPr>
        <p:spPr>
          <a:xfrm>
            <a:off x="-211375" y="4187950"/>
            <a:ext cx="10157106" cy="1387800"/>
          </a:xfrm>
          <a:custGeom>
            <a:rect b="b" l="l" r="r" t="t"/>
            <a:pathLst>
              <a:path extrusionOk="0" h="55512" w="310425">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33"/>
          <p:cNvSpPr/>
          <p:nvPr/>
        </p:nvSpPr>
        <p:spPr>
          <a:xfrm flipH="1">
            <a:off x="2865897" y="4698175"/>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1" name="Google Shape;3911;p33"/>
          <p:cNvGrpSpPr/>
          <p:nvPr/>
        </p:nvGrpSpPr>
        <p:grpSpPr>
          <a:xfrm>
            <a:off x="7133281" y="3196713"/>
            <a:ext cx="2711800" cy="3077000"/>
            <a:chOff x="4675" y="5263075"/>
            <a:chExt cx="2711800" cy="3077000"/>
          </a:xfrm>
        </p:grpSpPr>
        <p:sp>
          <p:nvSpPr>
            <p:cNvPr id="3912" name="Google Shape;3912;p33"/>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33"/>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33"/>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5" name="Google Shape;3915;p33"/>
            <p:cNvGrpSpPr/>
            <p:nvPr/>
          </p:nvGrpSpPr>
          <p:grpSpPr>
            <a:xfrm>
              <a:off x="4675" y="5345475"/>
              <a:ext cx="2711800" cy="2994600"/>
              <a:chOff x="4675" y="5345475"/>
              <a:chExt cx="2711800" cy="2994600"/>
            </a:xfrm>
          </p:grpSpPr>
          <p:sp>
            <p:nvSpPr>
              <p:cNvPr id="3916" name="Google Shape;3916;p33"/>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33"/>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33"/>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33"/>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33"/>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33"/>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33"/>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33"/>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33"/>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33"/>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33"/>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33"/>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33"/>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33"/>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33"/>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33"/>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33"/>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33"/>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33"/>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33"/>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33"/>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33"/>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33"/>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33"/>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33"/>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33"/>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33"/>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3" name="Google Shape;3943;p33"/>
              <p:cNvGrpSpPr/>
              <p:nvPr/>
            </p:nvGrpSpPr>
            <p:grpSpPr>
              <a:xfrm>
                <a:off x="4675" y="5593050"/>
                <a:ext cx="2711800" cy="2747025"/>
                <a:chOff x="4675" y="3688050"/>
                <a:chExt cx="2711800" cy="2747025"/>
              </a:xfrm>
            </p:grpSpPr>
            <p:sp>
              <p:nvSpPr>
                <p:cNvPr id="3944" name="Google Shape;3944;p33"/>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33"/>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33"/>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33"/>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33"/>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33"/>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33"/>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33"/>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33"/>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33"/>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33"/>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33"/>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6" name="Google Shape;3956;p33"/>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57" name="Google Shape;3957;p33"/>
          <p:cNvSpPr/>
          <p:nvPr/>
        </p:nvSpPr>
        <p:spPr>
          <a:xfrm flipH="1">
            <a:off x="4456230" y="-236961"/>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33"/>
          <p:cNvSpPr/>
          <p:nvPr/>
        </p:nvSpPr>
        <p:spPr>
          <a:xfrm flipH="1">
            <a:off x="8422056" y="-55922"/>
            <a:ext cx="1357982" cy="806369"/>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33"/>
          <p:cNvSpPr/>
          <p:nvPr/>
        </p:nvSpPr>
        <p:spPr>
          <a:xfrm flipH="1">
            <a:off x="6777405" y="822710"/>
            <a:ext cx="2266383" cy="2090844"/>
          </a:xfrm>
          <a:custGeom>
            <a:rect b="b" l="l" r="r" t="t"/>
            <a:pathLst>
              <a:path extrusionOk="0" h="71764" w="77789">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33"/>
          <p:cNvSpPr/>
          <p:nvPr/>
        </p:nvSpPr>
        <p:spPr>
          <a:xfrm flipH="1">
            <a:off x="-838309" y="1408248"/>
            <a:ext cx="1480820" cy="2283111"/>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33"/>
          <p:cNvSpPr/>
          <p:nvPr/>
        </p:nvSpPr>
        <p:spPr>
          <a:xfrm flipH="1">
            <a:off x="-2575250" y="371043"/>
            <a:ext cx="3288473" cy="2261074"/>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33"/>
          <p:cNvSpPr/>
          <p:nvPr/>
        </p:nvSpPr>
        <p:spPr>
          <a:xfrm>
            <a:off x="-1467160" y="2332479"/>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63" name="Google Shape;3963;p33"/>
          <p:cNvGrpSpPr/>
          <p:nvPr/>
        </p:nvGrpSpPr>
        <p:grpSpPr>
          <a:xfrm>
            <a:off x="-1100151" y="3238849"/>
            <a:ext cx="2506462" cy="1803274"/>
            <a:chOff x="4827150" y="2632375"/>
            <a:chExt cx="1863125" cy="1340425"/>
          </a:xfrm>
        </p:grpSpPr>
        <p:sp>
          <p:nvSpPr>
            <p:cNvPr id="3964" name="Google Shape;3964;p33"/>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65" name="Google Shape;3965;p33"/>
            <p:cNvGrpSpPr/>
            <p:nvPr/>
          </p:nvGrpSpPr>
          <p:grpSpPr>
            <a:xfrm>
              <a:off x="4827150" y="2632375"/>
              <a:ext cx="1863125" cy="1274825"/>
              <a:chOff x="4827150" y="2632375"/>
              <a:chExt cx="1863125" cy="1274825"/>
            </a:xfrm>
          </p:grpSpPr>
          <p:sp>
            <p:nvSpPr>
              <p:cNvPr id="3966" name="Google Shape;3966;p33"/>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33"/>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33"/>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33"/>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33"/>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71" name="Google Shape;3971;p33"/>
          <p:cNvSpPr/>
          <p:nvPr/>
        </p:nvSpPr>
        <p:spPr>
          <a:xfrm flipH="1">
            <a:off x="-2548987" y="-1501363"/>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33"/>
          <p:cNvSpPr/>
          <p:nvPr/>
        </p:nvSpPr>
        <p:spPr>
          <a:xfrm flipH="1">
            <a:off x="-2201732" y="-1272774"/>
            <a:ext cx="2988212" cy="4964116"/>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33"/>
          <p:cNvSpPr/>
          <p:nvPr/>
        </p:nvSpPr>
        <p:spPr>
          <a:xfrm flipH="1">
            <a:off x="-2816962" y="-1575363"/>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33"/>
          <p:cNvSpPr/>
          <p:nvPr/>
        </p:nvSpPr>
        <p:spPr>
          <a:xfrm>
            <a:off x="-84398" y="4070352"/>
            <a:ext cx="1366275" cy="1268078"/>
          </a:xfrm>
          <a:custGeom>
            <a:rect b="b" l="l" r="r" t="t"/>
            <a:pathLst>
              <a:path extrusionOk="0" h="32413" w="34923">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33"/>
          <p:cNvSpPr/>
          <p:nvPr/>
        </p:nvSpPr>
        <p:spPr>
          <a:xfrm>
            <a:off x="-1725325" y="3044149"/>
            <a:ext cx="2205865" cy="1902268"/>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33"/>
          <p:cNvSpPr/>
          <p:nvPr/>
        </p:nvSpPr>
        <p:spPr>
          <a:xfrm>
            <a:off x="-1724602" y="3107544"/>
            <a:ext cx="2134839" cy="1784418"/>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7" name="Google Shape;3977;p33"/>
          <p:cNvGrpSpPr/>
          <p:nvPr/>
        </p:nvGrpSpPr>
        <p:grpSpPr>
          <a:xfrm flipH="1">
            <a:off x="-1484512" y="4171413"/>
            <a:ext cx="1754725" cy="1335300"/>
            <a:chOff x="0" y="3611325"/>
            <a:chExt cx="1754725" cy="1335300"/>
          </a:xfrm>
        </p:grpSpPr>
        <p:sp>
          <p:nvSpPr>
            <p:cNvPr id="3978" name="Google Shape;3978;p33"/>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33"/>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0" name="Shape 200"/>
        <p:cNvGrpSpPr/>
        <p:nvPr/>
      </p:nvGrpSpPr>
      <p:grpSpPr>
        <a:xfrm>
          <a:off x="0" y="0"/>
          <a:ext cx="0" cy="0"/>
          <a:chOff x="0" y="0"/>
          <a:chExt cx="0" cy="0"/>
        </a:xfrm>
      </p:grpSpPr>
      <p:sp>
        <p:nvSpPr>
          <p:cNvPr id="201" name="Google Shape;201;p5"/>
          <p:cNvSpPr txBox="1"/>
          <p:nvPr>
            <p:ph type="title"/>
          </p:nvPr>
        </p:nvSpPr>
        <p:spPr>
          <a:xfrm>
            <a:off x="1699700" y="2760725"/>
            <a:ext cx="21753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02" name="Google Shape;202;p5"/>
          <p:cNvSpPr txBox="1"/>
          <p:nvPr>
            <p:ph idx="1" type="subTitle"/>
          </p:nvPr>
        </p:nvSpPr>
        <p:spPr>
          <a:xfrm>
            <a:off x="1699700" y="3064100"/>
            <a:ext cx="21753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3" name="Google Shape;203;p5"/>
          <p:cNvSpPr txBox="1"/>
          <p:nvPr>
            <p:ph idx="2" type="title"/>
          </p:nvPr>
        </p:nvSpPr>
        <p:spPr>
          <a:xfrm>
            <a:off x="4017725" y="2760725"/>
            <a:ext cx="2175300" cy="27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000"/>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p:txBody>
      </p:sp>
      <p:sp>
        <p:nvSpPr>
          <p:cNvPr id="204" name="Google Shape;204;p5"/>
          <p:cNvSpPr txBox="1"/>
          <p:nvPr>
            <p:ph idx="3" type="subTitle"/>
          </p:nvPr>
        </p:nvSpPr>
        <p:spPr>
          <a:xfrm>
            <a:off x="4017725" y="3064100"/>
            <a:ext cx="21753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5" name="Google Shape;205;p5"/>
          <p:cNvSpPr/>
          <p:nvPr/>
        </p:nvSpPr>
        <p:spPr>
          <a:xfrm>
            <a:off x="-3152126" y="72237"/>
            <a:ext cx="4874140" cy="2720430"/>
          </a:xfrm>
          <a:custGeom>
            <a:rect b="b" l="l" r="r" t="t"/>
            <a:pathLst>
              <a:path extrusionOk="0" h="82120" w="162174">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5"/>
          <p:cNvSpPr/>
          <p:nvPr/>
        </p:nvSpPr>
        <p:spPr>
          <a:xfrm>
            <a:off x="9566150" y="2186813"/>
            <a:ext cx="728850" cy="2328075"/>
          </a:xfrm>
          <a:custGeom>
            <a:rect b="b" l="l" r="r" t="t"/>
            <a:pathLst>
              <a:path extrusionOk="0" h="93123" w="29154">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5"/>
          <p:cNvSpPr/>
          <p:nvPr/>
        </p:nvSpPr>
        <p:spPr>
          <a:xfrm>
            <a:off x="8919750" y="1887238"/>
            <a:ext cx="769800" cy="2706525"/>
          </a:xfrm>
          <a:custGeom>
            <a:rect b="b" l="l" r="r" t="t"/>
            <a:pathLst>
              <a:path extrusionOk="0" h="108261" w="30792">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 name="Google Shape;208;p5"/>
          <p:cNvGrpSpPr/>
          <p:nvPr/>
        </p:nvGrpSpPr>
        <p:grpSpPr>
          <a:xfrm>
            <a:off x="7166875" y="3883475"/>
            <a:ext cx="1356975" cy="1285650"/>
            <a:chOff x="3516400" y="3673775"/>
            <a:chExt cx="1356975" cy="1285650"/>
          </a:xfrm>
        </p:grpSpPr>
        <p:sp>
          <p:nvSpPr>
            <p:cNvPr id="209" name="Google Shape;209;p5"/>
            <p:cNvSpPr/>
            <p:nvPr/>
          </p:nvSpPr>
          <p:spPr>
            <a:xfrm>
              <a:off x="4141250" y="3798175"/>
              <a:ext cx="458800" cy="855400"/>
            </a:xfrm>
            <a:custGeom>
              <a:rect b="b" l="l" r="r" t="t"/>
              <a:pathLst>
                <a:path extrusionOk="0" h="34216" w="18352">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5"/>
            <p:cNvSpPr/>
            <p:nvPr/>
          </p:nvSpPr>
          <p:spPr>
            <a:xfrm>
              <a:off x="3838800" y="3673775"/>
              <a:ext cx="387500" cy="722450"/>
            </a:xfrm>
            <a:custGeom>
              <a:rect b="b" l="l" r="r" t="t"/>
              <a:pathLst>
                <a:path extrusionOk="0" h="28898" w="1550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5"/>
            <p:cNvSpPr/>
            <p:nvPr/>
          </p:nvSpPr>
          <p:spPr>
            <a:xfrm>
              <a:off x="3516400" y="4016075"/>
              <a:ext cx="836575" cy="754475"/>
            </a:xfrm>
            <a:custGeom>
              <a:rect b="b" l="l" r="r" t="t"/>
              <a:pathLst>
                <a:path extrusionOk="0" h="30179" w="33463">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a:off x="4037375" y="4204375"/>
              <a:ext cx="836000" cy="755050"/>
            </a:xfrm>
            <a:custGeom>
              <a:rect b="b" l="l" r="r" t="t"/>
              <a:pathLst>
                <a:path extrusionOk="0" h="30202" w="3344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a:off x="3838800" y="3673775"/>
              <a:ext cx="299050" cy="719600"/>
            </a:xfrm>
            <a:custGeom>
              <a:rect b="b" l="l" r="r" t="t"/>
              <a:pathLst>
                <a:path extrusionOk="0" h="28784" w="11962">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a:off x="4245100" y="3798175"/>
              <a:ext cx="354950" cy="851975"/>
            </a:xfrm>
            <a:custGeom>
              <a:rect b="b" l="l" r="r" t="t"/>
              <a:pathLst>
                <a:path extrusionOk="0" h="34079" w="14198">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 name="Google Shape;215;p5"/>
          <p:cNvGrpSpPr/>
          <p:nvPr/>
        </p:nvGrpSpPr>
        <p:grpSpPr>
          <a:xfrm>
            <a:off x="-1495625" y="2459825"/>
            <a:ext cx="2711800" cy="3077000"/>
            <a:chOff x="4675" y="5263075"/>
            <a:chExt cx="2711800" cy="3077000"/>
          </a:xfrm>
        </p:grpSpPr>
        <p:sp>
          <p:nvSpPr>
            <p:cNvPr id="216" name="Google Shape;216;p5"/>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 name="Google Shape;219;p5"/>
            <p:cNvGrpSpPr/>
            <p:nvPr/>
          </p:nvGrpSpPr>
          <p:grpSpPr>
            <a:xfrm>
              <a:off x="4675" y="5345475"/>
              <a:ext cx="2711800" cy="2994600"/>
              <a:chOff x="4675" y="5345475"/>
              <a:chExt cx="2711800" cy="2994600"/>
            </a:xfrm>
          </p:grpSpPr>
          <p:sp>
            <p:nvSpPr>
              <p:cNvPr id="220" name="Google Shape;220;p5"/>
              <p:cNvSpPr/>
              <p:nvPr/>
            </p:nvSpPr>
            <p:spPr>
              <a:xfrm>
                <a:off x="1642450" y="5558800"/>
                <a:ext cx="94750" cy="112450"/>
              </a:xfrm>
              <a:custGeom>
                <a:rect b="b" l="l" r="r" t="t"/>
                <a:pathLst>
                  <a:path extrusionOk="0" h="4498" w="379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5"/>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5"/>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5"/>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5"/>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5"/>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5"/>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5"/>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5"/>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5"/>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5"/>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5"/>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5"/>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5"/>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5"/>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5"/>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5"/>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5"/>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5"/>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5"/>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5"/>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5"/>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5"/>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 name="Google Shape;248;p5"/>
              <p:cNvGrpSpPr/>
              <p:nvPr/>
            </p:nvGrpSpPr>
            <p:grpSpPr>
              <a:xfrm>
                <a:off x="4675" y="5593050"/>
                <a:ext cx="2711800" cy="2747025"/>
                <a:chOff x="4675" y="3688050"/>
                <a:chExt cx="2711800" cy="2747025"/>
              </a:xfrm>
            </p:grpSpPr>
            <p:sp>
              <p:nvSpPr>
                <p:cNvPr id="249" name="Google Shape;249;p5"/>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5"/>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5"/>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5"/>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5"/>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5"/>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5"/>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5"/>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5"/>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5"/>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5"/>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5"/>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 name="Google Shape;261;p5"/>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2" name="Google Shape;262;p5"/>
          <p:cNvSpPr/>
          <p:nvPr/>
        </p:nvSpPr>
        <p:spPr>
          <a:xfrm>
            <a:off x="-920525" y="-155625"/>
            <a:ext cx="1586400" cy="3438650"/>
          </a:xfrm>
          <a:custGeom>
            <a:rect b="b" l="l" r="r" t="t"/>
            <a:pathLst>
              <a:path extrusionOk="0" h="137546" w="63456">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5"/>
          <p:cNvSpPr/>
          <p:nvPr/>
        </p:nvSpPr>
        <p:spPr>
          <a:xfrm rot="-1580835">
            <a:off x="-707894" y="1377874"/>
            <a:ext cx="1808883" cy="1875607"/>
          </a:xfrm>
          <a:custGeom>
            <a:rect b="b" l="l" r="r" t="t"/>
            <a:pathLst>
              <a:path extrusionOk="0" h="75026" w="72357">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5"/>
          <p:cNvSpPr/>
          <p:nvPr/>
        </p:nvSpPr>
        <p:spPr>
          <a:xfrm>
            <a:off x="-340150" y="4520775"/>
            <a:ext cx="8616869" cy="1292300"/>
          </a:xfrm>
          <a:custGeom>
            <a:rect b="b" l="l" r="r" t="t"/>
            <a:pathLst>
              <a:path extrusionOk="0" h="51692" w="180175">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 name="Google Shape;265;p5"/>
          <p:cNvGrpSpPr/>
          <p:nvPr/>
        </p:nvGrpSpPr>
        <p:grpSpPr>
          <a:xfrm flipH="1" rot="935900">
            <a:off x="-539847" y="2669725"/>
            <a:ext cx="1811856" cy="1141585"/>
            <a:chOff x="1783375" y="3070625"/>
            <a:chExt cx="1811800" cy="1141550"/>
          </a:xfrm>
        </p:grpSpPr>
        <p:sp>
          <p:nvSpPr>
            <p:cNvPr id="266" name="Google Shape;266;p5"/>
            <p:cNvSpPr/>
            <p:nvPr/>
          </p:nvSpPr>
          <p:spPr>
            <a:xfrm>
              <a:off x="1783375" y="3070625"/>
              <a:ext cx="1811800" cy="1141550"/>
            </a:xfrm>
            <a:custGeom>
              <a:rect b="b" l="l" r="r" t="t"/>
              <a:pathLst>
                <a:path extrusionOk="0" h="45662" w="72472">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5"/>
            <p:cNvSpPr/>
            <p:nvPr/>
          </p:nvSpPr>
          <p:spPr>
            <a:xfrm>
              <a:off x="2393975" y="3475200"/>
              <a:ext cx="200300" cy="407450"/>
            </a:xfrm>
            <a:custGeom>
              <a:rect b="b" l="l" r="r" t="t"/>
              <a:pathLst>
                <a:path extrusionOk="0" h="16298" w="8012">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 name="Google Shape;268;p5"/>
          <p:cNvGrpSpPr/>
          <p:nvPr/>
        </p:nvGrpSpPr>
        <p:grpSpPr>
          <a:xfrm>
            <a:off x="-807750" y="3519275"/>
            <a:ext cx="2490825" cy="2014050"/>
            <a:chOff x="-807750" y="3519275"/>
            <a:chExt cx="2490825" cy="2014050"/>
          </a:xfrm>
        </p:grpSpPr>
        <p:sp>
          <p:nvSpPr>
            <p:cNvPr id="269" name="Google Shape;269;p5"/>
            <p:cNvSpPr/>
            <p:nvPr/>
          </p:nvSpPr>
          <p:spPr>
            <a:xfrm>
              <a:off x="-807750" y="3536650"/>
              <a:ext cx="2490825" cy="1996675"/>
            </a:xfrm>
            <a:custGeom>
              <a:rect b="b" l="l" r="r" t="t"/>
              <a:pathLst>
                <a:path extrusionOk="0" h="79867" w="99633">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5"/>
            <p:cNvSpPr/>
            <p:nvPr/>
          </p:nvSpPr>
          <p:spPr>
            <a:xfrm>
              <a:off x="622250" y="3519275"/>
              <a:ext cx="945775" cy="600725"/>
            </a:xfrm>
            <a:custGeom>
              <a:rect b="b" l="l" r="r" t="t"/>
              <a:pathLst>
                <a:path extrusionOk="0" h="24029" w="37831">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 name="Google Shape;271;p5"/>
          <p:cNvSpPr/>
          <p:nvPr/>
        </p:nvSpPr>
        <p:spPr>
          <a:xfrm>
            <a:off x="6835945" y="22038"/>
            <a:ext cx="2988212" cy="4964116"/>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5"/>
          <p:cNvSpPr/>
          <p:nvPr/>
        </p:nvSpPr>
        <p:spPr>
          <a:xfrm>
            <a:off x="-743325" y="4187950"/>
            <a:ext cx="10157106" cy="1387800"/>
          </a:xfrm>
          <a:custGeom>
            <a:rect b="b" l="l" r="r" t="t"/>
            <a:pathLst>
              <a:path extrusionOk="0" h="55512" w="310425">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5"/>
          <p:cNvSpPr/>
          <p:nvPr/>
        </p:nvSpPr>
        <p:spPr>
          <a:xfrm>
            <a:off x="7886338" y="4099063"/>
            <a:ext cx="641600" cy="537575"/>
          </a:xfrm>
          <a:custGeom>
            <a:rect b="b" l="l" r="r" t="t"/>
            <a:pathLst>
              <a:path extrusionOk="0" h="21503" w="25664">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5"/>
          <p:cNvSpPr/>
          <p:nvPr/>
        </p:nvSpPr>
        <p:spPr>
          <a:xfrm>
            <a:off x="7662888" y="4304800"/>
            <a:ext cx="453625" cy="442975"/>
          </a:xfrm>
          <a:custGeom>
            <a:rect b="b" l="l" r="r" t="t"/>
            <a:pathLst>
              <a:path extrusionOk="0" h="17719" w="18145">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 name="Google Shape;275;p5"/>
          <p:cNvGrpSpPr/>
          <p:nvPr/>
        </p:nvGrpSpPr>
        <p:grpSpPr>
          <a:xfrm>
            <a:off x="5111688" y="4133025"/>
            <a:ext cx="1674825" cy="951100"/>
            <a:chOff x="2960600" y="6094450"/>
            <a:chExt cx="1674825" cy="951100"/>
          </a:xfrm>
        </p:grpSpPr>
        <p:grpSp>
          <p:nvGrpSpPr>
            <p:cNvPr id="276" name="Google Shape;276;p5"/>
            <p:cNvGrpSpPr/>
            <p:nvPr/>
          </p:nvGrpSpPr>
          <p:grpSpPr>
            <a:xfrm>
              <a:off x="2960600" y="6094450"/>
              <a:ext cx="1674825" cy="951100"/>
              <a:chOff x="2960600" y="4037050"/>
              <a:chExt cx="1674825" cy="951100"/>
            </a:xfrm>
          </p:grpSpPr>
          <p:sp>
            <p:nvSpPr>
              <p:cNvPr id="277" name="Google Shape;277;p5"/>
              <p:cNvSpPr/>
              <p:nvPr/>
            </p:nvSpPr>
            <p:spPr>
              <a:xfrm>
                <a:off x="2960600" y="4037050"/>
                <a:ext cx="1375250" cy="951100"/>
              </a:xfrm>
              <a:custGeom>
                <a:rect b="b" l="l" r="r" t="t"/>
                <a:pathLst>
                  <a:path extrusionOk="0" h="38044" w="55010">
                    <a:moveTo>
                      <a:pt x="13550" y="1"/>
                    </a:moveTo>
                    <a:cubicBezTo>
                      <a:pt x="13379" y="1"/>
                      <a:pt x="13207" y="4"/>
                      <a:pt x="13034" y="9"/>
                    </a:cubicBezTo>
                    <a:cubicBezTo>
                      <a:pt x="7949" y="177"/>
                      <a:pt x="9034" y="1641"/>
                      <a:pt x="7280" y="1641"/>
                    </a:cubicBezTo>
                    <a:cubicBezTo>
                      <a:pt x="7129" y="1641"/>
                      <a:pt x="6956" y="1631"/>
                      <a:pt x="6757" y="1607"/>
                    </a:cubicBezTo>
                    <a:cubicBezTo>
                      <a:pt x="6628" y="1592"/>
                      <a:pt x="6505" y="1585"/>
                      <a:pt x="6389" y="1585"/>
                    </a:cubicBezTo>
                    <a:cubicBezTo>
                      <a:pt x="4229" y="1585"/>
                      <a:pt x="4284" y="4131"/>
                      <a:pt x="4566" y="6492"/>
                    </a:cubicBezTo>
                    <a:cubicBezTo>
                      <a:pt x="4862" y="8957"/>
                      <a:pt x="6802" y="13134"/>
                      <a:pt x="6460" y="15188"/>
                    </a:cubicBezTo>
                    <a:cubicBezTo>
                      <a:pt x="6095" y="17265"/>
                      <a:pt x="3881" y="20278"/>
                      <a:pt x="3356" y="20506"/>
                    </a:cubicBezTo>
                    <a:cubicBezTo>
                      <a:pt x="2831" y="20735"/>
                      <a:pt x="2854" y="22812"/>
                      <a:pt x="2671" y="25094"/>
                    </a:cubicBezTo>
                    <a:cubicBezTo>
                      <a:pt x="2557" y="26783"/>
                      <a:pt x="2648" y="29865"/>
                      <a:pt x="1644" y="32284"/>
                    </a:cubicBezTo>
                    <a:cubicBezTo>
                      <a:pt x="640" y="34704"/>
                      <a:pt x="1" y="35936"/>
                      <a:pt x="457" y="36050"/>
                    </a:cubicBezTo>
                    <a:cubicBezTo>
                      <a:pt x="542" y="36071"/>
                      <a:pt x="605" y="36078"/>
                      <a:pt x="652" y="36078"/>
                    </a:cubicBezTo>
                    <a:cubicBezTo>
                      <a:pt x="775" y="36078"/>
                      <a:pt x="790" y="36028"/>
                      <a:pt x="813" y="36028"/>
                    </a:cubicBezTo>
                    <a:cubicBezTo>
                      <a:pt x="831" y="36028"/>
                      <a:pt x="854" y="36058"/>
                      <a:pt x="936" y="36164"/>
                    </a:cubicBezTo>
                    <a:cubicBezTo>
                      <a:pt x="1165" y="36461"/>
                      <a:pt x="1119" y="37237"/>
                      <a:pt x="1005" y="37534"/>
                    </a:cubicBezTo>
                    <a:cubicBezTo>
                      <a:pt x="921" y="37716"/>
                      <a:pt x="1773" y="38044"/>
                      <a:pt x="2444" y="38044"/>
                    </a:cubicBezTo>
                    <a:cubicBezTo>
                      <a:pt x="2867" y="38044"/>
                      <a:pt x="3219" y="37914"/>
                      <a:pt x="3219" y="37534"/>
                    </a:cubicBezTo>
                    <a:cubicBezTo>
                      <a:pt x="3219" y="36530"/>
                      <a:pt x="2671" y="30070"/>
                      <a:pt x="4451" y="25779"/>
                    </a:cubicBezTo>
                    <a:cubicBezTo>
                      <a:pt x="6209" y="21488"/>
                      <a:pt x="8629" y="19959"/>
                      <a:pt x="9975" y="18498"/>
                    </a:cubicBezTo>
                    <a:cubicBezTo>
                      <a:pt x="11345" y="17014"/>
                      <a:pt x="11641" y="16261"/>
                      <a:pt x="11641" y="16261"/>
                    </a:cubicBezTo>
                    <a:lnTo>
                      <a:pt x="11641" y="16261"/>
                    </a:lnTo>
                    <a:cubicBezTo>
                      <a:pt x="11641" y="16261"/>
                      <a:pt x="11459" y="18544"/>
                      <a:pt x="9336" y="20735"/>
                    </a:cubicBezTo>
                    <a:cubicBezTo>
                      <a:pt x="7213" y="22903"/>
                      <a:pt x="9268" y="22675"/>
                      <a:pt x="9975" y="24797"/>
                    </a:cubicBezTo>
                    <a:cubicBezTo>
                      <a:pt x="10683" y="26897"/>
                      <a:pt x="12577" y="31782"/>
                      <a:pt x="12577" y="32672"/>
                    </a:cubicBezTo>
                    <a:cubicBezTo>
                      <a:pt x="12577" y="33562"/>
                      <a:pt x="11938" y="34133"/>
                      <a:pt x="12760" y="34361"/>
                    </a:cubicBezTo>
                    <a:cubicBezTo>
                      <a:pt x="13582" y="34612"/>
                      <a:pt x="14152" y="35206"/>
                      <a:pt x="14152" y="35206"/>
                    </a:cubicBezTo>
                    <a:cubicBezTo>
                      <a:pt x="14152" y="35206"/>
                      <a:pt x="14893" y="35257"/>
                      <a:pt x="15420" y="35257"/>
                    </a:cubicBezTo>
                    <a:cubicBezTo>
                      <a:pt x="15684" y="35257"/>
                      <a:pt x="15895" y="35244"/>
                      <a:pt x="15933" y="35206"/>
                    </a:cubicBezTo>
                    <a:cubicBezTo>
                      <a:pt x="16047" y="35092"/>
                      <a:pt x="15042" y="34681"/>
                      <a:pt x="14814" y="32741"/>
                    </a:cubicBezTo>
                    <a:cubicBezTo>
                      <a:pt x="14586" y="30801"/>
                      <a:pt x="12052" y="27148"/>
                      <a:pt x="12098" y="24661"/>
                    </a:cubicBezTo>
                    <a:cubicBezTo>
                      <a:pt x="12098" y="24661"/>
                      <a:pt x="11390" y="23611"/>
                      <a:pt x="13582" y="21031"/>
                    </a:cubicBezTo>
                    <a:cubicBezTo>
                      <a:pt x="15750" y="18429"/>
                      <a:pt x="16640" y="16489"/>
                      <a:pt x="16640" y="16489"/>
                    </a:cubicBezTo>
                    <a:cubicBezTo>
                      <a:pt x="16640" y="16489"/>
                      <a:pt x="22014" y="18286"/>
                      <a:pt x="24478" y="18286"/>
                    </a:cubicBezTo>
                    <a:cubicBezTo>
                      <a:pt x="24873" y="18286"/>
                      <a:pt x="25194" y="18240"/>
                      <a:pt x="25405" y="18132"/>
                    </a:cubicBezTo>
                    <a:cubicBezTo>
                      <a:pt x="26820" y="19662"/>
                      <a:pt x="27414" y="24432"/>
                      <a:pt x="27939" y="26487"/>
                    </a:cubicBezTo>
                    <a:cubicBezTo>
                      <a:pt x="28464" y="28564"/>
                      <a:pt x="28760" y="34909"/>
                      <a:pt x="28646" y="36142"/>
                    </a:cubicBezTo>
                    <a:cubicBezTo>
                      <a:pt x="28532" y="37374"/>
                      <a:pt x="31043" y="37374"/>
                      <a:pt x="31043" y="37374"/>
                    </a:cubicBezTo>
                    <a:cubicBezTo>
                      <a:pt x="31043" y="37374"/>
                      <a:pt x="30518" y="34726"/>
                      <a:pt x="30404" y="33197"/>
                    </a:cubicBezTo>
                    <a:cubicBezTo>
                      <a:pt x="30290" y="31668"/>
                      <a:pt x="30290" y="30321"/>
                      <a:pt x="30176" y="29020"/>
                    </a:cubicBezTo>
                    <a:cubicBezTo>
                      <a:pt x="30061" y="27742"/>
                      <a:pt x="30518" y="26623"/>
                      <a:pt x="30107" y="24615"/>
                    </a:cubicBezTo>
                    <a:cubicBezTo>
                      <a:pt x="29707" y="22660"/>
                      <a:pt x="29761" y="18694"/>
                      <a:pt x="33342" y="18694"/>
                    </a:cubicBezTo>
                    <a:cubicBezTo>
                      <a:pt x="33440" y="18694"/>
                      <a:pt x="33541" y="18697"/>
                      <a:pt x="33645" y="18703"/>
                    </a:cubicBezTo>
                    <a:cubicBezTo>
                      <a:pt x="35357" y="18909"/>
                      <a:pt x="39169" y="23382"/>
                      <a:pt x="41360" y="24729"/>
                    </a:cubicBezTo>
                    <a:cubicBezTo>
                      <a:pt x="43528" y="26076"/>
                      <a:pt x="42638" y="26669"/>
                      <a:pt x="45058" y="28929"/>
                    </a:cubicBezTo>
                    <a:cubicBezTo>
                      <a:pt x="47477" y="31211"/>
                      <a:pt x="48892" y="32878"/>
                      <a:pt x="50741" y="34612"/>
                    </a:cubicBezTo>
                    <a:cubicBezTo>
                      <a:pt x="52189" y="35971"/>
                      <a:pt x="52195" y="36574"/>
                      <a:pt x="52459" y="36574"/>
                    </a:cubicBezTo>
                    <a:cubicBezTo>
                      <a:pt x="52532" y="36574"/>
                      <a:pt x="52624" y="36527"/>
                      <a:pt x="52773" y="36438"/>
                    </a:cubicBezTo>
                    <a:cubicBezTo>
                      <a:pt x="52940" y="36338"/>
                      <a:pt x="53038" y="36263"/>
                      <a:pt x="53091" y="36209"/>
                    </a:cubicBezTo>
                    <a:lnTo>
                      <a:pt x="53091" y="36209"/>
                    </a:lnTo>
                    <a:cubicBezTo>
                      <a:pt x="53124" y="36269"/>
                      <a:pt x="53188" y="36326"/>
                      <a:pt x="53415" y="36326"/>
                    </a:cubicBezTo>
                    <a:cubicBezTo>
                      <a:pt x="53497" y="36326"/>
                      <a:pt x="53601" y="36319"/>
                      <a:pt x="53731" y="36301"/>
                    </a:cubicBezTo>
                    <a:cubicBezTo>
                      <a:pt x="54439" y="36210"/>
                      <a:pt x="55010" y="36005"/>
                      <a:pt x="54895" y="34726"/>
                    </a:cubicBezTo>
                    <a:cubicBezTo>
                      <a:pt x="54781" y="33471"/>
                      <a:pt x="53777" y="32353"/>
                      <a:pt x="53868" y="30024"/>
                    </a:cubicBezTo>
                    <a:cubicBezTo>
                      <a:pt x="53960" y="27696"/>
                      <a:pt x="53731" y="27514"/>
                      <a:pt x="53823" y="26464"/>
                    </a:cubicBezTo>
                    <a:cubicBezTo>
                      <a:pt x="53914" y="25414"/>
                      <a:pt x="53891" y="25094"/>
                      <a:pt x="54165" y="24341"/>
                    </a:cubicBezTo>
                    <a:cubicBezTo>
                      <a:pt x="54228" y="24160"/>
                      <a:pt x="54041" y="24090"/>
                      <a:pt x="53739" y="24090"/>
                    </a:cubicBezTo>
                    <a:cubicBezTo>
                      <a:pt x="53279" y="24090"/>
                      <a:pt x="52552" y="24253"/>
                      <a:pt x="52042" y="24432"/>
                    </a:cubicBezTo>
                    <a:cubicBezTo>
                      <a:pt x="51903" y="24480"/>
                      <a:pt x="51771" y="24500"/>
                      <a:pt x="51649" y="24500"/>
                    </a:cubicBezTo>
                    <a:cubicBezTo>
                      <a:pt x="51006" y="24500"/>
                      <a:pt x="50604" y="23953"/>
                      <a:pt x="50604" y="23953"/>
                    </a:cubicBezTo>
                    <a:cubicBezTo>
                      <a:pt x="50604" y="23953"/>
                      <a:pt x="50239" y="21328"/>
                      <a:pt x="48710" y="20278"/>
                    </a:cubicBezTo>
                    <a:cubicBezTo>
                      <a:pt x="47957" y="21762"/>
                      <a:pt x="48299" y="22652"/>
                      <a:pt x="48299" y="22652"/>
                    </a:cubicBezTo>
                    <a:cubicBezTo>
                      <a:pt x="48299" y="22652"/>
                      <a:pt x="47683" y="22492"/>
                      <a:pt x="45560" y="19936"/>
                    </a:cubicBezTo>
                    <a:cubicBezTo>
                      <a:pt x="43437" y="17379"/>
                      <a:pt x="41520" y="15485"/>
                      <a:pt x="40607" y="13727"/>
                    </a:cubicBezTo>
                    <a:cubicBezTo>
                      <a:pt x="39717" y="11947"/>
                      <a:pt x="38461" y="9847"/>
                      <a:pt x="38461" y="9847"/>
                    </a:cubicBezTo>
                    <a:cubicBezTo>
                      <a:pt x="38461" y="9847"/>
                      <a:pt x="37137" y="7199"/>
                      <a:pt x="35448" y="5419"/>
                    </a:cubicBezTo>
                    <a:cubicBezTo>
                      <a:pt x="35448" y="5419"/>
                      <a:pt x="34170" y="3844"/>
                      <a:pt x="28760" y="3250"/>
                    </a:cubicBezTo>
                    <a:cubicBezTo>
                      <a:pt x="23519" y="2675"/>
                      <a:pt x="18878" y="1"/>
                      <a:pt x="13550" y="1"/>
                    </a:cubicBezTo>
                    <a:close/>
                  </a:path>
                </a:pathLst>
              </a:custGeom>
              <a:solidFill>
                <a:srgbClr val="3042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5"/>
              <p:cNvSpPr/>
              <p:nvPr/>
            </p:nvSpPr>
            <p:spPr>
              <a:xfrm>
                <a:off x="4265075" y="4492950"/>
                <a:ext cx="370350" cy="254600"/>
              </a:xfrm>
              <a:custGeom>
                <a:rect b="b" l="l" r="r" t="t"/>
                <a:pathLst>
                  <a:path extrusionOk="0" h="10184" w="14814">
                    <a:moveTo>
                      <a:pt x="13664" y="0"/>
                    </a:moveTo>
                    <a:cubicBezTo>
                      <a:pt x="13445" y="0"/>
                      <a:pt x="13179" y="17"/>
                      <a:pt x="12874" y="56"/>
                    </a:cubicBezTo>
                    <a:cubicBezTo>
                      <a:pt x="11276" y="285"/>
                      <a:pt x="8605" y="1494"/>
                      <a:pt x="6871" y="2704"/>
                    </a:cubicBezTo>
                    <a:cubicBezTo>
                      <a:pt x="5199" y="3885"/>
                      <a:pt x="3898" y="4348"/>
                      <a:pt x="3518" y="4348"/>
                    </a:cubicBezTo>
                    <a:cubicBezTo>
                      <a:pt x="3509" y="4348"/>
                      <a:pt x="3501" y="4348"/>
                      <a:pt x="3492" y="4347"/>
                    </a:cubicBezTo>
                    <a:cubicBezTo>
                      <a:pt x="3150" y="4325"/>
                      <a:pt x="3584" y="3594"/>
                      <a:pt x="3538" y="3206"/>
                    </a:cubicBezTo>
                    <a:cubicBezTo>
                      <a:pt x="3521" y="3113"/>
                      <a:pt x="3484" y="3072"/>
                      <a:pt x="3435" y="3072"/>
                    </a:cubicBezTo>
                    <a:cubicBezTo>
                      <a:pt x="3290" y="3072"/>
                      <a:pt x="3035" y="3426"/>
                      <a:pt x="2831" y="3868"/>
                    </a:cubicBezTo>
                    <a:cubicBezTo>
                      <a:pt x="2557" y="4484"/>
                      <a:pt x="2534" y="4576"/>
                      <a:pt x="1575" y="5055"/>
                    </a:cubicBezTo>
                    <a:cubicBezTo>
                      <a:pt x="616" y="5534"/>
                      <a:pt x="228" y="6379"/>
                      <a:pt x="114" y="6813"/>
                    </a:cubicBezTo>
                    <a:cubicBezTo>
                      <a:pt x="0" y="7223"/>
                      <a:pt x="1575" y="7840"/>
                      <a:pt x="1575" y="7840"/>
                    </a:cubicBezTo>
                    <a:cubicBezTo>
                      <a:pt x="1575" y="7840"/>
                      <a:pt x="1461" y="6653"/>
                      <a:pt x="2328" y="5945"/>
                    </a:cubicBezTo>
                    <a:cubicBezTo>
                      <a:pt x="2671" y="5666"/>
                      <a:pt x="2982" y="5532"/>
                      <a:pt x="3329" y="5532"/>
                    </a:cubicBezTo>
                    <a:cubicBezTo>
                      <a:pt x="3862" y="5532"/>
                      <a:pt x="4480" y="5845"/>
                      <a:pt x="5433" y="6425"/>
                    </a:cubicBezTo>
                    <a:cubicBezTo>
                      <a:pt x="7008" y="7383"/>
                      <a:pt x="8902" y="8502"/>
                      <a:pt x="10454" y="9323"/>
                    </a:cubicBezTo>
                    <a:cubicBezTo>
                      <a:pt x="11598" y="9946"/>
                      <a:pt x="12593" y="10184"/>
                      <a:pt x="13348" y="10184"/>
                    </a:cubicBezTo>
                    <a:cubicBezTo>
                      <a:pt x="13617" y="10184"/>
                      <a:pt x="13856" y="10153"/>
                      <a:pt x="14061" y="10099"/>
                    </a:cubicBezTo>
                    <a:cubicBezTo>
                      <a:pt x="14814" y="9894"/>
                      <a:pt x="14015" y="10099"/>
                      <a:pt x="12760" y="9529"/>
                    </a:cubicBezTo>
                    <a:cubicBezTo>
                      <a:pt x="11481" y="8958"/>
                      <a:pt x="9952" y="8273"/>
                      <a:pt x="9404" y="7338"/>
                    </a:cubicBezTo>
                    <a:cubicBezTo>
                      <a:pt x="8856" y="6402"/>
                      <a:pt x="12554" y="5808"/>
                      <a:pt x="13490" y="5740"/>
                    </a:cubicBezTo>
                    <a:cubicBezTo>
                      <a:pt x="14449" y="5671"/>
                      <a:pt x="14266" y="5557"/>
                      <a:pt x="13262" y="5329"/>
                    </a:cubicBezTo>
                    <a:cubicBezTo>
                      <a:pt x="13140" y="5301"/>
                      <a:pt x="13003" y="5289"/>
                      <a:pt x="12851" y="5289"/>
                    </a:cubicBezTo>
                    <a:cubicBezTo>
                      <a:pt x="11752" y="5289"/>
                      <a:pt x="9955" y="5939"/>
                      <a:pt x="8811" y="6059"/>
                    </a:cubicBezTo>
                    <a:cubicBezTo>
                      <a:pt x="8664" y="6075"/>
                      <a:pt x="8520" y="6082"/>
                      <a:pt x="8377" y="6082"/>
                    </a:cubicBezTo>
                    <a:cubicBezTo>
                      <a:pt x="7256" y="6082"/>
                      <a:pt x="6289" y="5627"/>
                      <a:pt x="5843" y="5101"/>
                    </a:cubicBezTo>
                    <a:cubicBezTo>
                      <a:pt x="5318" y="4484"/>
                      <a:pt x="6802" y="3526"/>
                      <a:pt x="8240" y="2750"/>
                    </a:cubicBezTo>
                    <a:cubicBezTo>
                      <a:pt x="9678" y="1996"/>
                      <a:pt x="11801" y="695"/>
                      <a:pt x="13399" y="467"/>
                    </a:cubicBezTo>
                    <a:cubicBezTo>
                      <a:pt x="14691" y="301"/>
                      <a:pt x="14595" y="0"/>
                      <a:pt x="13664" y="0"/>
                    </a:cubicBezTo>
                    <a:close/>
                  </a:path>
                </a:pathLst>
              </a:custGeom>
              <a:solidFill>
                <a:srgbClr val="3042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5"/>
              <p:cNvSpPr/>
              <p:nvPr/>
            </p:nvSpPr>
            <p:spPr>
              <a:xfrm>
                <a:off x="4185750" y="4346225"/>
                <a:ext cx="364725" cy="304500"/>
              </a:xfrm>
              <a:custGeom>
                <a:rect b="b" l="l" r="r" t="t"/>
                <a:pathLst>
                  <a:path extrusionOk="0" h="12180" w="14589">
                    <a:moveTo>
                      <a:pt x="11198" y="0"/>
                    </a:moveTo>
                    <a:cubicBezTo>
                      <a:pt x="10978" y="0"/>
                      <a:pt x="10516" y="138"/>
                      <a:pt x="9907" y="447"/>
                    </a:cubicBezTo>
                    <a:cubicBezTo>
                      <a:pt x="8469" y="1178"/>
                      <a:pt x="6346" y="3209"/>
                      <a:pt x="5091" y="4898"/>
                    </a:cubicBezTo>
                    <a:cubicBezTo>
                      <a:pt x="3858" y="6610"/>
                      <a:pt x="2740" y="7455"/>
                      <a:pt x="2420" y="7546"/>
                    </a:cubicBezTo>
                    <a:cubicBezTo>
                      <a:pt x="2403" y="7551"/>
                      <a:pt x="2388" y="7553"/>
                      <a:pt x="2374" y="7553"/>
                    </a:cubicBezTo>
                    <a:cubicBezTo>
                      <a:pt x="2118" y="7553"/>
                      <a:pt x="2273" y="6798"/>
                      <a:pt x="2100" y="6473"/>
                    </a:cubicBezTo>
                    <a:cubicBezTo>
                      <a:pt x="2061" y="6399"/>
                      <a:pt x="2020" y="6365"/>
                      <a:pt x="1980" y="6365"/>
                    </a:cubicBezTo>
                    <a:cubicBezTo>
                      <a:pt x="1835" y="6365"/>
                      <a:pt x="1697" y="6799"/>
                      <a:pt x="1644" y="7318"/>
                    </a:cubicBezTo>
                    <a:cubicBezTo>
                      <a:pt x="1575" y="7980"/>
                      <a:pt x="1598" y="8071"/>
                      <a:pt x="845" y="8847"/>
                    </a:cubicBezTo>
                    <a:cubicBezTo>
                      <a:pt x="92" y="9600"/>
                      <a:pt x="0" y="10536"/>
                      <a:pt x="46" y="10970"/>
                    </a:cubicBezTo>
                    <a:cubicBezTo>
                      <a:pt x="69" y="11403"/>
                      <a:pt x="1963" y="12179"/>
                      <a:pt x="1963" y="12179"/>
                    </a:cubicBezTo>
                    <a:cubicBezTo>
                      <a:pt x="1963" y="12179"/>
                      <a:pt x="1279" y="10399"/>
                      <a:pt x="1849" y="9440"/>
                    </a:cubicBezTo>
                    <a:cubicBezTo>
                      <a:pt x="2212" y="8854"/>
                      <a:pt x="2617" y="8627"/>
                      <a:pt x="3289" y="8627"/>
                    </a:cubicBezTo>
                    <a:cubicBezTo>
                      <a:pt x="3717" y="8627"/>
                      <a:pt x="4252" y="8719"/>
                      <a:pt x="4954" y="8870"/>
                    </a:cubicBezTo>
                    <a:cubicBezTo>
                      <a:pt x="6757" y="9281"/>
                      <a:pt x="8902" y="9714"/>
                      <a:pt x="10637" y="9988"/>
                    </a:cubicBezTo>
                    <a:cubicBezTo>
                      <a:pt x="11130" y="10071"/>
                      <a:pt x="11581" y="10108"/>
                      <a:pt x="11990" y="10108"/>
                    </a:cubicBezTo>
                    <a:cubicBezTo>
                      <a:pt x="13041" y="10108"/>
                      <a:pt x="13813" y="9867"/>
                      <a:pt x="14289" y="9554"/>
                    </a:cubicBezTo>
                    <a:cubicBezTo>
                      <a:pt x="14523" y="9401"/>
                      <a:pt x="14589" y="9356"/>
                      <a:pt x="14514" y="9356"/>
                    </a:cubicBezTo>
                    <a:cubicBezTo>
                      <a:pt x="14409" y="9356"/>
                      <a:pt x="14025" y="9446"/>
                      <a:pt x="13441" y="9446"/>
                    </a:cubicBezTo>
                    <a:cubicBezTo>
                      <a:pt x="13269" y="9446"/>
                      <a:pt x="13079" y="9438"/>
                      <a:pt x="12874" y="9418"/>
                    </a:cubicBezTo>
                    <a:cubicBezTo>
                      <a:pt x="11482" y="9303"/>
                      <a:pt x="9815" y="9166"/>
                      <a:pt x="8994" y="8459"/>
                    </a:cubicBezTo>
                    <a:cubicBezTo>
                      <a:pt x="8149" y="7751"/>
                      <a:pt x="11482" y="5994"/>
                      <a:pt x="12349" y="5606"/>
                    </a:cubicBezTo>
                    <a:cubicBezTo>
                      <a:pt x="12948" y="5353"/>
                      <a:pt x="13035" y="5254"/>
                      <a:pt x="12694" y="5254"/>
                    </a:cubicBezTo>
                    <a:cubicBezTo>
                      <a:pt x="12541" y="5254"/>
                      <a:pt x="12301" y="5274"/>
                      <a:pt x="11984" y="5309"/>
                    </a:cubicBezTo>
                    <a:cubicBezTo>
                      <a:pt x="10957" y="5423"/>
                      <a:pt x="9199" y="6884"/>
                      <a:pt x="8012" y="7432"/>
                    </a:cubicBezTo>
                    <a:cubicBezTo>
                      <a:pt x="7437" y="7702"/>
                      <a:pt x="6834" y="7817"/>
                      <a:pt x="6289" y="7817"/>
                    </a:cubicBezTo>
                    <a:cubicBezTo>
                      <a:pt x="5730" y="7817"/>
                      <a:pt x="5232" y="7697"/>
                      <a:pt x="4885" y="7500"/>
                    </a:cubicBezTo>
                    <a:cubicBezTo>
                      <a:pt x="4200" y="7089"/>
                      <a:pt x="5296" y="5697"/>
                      <a:pt x="6414" y="4487"/>
                    </a:cubicBezTo>
                    <a:cubicBezTo>
                      <a:pt x="7510" y="3300"/>
                      <a:pt x="9085" y="1406"/>
                      <a:pt x="10523" y="675"/>
                    </a:cubicBezTo>
                    <a:cubicBezTo>
                      <a:pt x="11352" y="255"/>
                      <a:pt x="11498" y="0"/>
                      <a:pt x="11198" y="0"/>
                    </a:cubicBezTo>
                    <a:close/>
                  </a:path>
                </a:pathLst>
              </a:custGeom>
              <a:solidFill>
                <a:srgbClr val="3042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 name="Google Shape;280;p5"/>
            <p:cNvSpPr/>
            <p:nvPr/>
          </p:nvSpPr>
          <p:spPr>
            <a:xfrm>
              <a:off x="3669625" y="6502450"/>
              <a:ext cx="141825" cy="504675"/>
            </a:xfrm>
            <a:custGeom>
              <a:rect b="b" l="l" r="r" t="t"/>
              <a:pathLst>
                <a:path extrusionOk="0" h="20187" w="5673">
                  <a:moveTo>
                    <a:pt x="2097" y="1"/>
                  </a:moveTo>
                  <a:cubicBezTo>
                    <a:pt x="1012" y="1"/>
                    <a:pt x="1" y="437"/>
                    <a:pt x="126" y="1698"/>
                  </a:cubicBezTo>
                  <a:cubicBezTo>
                    <a:pt x="126" y="1858"/>
                    <a:pt x="103" y="1972"/>
                    <a:pt x="11" y="2064"/>
                  </a:cubicBezTo>
                  <a:cubicBezTo>
                    <a:pt x="947" y="4118"/>
                    <a:pt x="1427" y="7610"/>
                    <a:pt x="1860" y="9299"/>
                  </a:cubicBezTo>
                  <a:cubicBezTo>
                    <a:pt x="2385" y="11353"/>
                    <a:pt x="2682" y="17722"/>
                    <a:pt x="2568" y="18954"/>
                  </a:cubicBezTo>
                  <a:cubicBezTo>
                    <a:pt x="2454" y="20187"/>
                    <a:pt x="4987" y="20187"/>
                    <a:pt x="4987" y="20187"/>
                  </a:cubicBezTo>
                  <a:cubicBezTo>
                    <a:pt x="4987" y="20187"/>
                    <a:pt x="4440" y="17539"/>
                    <a:pt x="4325" y="16010"/>
                  </a:cubicBezTo>
                  <a:cubicBezTo>
                    <a:pt x="4211" y="14481"/>
                    <a:pt x="4211" y="13134"/>
                    <a:pt x="4097" y="11833"/>
                  </a:cubicBezTo>
                  <a:cubicBezTo>
                    <a:pt x="3983" y="10532"/>
                    <a:pt x="4440" y="9413"/>
                    <a:pt x="4029" y="7428"/>
                  </a:cubicBezTo>
                  <a:cubicBezTo>
                    <a:pt x="3709" y="5830"/>
                    <a:pt x="3686" y="2862"/>
                    <a:pt x="5672" y="1858"/>
                  </a:cubicBezTo>
                  <a:cubicBezTo>
                    <a:pt x="5170" y="1288"/>
                    <a:pt x="4645" y="785"/>
                    <a:pt x="4006" y="443"/>
                  </a:cubicBezTo>
                  <a:cubicBezTo>
                    <a:pt x="3531" y="183"/>
                    <a:pt x="2799" y="1"/>
                    <a:pt x="2097" y="1"/>
                  </a:cubicBezTo>
                  <a:close/>
                </a:path>
              </a:pathLst>
            </a:custGeom>
            <a:solidFill>
              <a:srgbClr val="3042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5"/>
            <p:cNvSpPr/>
            <p:nvPr/>
          </p:nvSpPr>
          <p:spPr>
            <a:xfrm>
              <a:off x="3031350" y="6143175"/>
              <a:ext cx="75350" cy="293900"/>
            </a:xfrm>
            <a:custGeom>
              <a:rect b="b" l="l" r="r" t="t"/>
              <a:pathLst>
                <a:path extrusionOk="0" h="11756" w="3014">
                  <a:moveTo>
                    <a:pt x="2398" y="0"/>
                  </a:moveTo>
                  <a:cubicBezTo>
                    <a:pt x="2078" y="115"/>
                    <a:pt x="69" y="1712"/>
                    <a:pt x="183" y="3607"/>
                  </a:cubicBezTo>
                  <a:cubicBezTo>
                    <a:pt x="229" y="4246"/>
                    <a:pt x="275" y="4817"/>
                    <a:pt x="92" y="5730"/>
                  </a:cubicBezTo>
                  <a:cubicBezTo>
                    <a:pt x="1" y="6300"/>
                    <a:pt x="549" y="7213"/>
                    <a:pt x="503" y="8286"/>
                  </a:cubicBezTo>
                  <a:cubicBezTo>
                    <a:pt x="412" y="10089"/>
                    <a:pt x="572" y="10774"/>
                    <a:pt x="252" y="11755"/>
                  </a:cubicBezTo>
                  <a:cubicBezTo>
                    <a:pt x="2306" y="10957"/>
                    <a:pt x="3014" y="6962"/>
                    <a:pt x="2900" y="5889"/>
                  </a:cubicBezTo>
                  <a:cubicBezTo>
                    <a:pt x="2786" y="4817"/>
                    <a:pt x="2398" y="0"/>
                    <a:pt x="2398" y="0"/>
                  </a:cubicBezTo>
                  <a:close/>
                </a:path>
              </a:pathLst>
            </a:custGeom>
            <a:solidFill>
              <a:srgbClr val="3042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 name="Google Shape;282;p5"/>
          <p:cNvGrpSpPr/>
          <p:nvPr/>
        </p:nvGrpSpPr>
        <p:grpSpPr>
          <a:xfrm>
            <a:off x="6811225" y="4073100"/>
            <a:ext cx="1356975" cy="1285650"/>
            <a:chOff x="3516400" y="3673775"/>
            <a:chExt cx="1356975" cy="1285650"/>
          </a:xfrm>
        </p:grpSpPr>
        <p:sp>
          <p:nvSpPr>
            <p:cNvPr id="283" name="Google Shape;283;p5"/>
            <p:cNvSpPr/>
            <p:nvPr/>
          </p:nvSpPr>
          <p:spPr>
            <a:xfrm>
              <a:off x="4141250" y="3798175"/>
              <a:ext cx="458800" cy="855400"/>
            </a:xfrm>
            <a:custGeom>
              <a:rect b="b" l="l" r="r" t="t"/>
              <a:pathLst>
                <a:path extrusionOk="0" h="34216" w="18352">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5"/>
            <p:cNvSpPr/>
            <p:nvPr/>
          </p:nvSpPr>
          <p:spPr>
            <a:xfrm>
              <a:off x="4245100" y="3798175"/>
              <a:ext cx="354950" cy="851975"/>
            </a:xfrm>
            <a:custGeom>
              <a:rect b="b" l="l" r="r" t="t"/>
              <a:pathLst>
                <a:path extrusionOk="0" h="34079" w="14198">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5"/>
            <p:cNvSpPr/>
            <p:nvPr/>
          </p:nvSpPr>
          <p:spPr>
            <a:xfrm>
              <a:off x="3838800" y="3673775"/>
              <a:ext cx="387500" cy="722450"/>
            </a:xfrm>
            <a:custGeom>
              <a:rect b="b" l="l" r="r" t="t"/>
              <a:pathLst>
                <a:path extrusionOk="0" h="28898" w="1550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5"/>
            <p:cNvSpPr/>
            <p:nvPr/>
          </p:nvSpPr>
          <p:spPr>
            <a:xfrm>
              <a:off x="3838800" y="3673775"/>
              <a:ext cx="299050" cy="719600"/>
            </a:xfrm>
            <a:custGeom>
              <a:rect b="b" l="l" r="r" t="t"/>
              <a:pathLst>
                <a:path extrusionOk="0" h="28784" w="11962">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5"/>
            <p:cNvSpPr/>
            <p:nvPr/>
          </p:nvSpPr>
          <p:spPr>
            <a:xfrm>
              <a:off x="3516400" y="4016075"/>
              <a:ext cx="836575" cy="754475"/>
            </a:xfrm>
            <a:custGeom>
              <a:rect b="b" l="l" r="r" t="t"/>
              <a:pathLst>
                <a:path extrusionOk="0" h="30179" w="33463">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5"/>
            <p:cNvSpPr/>
            <p:nvPr/>
          </p:nvSpPr>
          <p:spPr>
            <a:xfrm>
              <a:off x="4037375" y="4204375"/>
              <a:ext cx="836000" cy="755050"/>
            </a:xfrm>
            <a:custGeom>
              <a:rect b="b" l="l" r="r" t="t"/>
              <a:pathLst>
                <a:path extrusionOk="0" h="30202" w="3344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 name="Google Shape;289;p5"/>
          <p:cNvGrpSpPr/>
          <p:nvPr/>
        </p:nvGrpSpPr>
        <p:grpSpPr>
          <a:xfrm>
            <a:off x="6898700" y="4230250"/>
            <a:ext cx="3615550" cy="1525700"/>
            <a:chOff x="3713275" y="3903750"/>
            <a:chExt cx="3615550" cy="1525700"/>
          </a:xfrm>
        </p:grpSpPr>
        <p:sp>
          <p:nvSpPr>
            <p:cNvPr id="290" name="Google Shape;290;p5"/>
            <p:cNvSpPr/>
            <p:nvPr/>
          </p:nvSpPr>
          <p:spPr>
            <a:xfrm>
              <a:off x="5368100" y="4173625"/>
              <a:ext cx="179775" cy="408050"/>
            </a:xfrm>
            <a:custGeom>
              <a:rect b="b" l="l" r="r" t="t"/>
              <a:pathLst>
                <a:path extrusionOk="0" h="16322" w="7191">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5"/>
            <p:cNvSpPr/>
            <p:nvPr/>
          </p:nvSpPr>
          <p:spPr>
            <a:xfrm>
              <a:off x="3782875" y="4313125"/>
              <a:ext cx="1806075" cy="1116325"/>
            </a:xfrm>
            <a:custGeom>
              <a:rect b="b" l="l" r="r" t="t"/>
              <a:pathLst>
                <a:path extrusionOk="0" h="44653" w="72243">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5"/>
            <p:cNvSpPr/>
            <p:nvPr/>
          </p:nvSpPr>
          <p:spPr>
            <a:xfrm>
              <a:off x="3907275" y="4596475"/>
              <a:ext cx="54250" cy="67375"/>
            </a:xfrm>
            <a:custGeom>
              <a:rect b="b" l="l" r="r" t="t"/>
              <a:pathLst>
                <a:path extrusionOk="0" h="2695" w="217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5"/>
            <p:cNvSpPr/>
            <p:nvPr/>
          </p:nvSpPr>
          <p:spPr>
            <a:xfrm>
              <a:off x="4008275" y="4566825"/>
              <a:ext cx="53675" cy="73050"/>
            </a:xfrm>
            <a:custGeom>
              <a:rect b="b" l="l" r="r" t="t"/>
              <a:pathLst>
                <a:path extrusionOk="0" h="2922" w="2147">
                  <a:moveTo>
                    <a:pt x="206" y="0"/>
                  </a:moveTo>
                  <a:cubicBezTo>
                    <a:pt x="1" y="1096"/>
                    <a:pt x="229" y="2534"/>
                    <a:pt x="1416" y="2922"/>
                  </a:cubicBezTo>
                  <a:cubicBezTo>
                    <a:pt x="1416" y="2922"/>
                    <a:pt x="2146" y="1347"/>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5"/>
            <p:cNvSpPr/>
            <p:nvPr/>
          </p:nvSpPr>
          <p:spPr>
            <a:xfrm>
              <a:off x="3958075" y="4575375"/>
              <a:ext cx="56500" cy="79350"/>
            </a:xfrm>
            <a:custGeom>
              <a:rect b="b" l="l" r="r" t="t"/>
              <a:pathLst>
                <a:path extrusionOk="0" h="3174" w="226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5"/>
            <p:cNvSpPr/>
            <p:nvPr/>
          </p:nvSpPr>
          <p:spPr>
            <a:xfrm>
              <a:off x="4034525" y="4566250"/>
              <a:ext cx="55950" cy="79325"/>
            </a:xfrm>
            <a:custGeom>
              <a:rect b="b" l="l" r="r" t="t"/>
              <a:pathLst>
                <a:path extrusionOk="0" h="3173" w="2238">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5"/>
            <p:cNvSpPr/>
            <p:nvPr/>
          </p:nvSpPr>
          <p:spPr>
            <a:xfrm>
              <a:off x="3933525" y="4569100"/>
              <a:ext cx="55950" cy="79350"/>
            </a:xfrm>
            <a:custGeom>
              <a:rect b="b" l="l" r="r" t="t"/>
              <a:pathLst>
                <a:path extrusionOk="0" h="3174" w="2238">
                  <a:moveTo>
                    <a:pt x="1096" y="0"/>
                  </a:moveTo>
                  <a:cubicBezTo>
                    <a:pt x="412" y="913"/>
                    <a:pt x="1" y="2306"/>
                    <a:pt x="914" y="3173"/>
                  </a:cubicBezTo>
                  <a:cubicBezTo>
                    <a:pt x="914" y="3173"/>
                    <a:pt x="2238" y="2077"/>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5"/>
            <p:cNvSpPr/>
            <p:nvPr/>
          </p:nvSpPr>
          <p:spPr>
            <a:xfrm>
              <a:off x="4052225" y="4589075"/>
              <a:ext cx="53650" cy="69625"/>
            </a:xfrm>
            <a:custGeom>
              <a:rect b="b" l="l" r="r" t="t"/>
              <a:pathLst>
                <a:path extrusionOk="0" h="2785" w="2146">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5"/>
            <p:cNvSpPr/>
            <p:nvPr/>
          </p:nvSpPr>
          <p:spPr>
            <a:xfrm>
              <a:off x="3986600" y="4567950"/>
              <a:ext cx="53675" cy="69650"/>
            </a:xfrm>
            <a:custGeom>
              <a:rect b="b" l="l" r="r" t="t"/>
              <a:pathLst>
                <a:path extrusionOk="0" h="2786" w="2147">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5"/>
            <p:cNvSpPr/>
            <p:nvPr/>
          </p:nvSpPr>
          <p:spPr>
            <a:xfrm>
              <a:off x="3797725" y="4783375"/>
              <a:ext cx="79325" cy="29225"/>
            </a:xfrm>
            <a:custGeom>
              <a:rect b="b" l="l" r="r" t="t"/>
              <a:pathLst>
                <a:path extrusionOk="0" h="1169" w="3173">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5"/>
            <p:cNvSpPr/>
            <p:nvPr/>
          </p:nvSpPr>
          <p:spPr>
            <a:xfrm>
              <a:off x="3829100" y="4684850"/>
              <a:ext cx="78200" cy="30875"/>
            </a:xfrm>
            <a:custGeom>
              <a:rect b="b" l="l" r="r" t="t"/>
              <a:pathLst>
                <a:path extrusionOk="0" h="1235" w="3128">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5"/>
            <p:cNvSpPr/>
            <p:nvPr/>
          </p:nvSpPr>
          <p:spPr>
            <a:xfrm>
              <a:off x="3821675" y="4720875"/>
              <a:ext cx="63950" cy="47500"/>
            </a:xfrm>
            <a:custGeom>
              <a:rect b="b" l="l" r="r" t="t"/>
              <a:pathLst>
                <a:path extrusionOk="0" h="1900" w="2558">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5"/>
            <p:cNvSpPr/>
            <p:nvPr/>
          </p:nvSpPr>
          <p:spPr>
            <a:xfrm>
              <a:off x="3854775" y="4651275"/>
              <a:ext cx="64525" cy="47650"/>
            </a:xfrm>
            <a:custGeom>
              <a:rect b="b" l="l" r="r" t="t"/>
              <a:pathLst>
                <a:path extrusionOk="0" h="1906" w="2581">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5"/>
            <p:cNvSpPr/>
            <p:nvPr/>
          </p:nvSpPr>
          <p:spPr>
            <a:xfrm>
              <a:off x="3803425" y="4738000"/>
              <a:ext cx="63925" cy="47650"/>
            </a:xfrm>
            <a:custGeom>
              <a:rect b="b" l="l" r="r" t="t"/>
              <a:pathLst>
                <a:path extrusionOk="0" h="1906" w="2557">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5"/>
            <p:cNvSpPr/>
            <p:nvPr/>
          </p:nvSpPr>
          <p:spPr>
            <a:xfrm>
              <a:off x="3893025" y="4630150"/>
              <a:ext cx="54225" cy="69075"/>
            </a:xfrm>
            <a:custGeom>
              <a:rect b="b" l="l" r="r" t="t"/>
              <a:pathLst>
                <a:path extrusionOk="0" h="2763" w="2169">
                  <a:moveTo>
                    <a:pt x="91" y="1"/>
                  </a:moveTo>
                  <a:cubicBezTo>
                    <a:pt x="0" y="1119"/>
                    <a:pt x="388" y="2511"/>
                    <a:pt x="1644" y="2763"/>
                  </a:cubicBezTo>
                  <a:cubicBezTo>
                    <a:pt x="1644" y="2763"/>
                    <a:pt x="2168" y="1119"/>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5"/>
            <p:cNvSpPr/>
            <p:nvPr/>
          </p:nvSpPr>
          <p:spPr>
            <a:xfrm>
              <a:off x="3840525" y="4674100"/>
              <a:ext cx="54225" cy="69625"/>
            </a:xfrm>
            <a:custGeom>
              <a:rect b="b" l="l" r="r" t="t"/>
              <a:pathLst>
                <a:path extrusionOk="0" h="2785" w="2169">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5"/>
            <p:cNvSpPr/>
            <p:nvPr/>
          </p:nvSpPr>
          <p:spPr>
            <a:xfrm>
              <a:off x="3736650" y="4906700"/>
              <a:ext cx="77650" cy="31425"/>
            </a:xfrm>
            <a:custGeom>
              <a:rect b="b" l="l" r="r" t="t"/>
              <a:pathLst>
                <a:path extrusionOk="0" h="1257" w="3106">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5"/>
            <p:cNvSpPr/>
            <p:nvPr/>
          </p:nvSpPr>
          <p:spPr>
            <a:xfrm>
              <a:off x="3788025" y="4814525"/>
              <a:ext cx="73625" cy="35800"/>
            </a:xfrm>
            <a:custGeom>
              <a:rect b="b" l="l" r="r" t="t"/>
              <a:pathLst>
                <a:path extrusionOk="0" h="1432" w="2945">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5"/>
            <p:cNvSpPr/>
            <p:nvPr/>
          </p:nvSpPr>
          <p:spPr>
            <a:xfrm>
              <a:off x="3774900" y="4843000"/>
              <a:ext cx="57075" cy="57725"/>
            </a:xfrm>
            <a:custGeom>
              <a:rect b="b" l="l" r="r" t="t"/>
              <a:pathLst>
                <a:path extrusionOk="0" h="2309" w="2283">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5"/>
            <p:cNvSpPr/>
            <p:nvPr/>
          </p:nvSpPr>
          <p:spPr>
            <a:xfrm>
              <a:off x="3821125" y="4781375"/>
              <a:ext cx="57075" cy="57725"/>
            </a:xfrm>
            <a:custGeom>
              <a:rect b="b" l="l" r="r" t="t"/>
              <a:pathLst>
                <a:path extrusionOk="0" h="2309" w="2283">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5"/>
            <p:cNvSpPr/>
            <p:nvPr/>
          </p:nvSpPr>
          <p:spPr>
            <a:xfrm>
              <a:off x="3753200" y="4856700"/>
              <a:ext cx="57675" cy="57725"/>
            </a:xfrm>
            <a:custGeom>
              <a:rect b="b" l="l" r="r" t="t"/>
              <a:pathLst>
                <a:path extrusionOk="0" h="2309" w="2307">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5"/>
            <p:cNvSpPr/>
            <p:nvPr/>
          </p:nvSpPr>
          <p:spPr>
            <a:xfrm>
              <a:off x="3857075" y="4768250"/>
              <a:ext cx="53075" cy="75350"/>
            </a:xfrm>
            <a:custGeom>
              <a:rect b="b" l="l" r="r" t="t"/>
              <a:pathLst>
                <a:path extrusionOk="0" h="3014" w="2123">
                  <a:moveTo>
                    <a:pt x="320" y="0"/>
                  </a:moveTo>
                  <a:cubicBezTo>
                    <a:pt x="0" y="1096"/>
                    <a:pt x="114" y="2534"/>
                    <a:pt x="1278" y="3013"/>
                  </a:cubicBezTo>
                  <a:cubicBezTo>
                    <a:pt x="1278" y="3013"/>
                    <a:pt x="2123"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5"/>
            <p:cNvSpPr/>
            <p:nvPr/>
          </p:nvSpPr>
          <p:spPr>
            <a:xfrm>
              <a:off x="3846225" y="4739150"/>
              <a:ext cx="53100" cy="75350"/>
            </a:xfrm>
            <a:custGeom>
              <a:rect b="b" l="l" r="r" t="t"/>
              <a:pathLst>
                <a:path extrusionOk="0" h="3014" w="2124">
                  <a:moveTo>
                    <a:pt x="297" y="0"/>
                  </a:moveTo>
                  <a:cubicBezTo>
                    <a:pt x="0" y="1096"/>
                    <a:pt x="115" y="2534"/>
                    <a:pt x="1279" y="3013"/>
                  </a:cubicBezTo>
                  <a:cubicBezTo>
                    <a:pt x="1279" y="3013"/>
                    <a:pt x="2123" y="1507"/>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5"/>
            <p:cNvSpPr/>
            <p:nvPr/>
          </p:nvSpPr>
          <p:spPr>
            <a:xfrm>
              <a:off x="3859925" y="4720875"/>
              <a:ext cx="53650" cy="75350"/>
            </a:xfrm>
            <a:custGeom>
              <a:rect b="b" l="l" r="r" t="t"/>
              <a:pathLst>
                <a:path extrusionOk="0" h="3014" w="2146">
                  <a:moveTo>
                    <a:pt x="320" y="1"/>
                  </a:moveTo>
                  <a:cubicBezTo>
                    <a:pt x="0" y="1097"/>
                    <a:pt x="114" y="2534"/>
                    <a:pt x="1278" y="3014"/>
                  </a:cubicBezTo>
                  <a:cubicBezTo>
                    <a:pt x="1278" y="3014"/>
                    <a:pt x="2146" y="1507"/>
                    <a:pt x="3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5"/>
            <p:cNvSpPr/>
            <p:nvPr/>
          </p:nvSpPr>
          <p:spPr>
            <a:xfrm>
              <a:off x="3796575" y="4801350"/>
              <a:ext cx="53675" cy="75350"/>
            </a:xfrm>
            <a:custGeom>
              <a:rect b="b" l="l" r="r" t="t"/>
              <a:pathLst>
                <a:path extrusionOk="0" h="3014" w="2147">
                  <a:moveTo>
                    <a:pt x="320" y="0"/>
                  </a:moveTo>
                  <a:cubicBezTo>
                    <a:pt x="1" y="1096"/>
                    <a:pt x="115" y="2534"/>
                    <a:pt x="1279" y="3013"/>
                  </a:cubicBezTo>
                  <a:cubicBezTo>
                    <a:pt x="1279" y="3013"/>
                    <a:pt x="2146"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5"/>
            <p:cNvSpPr/>
            <p:nvPr/>
          </p:nvSpPr>
          <p:spPr>
            <a:xfrm>
              <a:off x="3802275" y="5060400"/>
              <a:ext cx="57100" cy="58250"/>
            </a:xfrm>
            <a:custGeom>
              <a:rect b="b" l="l" r="r" t="t"/>
              <a:pathLst>
                <a:path extrusionOk="0" h="2330" w="2284">
                  <a:moveTo>
                    <a:pt x="2146" y="1"/>
                  </a:moveTo>
                  <a:cubicBezTo>
                    <a:pt x="2146" y="1"/>
                    <a:pt x="412" y="1"/>
                    <a:pt x="1" y="2329"/>
                  </a:cubicBezTo>
                  <a:cubicBezTo>
                    <a:pt x="1096" y="2055"/>
                    <a:pt x="2283" y="1256"/>
                    <a:pt x="2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5"/>
            <p:cNvSpPr/>
            <p:nvPr/>
          </p:nvSpPr>
          <p:spPr>
            <a:xfrm>
              <a:off x="3745800" y="4975700"/>
              <a:ext cx="62225" cy="48775"/>
            </a:xfrm>
            <a:custGeom>
              <a:rect b="b" l="l" r="r" t="t"/>
              <a:pathLst>
                <a:path extrusionOk="0" h="1951" w="2489">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5"/>
            <p:cNvSpPr/>
            <p:nvPr/>
          </p:nvSpPr>
          <p:spPr>
            <a:xfrm>
              <a:off x="3761200" y="5025525"/>
              <a:ext cx="77625" cy="30725"/>
            </a:xfrm>
            <a:custGeom>
              <a:rect b="b" l="l" r="r" t="t"/>
              <a:pathLst>
                <a:path extrusionOk="0" h="1229" w="3105">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5"/>
            <p:cNvSpPr/>
            <p:nvPr/>
          </p:nvSpPr>
          <p:spPr>
            <a:xfrm>
              <a:off x="3732675" y="4954200"/>
              <a:ext cx="77050" cy="30725"/>
            </a:xfrm>
            <a:custGeom>
              <a:rect b="b" l="l" r="r" t="t"/>
              <a:pathLst>
                <a:path extrusionOk="0" h="1229" w="3082">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5"/>
            <p:cNvSpPr/>
            <p:nvPr/>
          </p:nvSpPr>
          <p:spPr>
            <a:xfrm>
              <a:off x="3762350" y="5050625"/>
              <a:ext cx="77050" cy="31000"/>
            </a:xfrm>
            <a:custGeom>
              <a:rect b="b" l="l" r="r" t="t"/>
              <a:pathLst>
                <a:path extrusionOk="0" h="1240" w="3082">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5"/>
            <p:cNvSpPr/>
            <p:nvPr/>
          </p:nvSpPr>
          <p:spPr>
            <a:xfrm>
              <a:off x="3743500" y="4928175"/>
              <a:ext cx="77650" cy="32200"/>
            </a:xfrm>
            <a:custGeom>
              <a:rect b="b" l="l" r="r" t="t"/>
              <a:pathLst>
                <a:path extrusionOk="0" h="1288" w="3106">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5"/>
            <p:cNvSpPr/>
            <p:nvPr/>
          </p:nvSpPr>
          <p:spPr>
            <a:xfrm>
              <a:off x="3741225" y="4997150"/>
              <a:ext cx="77050" cy="31975"/>
            </a:xfrm>
            <a:custGeom>
              <a:rect b="b" l="l" r="r" t="t"/>
              <a:pathLst>
                <a:path extrusionOk="0" h="1279" w="3082">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5"/>
            <p:cNvSpPr/>
            <p:nvPr/>
          </p:nvSpPr>
          <p:spPr>
            <a:xfrm>
              <a:off x="3866775" y="5198500"/>
              <a:ext cx="57650" cy="58225"/>
            </a:xfrm>
            <a:custGeom>
              <a:rect b="b" l="l" r="r" t="t"/>
              <a:pathLst>
                <a:path extrusionOk="0" h="2329" w="2306">
                  <a:moveTo>
                    <a:pt x="2146" y="1"/>
                  </a:moveTo>
                  <a:cubicBezTo>
                    <a:pt x="2146" y="1"/>
                    <a:pt x="411" y="1"/>
                    <a:pt x="0" y="2329"/>
                  </a:cubicBezTo>
                  <a:cubicBezTo>
                    <a:pt x="1096" y="2055"/>
                    <a:pt x="2305" y="1256"/>
                    <a:pt x="2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
            <p:cNvSpPr/>
            <p:nvPr/>
          </p:nvSpPr>
          <p:spPr>
            <a:xfrm>
              <a:off x="3797725" y="5133175"/>
              <a:ext cx="62225" cy="48800"/>
            </a:xfrm>
            <a:custGeom>
              <a:rect b="b" l="l" r="r" t="t"/>
              <a:pathLst>
                <a:path extrusionOk="0" h="1952" w="2489">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5"/>
            <p:cNvSpPr/>
            <p:nvPr/>
          </p:nvSpPr>
          <p:spPr>
            <a:xfrm>
              <a:off x="3813125" y="5183025"/>
              <a:ext cx="77625" cy="30575"/>
            </a:xfrm>
            <a:custGeom>
              <a:rect b="b" l="l" r="r" t="t"/>
              <a:pathLst>
                <a:path extrusionOk="0" h="1223" w="3105">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5"/>
            <p:cNvSpPr/>
            <p:nvPr/>
          </p:nvSpPr>
          <p:spPr>
            <a:xfrm>
              <a:off x="3784600" y="5111675"/>
              <a:ext cx="77050" cy="30750"/>
            </a:xfrm>
            <a:custGeom>
              <a:rect b="b" l="l" r="r" t="t"/>
              <a:pathLst>
                <a:path extrusionOk="0" h="1230" w="3082">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5"/>
            <p:cNvSpPr/>
            <p:nvPr/>
          </p:nvSpPr>
          <p:spPr>
            <a:xfrm>
              <a:off x="3818250" y="5197600"/>
              <a:ext cx="77650" cy="30800"/>
            </a:xfrm>
            <a:custGeom>
              <a:rect b="b" l="l" r="r" t="t"/>
              <a:pathLst>
                <a:path extrusionOk="0" h="1232" w="3106">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5"/>
            <p:cNvSpPr/>
            <p:nvPr/>
          </p:nvSpPr>
          <p:spPr>
            <a:xfrm>
              <a:off x="3795425" y="5085675"/>
              <a:ext cx="77075" cy="32075"/>
            </a:xfrm>
            <a:custGeom>
              <a:rect b="b" l="l" r="r" t="t"/>
              <a:pathLst>
                <a:path extrusionOk="0" h="1283" w="3083">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
            <p:cNvSpPr/>
            <p:nvPr/>
          </p:nvSpPr>
          <p:spPr>
            <a:xfrm>
              <a:off x="3793150" y="5154425"/>
              <a:ext cx="77075" cy="31950"/>
            </a:xfrm>
            <a:custGeom>
              <a:rect b="b" l="l" r="r" t="t"/>
              <a:pathLst>
                <a:path extrusionOk="0" h="1278" w="3083">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5"/>
            <p:cNvSpPr/>
            <p:nvPr/>
          </p:nvSpPr>
          <p:spPr>
            <a:xfrm>
              <a:off x="3990600" y="5195075"/>
              <a:ext cx="55375" cy="78775"/>
            </a:xfrm>
            <a:custGeom>
              <a:rect b="b" l="l" r="r" t="t"/>
              <a:pathLst>
                <a:path extrusionOk="0" h="3151" w="2215">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5"/>
            <p:cNvSpPr/>
            <p:nvPr/>
          </p:nvSpPr>
          <p:spPr>
            <a:xfrm>
              <a:off x="3892450" y="5170550"/>
              <a:ext cx="56500" cy="78775"/>
            </a:xfrm>
            <a:custGeom>
              <a:rect b="b" l="l" r="r" t="t"/>
              <a:pathLst>
                <a:path extrusionOk="0" h="3151" w="2260">
                  <a:moveTo>
                    <a:pt x="1393" y="0"/>
                  </a:moveTo>
                  <a:cubicBezTo>
                    <a:pt x="1392" y="0"/>
                    <a:pt x="0" y="1027"/>
                    <a:pt x="1050" y="3150"/>
                  </a:cubicBezTo>
                  <a:cubicBezTo>
                    <a:pt x="1758" y="2283"/>
                    <a:pt x="2260" y="913"/>
                    <a:pt x="13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5"/>
            <p:cNvSpPr/>
            <p:nvPr/>
          </p:nvSpPr>
          <p:spPr>
            <a:xfrm>
              <a:off x="3946650" y="5188225"/>
              <a:ext cx="51950" cy="66800"/>
            </a:xfrm>
            <a:custGeom>
              <a:rect b="b" l="l" r="r" t="t"/>
              <a:pathLst>
                <a:path extrusionOk="0" h="2672" w="2078">
                  <a:moveTo>
                    <a:pt x="1713" y="1"/>
                  </a:moveTo>
                  <a:cubicBezTo>
                    <a:pt x="1712" y="1"/>
                    <a:pt x="1" y="320"/>
                    <a:pt x="23" y="2671"/>
                  </a:cubicBezTo>
                  <a:cubicBezTo>
                    <a:pt x="1051" y="2215"/>
                    <a:pt x="2078" y="1211"/>
                    <a:pt x="17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5"/>
            <p:cNvSpPr/>
            <p:nvPr/>
          </p:nvSpPr>
          <p:spPr>
            <a:xfrm>
              <a:off x="3875325" y="5159125"/>
              <a:ext cx="52525" cy="67375"/>
            </a:xfrm>
            <a:custGeom>
              <a:rect b="b" l="l" r="r" t="t"/>
              <a:pathLst>
                <a:path extrusionOk="0" h="2695" w="2101">
                  <a:moveTo>
                    <a:pt x="1712" y="1"/>
                  </a:moveTo>
                  <a:cubicBezTo>
                    <a:pt x="1712" y="1"/>
                    <a:pt x="1" y="320"/>
                    <a:pt x="23" y="2694"/>
                  </a:cubicBezTo>
                  <a:cubicBezTo>
                    <a:pt x="1050" y="2238"/>
                    <a:pt x="2100" y="1210"/>
                    <a:pt x="17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5"/>
            <p:cNvSpPr/>
            <p:nvPr/>
          </p:nvSpPr>
          <p:spPr>
            <a:xfrm>
              <a:off x="3965475" y="5205350"/>
              <a:ext cx="51950" cy="66800"/>
            </a:xfrm>
            <a:custGeom>
              <a:rect b="b" l="l" r="r" t="t"/>
              <a:pathLst>
                <a:path extrusionOk="0" h="2672" w="2078">
                  <a:moveTo>
                    <a:pt x="1690" y="1"/>
                  </a:moveTo>
                  <a:cubicBezTo>
                    <a:pt x="1690" y="1"/>
                    <a:pt x="1" y="320"/>
                    <a:pt x="24" y="2671"/>
                  </a:cubicBezTo>
                  <a:cubicBezTo>
                    <a:pt x="1051" y="2215"/>
                    <a:pt x="2078" y="1187"/>
                    <a:pt x="16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
            <p:cNvSpPr/>
            <p:nvPr/>
          </p:nvSpPr>
          <p:spPr>
            <a:xfrm>
              <a:off x="3851925" y="5143500"/>
              <a:ext cx="66800" cy="44200"/>
            </a:xfrm>
            <a:custGeom>
              <a:rect b="b" l="l" r="r" t="t"/>
              <a:pathLst>
                <a:path extrusionOk="0" h="1768" w="2672">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5"/>
            <p:cNvSpPr/>
            <p:nvPr/>
          </p:nvSpPr>
          <p:spPr>
            <a:xfrm>
              <a:off x="3899850" y="5193600"/>
              <a:ext cx="66225" cy="43750"/>
            </a:xfrm>
            <a:custGeom>
              <a:rect b="b" l="l" r="r" t="t"/>
              <a:pathLst>
                <a:path extrusionOk="0" h="1750" w="2649">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5"/>
            <p:cNvSpPr/>
            <p:nvPr/>
          </p:nvSpPr>
          <p:spPr>
            <a:xfrm>
              <a:off x="4008275" y="5221575"/>
              <a:ext cx="66225" cy="43725"/>
            </a:xfrm>
            <a:custGeom>
              <a:rect b="b" l="l" r="r" t="t"/>
              <a:pathLst>
                <a:path extrusionOk="0" h="1749" w="2649">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5"/>
            <p:cNvSpPr/>
            <p:nvPr/>
          </p:nvSpPr>
          <p:spPr>
            <a:xfrm>
              <a:off x="4075625" y="4603900"/>
              <a:ext cx="54225" cy="66800"/>
            </a:xfrm>
            <a:custGeom>
              <a:rect b="b" l="l" r="r" t="t"/>
              <a:pathLst>
                <a:path extrusionOk="0" h="2672" w="2169">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5"/>
            <p:cNvSpPr/>
            <p:nvPr/>
          </p:nvSpPr>
          <p:spPr>
            <a:xfrm>
              <a:off x="4176625" y="4574225"/>
              <a:ext cx="53650" cy="73075"/>
            </a:xfrm>
            <a:custGeom>
              <a:rect b="b" l="l" r="r" t="t"/>
              <a:pathLst>
                <a:path extrusionOk="0" h="2923" w="2146">
                  <a:moveTo>
                    <a:pt x="206" y="1"/>
                  </a:moveTo>
                  <a:cubicBezTo>
                    <a:pt x="0" y="1096"/>
                    <a:pt x="229" y="2534"/>
                    <a:pt x="1438" y="2922"/>
                  </a:cubicBezTo>
                  <a:cubicBezTo>
                    <a:pt x="1438" y="2922"/>
                    <a:pt x="2146" y="1347"/>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5"/>
            <p:cNvSpPr/>
            <p:nvPr/>
          </p:nvSpPr>
          <p:spPr>
            <a:xfrm>
              <a:off x="4269625" y="4635300"/>
              <a:ext cx="53675" cy="73050"/>
            </a:xfrm>
            <a:custGeom>
              <a:rect b="b" l="l" r="r" t="t"/>
              <a:pathLst>
                <a:path extrusionOk="0" h="2922" w="2147">
                  <a:moveTo>
                    <a:pt x="206" y="0"/>
                  </a:moveTo>
                  <a:cubicBezTo>
                    <a:pt x="1" y="1096"/>
                    <a:pt x="229" y="2534"/>
                    <a:pt x="1439" y="2922"/>
                  </a:cubicBezTo>
                  <a:cubicBezTo>
                    <a:pt x="1439" y="2922"/>
                    <a:pt x="2146" y="1347"/>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5"/>
            <p:cNvSpPr/>
            <p:nvPr/>
          </p:nvSpPr>
          <p:spPr>
            <a:xfrm>
              <a:off x="4126400" y="4582800"/>
              <a:ext cx="56525" cy="78775"/>
            </a:xfrm>
            <a:custGeom>
              <a:rect b="b" l="l" r="r" t="t"/>
              <a:pathLst>
                <a:path extrusionOk="0" h="3151" w="2261">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5"/>
            <p:cNvSpPr/>
            <p:nvPr/>
          </p:nvSpPr>
          <p:spPr>
            <a:xfrm>
              <a:off x="4202875" y="4573650"/>
              <a:ext cx="56500" cy="79350"/>
            </a:xfrm>
            <a:custGeom>
              <a:rect b="b" l="l" r="r" t="t"/>
              <a:pathLst>
                <a:path extrusionOk="0" h="3174" w="2260">
                  <a:moveTo>
                    <a:pt x="1096" y="1"/>
                  </a:moveTo>
                  <a:cubicBezTo>
                    <a:pt x="411" y="914"/>
                    <a:pt x="0" y="2284"/>
                    <a:pt x="913" y="3174"/>
                  </a:cubicBezTo>
                  <a:cubicBezTo>
                    <a:pt x="913" y="3174"/>
                    <a:pt x="2260" y="2055"/>
                    <a:pt x="1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5"/>
            <p:cNvSpPr/>
            <p:nvPr/>
          </p:nvSpPr>
          <p:spPr>
            <a:xfrm>
              <a:off x="4101875" y="4576525"/>
              <a:ext cx="56500" cy="79325"/>
            </a:xfrm>
            <a:custGeom>
              <a:rect b="b" l="l" r="r" t="t"/>
              <a:pathLst>
                <a:path extrusionOk="0" h="3173" w="226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
            <p:cNvSpPr/>
            <p:nvPr/>
          </p:nvSpPr>
          <p:spPr>
            <a:xfrm>
              <a:off x="4221125" y="4596475"/>
              <a:ext cx="53100" cy="69650"/>
            </a:xfrm>
            <a:custGeom>
              <a:rect b="b" l="l" r="r" t="t"/>
              <a:pathLst>
                <a:path extrusionOk="0" h="2786" w="2124">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5"/>
            <p:cNvSpPr/>
            <p:nvPr/>
          </p:nvSpPr>
          <p:spPr>
            <a:xfrm>
              <a:off x="4233675" y="4621600"/>
              <a:ext cx="53100" cy="69625"/>
            </a:xfrm>
            <a:custGeom>
              <a:rect b="b" l="l" r="r" t="t"/>
              <a:pathLst>
                <a:path extrusionOk="0" h="2785" w="2124">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5"/>
            <p:cNvSpPr/>
            <p:nvPr/>
          </p:nvSpPr>
          <p:spPr>
            <a:xfrm>
              <a:off x="4154925" y="4575375"/>
              <a:ext cx="53675" cy="69650"/>
            </a:xfrm>
            <a:custGeom>
              <a:rect b="b" l="l" r="r" t="t"/>
              <a:pathLst>
                <a:path extrusionOk="0" h="2786" w="2147">
                  <a:moveTo>
                    <a:pt x="1964" y="0"/>
                  </a:moveTo>
                  <a:cubicBezTo>
                    <a:pt x="982" y="525"/>
                    <a:pt x="1" y="1621"/>
                    <a:pt x="457" y="2785"/>
                  </a:cubicBezTo>
                  <a:cubicBezTo>
                    <a:pt x="457" y="2785"/>
                    <a:pt x="2146" y="2374"/>
                    <a:pt x="19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5"/>
            <p:cNvSpPr/>
            <p:nvPr/>
          </p:nvSpPr>
          <p:spPr>
            <a:xfrm>
              <a:off x="4259925" y="4670675"/>
              <a:ext cx="63375" cy="48450"/>
            </a:xfrm>
            <a:custGeom>
              <a:rect b="b" l="l" r="r" t="t"/>
              <a:pathLst>
                <a:path extrusionOk="0" h="1938" w="2535">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5"/>
            <p:cNvSpPr/>
            <p:nvPr/>
          </p:nvSpPr>
          <p:spPr>
            <a:xfrm>
              <a:off x="4347250" y="4604475"/>
              <a:ext cx="57650" cy="57200"/>
            </a:xfrm>
            <a:custGeom>
              <a:rect b="b" l="l" r="r" t="t"/>
              <a:pathLst>
                <a:path extrusionOk="0" h="2288" w="2306">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5"/>
            <p:cNvSpPr/>
            <p:nvPr/>
          </p:nvSpPr>
          <p:spPr>
            <a:xfrm>
              <a:off x="4316425" y="4622725"/>
              <a:ext cx="53675" cy="75350"/>
            </a:xfrm>
            <a:custGeom>
              <a:rect b="b" l="l" r="r" t="t"/>
              <a:pathLst>
                <a:path extrusionOk="0" h="3014" w="2147">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5"/>
            <p:cNvSpPr/>
            <p:nvPr/>
          </p:nvSpPr>
          <p:spPr>
            <a:xfrm>
              <a:off x="4384325" y="4586775"/>
              <a:ext cx="53100" cy="75350"/>
            </a:xfrm>
            <a:custGeom>
              <a:rect b="b" l="l" r="r" t="t"/>
              <a:pathLst>
                <a:path extrusionOk="0" h="3014" w="2124">
                  <a:moveTo>
                    <a:pt x="297" y="1"/>
                  </a:moveTo>
                  <a:cubicBezTo>
                    <a:pt x="1" y="1097"/>
                    <a:pt x="115" y="2535"/>
                    <a:pt x="1302" y="3014"/>
                  </a:cubicBezTo>
                  <a:cubicBezTo>
                    <a:pt x="1302" y="3014"/>
                    <a:pt x="2123" y="1485"/>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5"/>
            <p:cNvSpPr/>
            <p:nvPr/>
          </p:nvSpPr>
          <p:spPr>
            <a:xfrm>
              <a:off x="4291325" y="4626150"/>
              <a:ext cx="53650" cy="75350"/>
            </a:xfrm>
            <a:custGeom>
              <a:rect b="b" l="l" r="r" t="t"/>
              <a:pathLst>
                <a:path extrusionOk="0" h="3014" w="2146">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5"/>
            <p:cNvSpPr/>
            <p:nvPr/>
          </p:nvSpPr>
          <p:spPr>
            <a:xfrm>
              <a:off x="4406025" y="4593075"/>
              <a:ext cx="56500" cy="78750"/>
            </a:xfrm>
            <a:custGeom>
              <a:rect b="b" l="l" r="r" t="t"/>
              <a:pathLst>
                <a:path extrusionOk="0" h="3150" w="226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5"/>
            <p:cNvSpPr/>
            <p:nvPr/>
          </p:nvSpPr>
          <p:spPr>
            <a:xfrm>
              <a:off x="4333550" y="4605625"/>
              <a:ext cx="56500" cy="78775"/>
            </a:xfrm>
            <a:custGeom>
              <a:rect b="b" l="l" r="r" t="t"/>
              <a:pathLst>
                <a:path extrusionOk="0" h="3151" w="226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5"/>
            <p:cNvSpPr/>
            <p:nvPr/>
          </p:nvSpPr>
          <p:spPr>
            <a:xfrm>
              <a:off x="4400875" y="4607325"/>
              <a:ext cx="63375" cy="48450"/>
            </a:xfrm>
            <a:custGeom>
              <a:rect b="b" l="l" r="r" t="t"/>
              <a:pathLst>
                <a:path extrusionOk="0" h="1938" w="2535">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
            <p:cNvSpPr/>
            <p:nvPr/>
          </p:nvSpPr>
          <p:spPr>
            <a:xfrm>
              <a:off x="4488175" y="4541125"/>
              <a:ext cx="57675" cy="57175"/>
            </a:xfrm>
            <a:custGeom>
              <a:rect b="b" l="l" r="r" t="t"/>
              <a:pathLst>
                <a:path extrusionOk="0" h="2287" w="2307">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5"/>
            <p:cNvSpPr/>
            <p:nvPr/>
          </p:nvSpPr>
          <p:spPr>
            <a:xfrm>
              <a:off x="4457375" y="4559400"/>
              <a:ext cx="53650" cy="75350"/>
            </a:xfrm>
            <a:custGeom>
              <a:rect b="b" l="l" r="r" t="t"/>
              <a:pathLst>
                <a:path extrusionOk="0" h="3014" w="2146">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5"/>
            <p:cNvSpPr/>
            <p:nvPr/>
          </p:nvSpPr>
          <p:spPr>
            <a:xfrm>
              <a:off x="4525275" y="4523450"/>
              <a:ext cx="53675" cy="75350"/>
            </a:xfrm>
            <a:custGeom>
              <a:rect b="b" l="l" r="r" t="t"/>
              <a:pathLst>
                <a:path extrusionOk="0" h="3014" w="2147">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5"/>
            <p:cNvSpPr/>
            <p:nvPr/>
          </p:nvSpPr>
          <p:spPr>
            <a:xfrm>
              <a:off x="4432275" y="4562825"/>
              <a:ext cx="53650" cy="75350"/>
            </a:xfrm>
            <a:custGeom>
              <a:rect b="b" l="l" r="r" t="t"/>
              <a:pathLst>
                <a:path extrusionOk="0" h="3014" w="2146">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5"/>
            <p:cNvSpPr/>
            <p:nvPr/>
          </p:nvSpPr>
          <p:spPr>
            <a:xfrm>
              <a:off x="4546950" y="4529725"/>
              <a:ext cx="56525" cy="78775"/>
            </a:xfrm>
            <a:custGeom>
              <a:rect b="b" l="l" r="r" t="t"/>
              <a:pathLst>
                <a:path extrusionOk="0" h="3151" w="2261">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5"/>
            <p:cNvSpPr/>
            <p:nvPr/>
          </p:nvSpPr>
          <p:spPr>
            <a:xfrm>
              <a:off x="4546950" y="4498900"/>
              <a:ext cx="56525" cy="78775"/>
            </a:xfrm>
            <a:custGeom>
              <a:rect b="b" l="l" r="r" t="t"/>
              <a:pathLst>
                <a:path extrusionOk="0" h="3151" w="2261">
                  <a:moveTo>
                    <a:pt x="1233" y="1"/>
                  </a:moveTo>
                  <a:cubicBezTo>
                    <a:pt x="503" y="868"/>
                    <a:pt x="1" y="2215"/>
                    <a:pt x="845" y="3151"/>
                  </a:cubicBezTo>
                  <a:cubicBezTo>
                    <a:pt x="845" y="3151"/>
                    <a:pt x="2261" y="2146"/>
                    <a:pt x="12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5"/>
            <p:cNvSpPr/>
            <p:nvPr/>
          </p:nvSpPr>
          <p:spPr>
            <a:xfrm>
              <a:off x="4478475" y="4534300"/>
              <a:ext cx="56525" cy="78750"/>
            </a:xfrm>
            <a:custGeom>
              <a:rect b="b" l="l" r="r" t="t"/>
              <a:pathLst>
                <a:path extrusionOk="0" h="3150" w="2261">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5"/>
            <p:cNvSpPr/>
            <p:nvPr/>
          </p:nvSpPr>
          <p:spPr>
            <a:xfrm>
              <a:off x="4533825" y="4484650"/>
              <a:ext cx="63375" cy="48600"/>
            </a:xfrm>
            <a:custGeom>
              <a:rect b="b" l="l" r="r" t="t"/>
              <a:pathLst>
                <a:path extrusionOk="0" h="1944" w="2535">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5"/>
            <p:cNvSpPr/>
            <p:nvPr/>
          </p:nvSpPr>
          <p:spPr>
            <a:xfrm>
              <a:off x="4621150" y="4419025"/>
              <a:ext cx="57075" cy="57150"/>
            </a:xfrm>
            <a:custGeom>
              <a:rect b="b" l="l" r="r" t="t"/>
              <a:pathLst>
                <a:path extrusionOk="0" h="2286" w="2283">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5"/>
            <p:cNvSpPr/>
            <p:nvPr/>
          </p:nvSpPr>
          <p:spPr>
            <a:xfrm>
              <a:off x="4590325" y="4437275"/>
              <a:ext cx="53675" cy="75350"/>
            </a:xfrm>
            <a:custGeom>
              <a:rect b="b" l="l" r="r" t="t"/>
              <a:pathLst>
                <a:path extrusionOk="0" h="3014" w="2147">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5"/>
            <p:cNvSpPr/>
            <p:nvPr/>
          </p:nvSpPr>
          <p:spPr>
            <a:xfrm>
              <a:off x="4658225" y="4400750"/>
              <a:ext cx="53100" cy="75350"/>
            </a:xfrm>
            <a:custGeom>
              <a:rect b="b" l="l" r="r" t="t"/>
              <a:pathLst>
                <a:path extrusionOk="0" h="3014" w="2124">
                  <a:moveTo>
                    <a:pt x="298" y="1"/>
                  </a:moveTo>
                  <a:cubicBezTo>
                    <a:pt x="1" y="1097"/>
                    <a:pt x="115" y="2535"/>
                    <a:pt x="1302" y="3014"/>
                  </a:cubicBezTo>
                  <a:cubicBezTo>
                    <a:pt x="1302" y="3014"/>
                    <a:pt x="2124" y="1507"/>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5"/>
            <p:cNvSpPr/>
            <p:nvPr/>
          </p:nvSpPr>
          <p:spPr>
            <a:xfrm>
              <a:off x="4565225" y="4440700"/>
              <a:ext cx="53650" cy="75350"/>
            </a:xfrm>
            <a:custGeom>
              <a:rect b="b" l="l" r="r" t="t"/>
              <a:pathLst>
                <a:path extrusionOk="0" h="3014" w="2146">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5"/>
            <p:cNvSpPr/>
            <p:nvPr/>
          </p:nvSpPr>
          <p:spPr>
            <a:xfrm>
              <a:off x="4679925" y="4407600"/>
              <a:ext cx="56500" cy="78200"/>
            </a:xfrm>
            <a:custGeom>
              <a:rect b="b" l="l" r="r" t="t"/>
              <a:pathLst>
                <a:path extrusionOk="0" h="3128" w="226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5"/>
            <p:cNvSpPr/>
            <p:nvPr/>
          </p:nvSpPr>
          <p:spPr>
            <a:xfrm>
              <a:off x="4611450" y="4412175"/>
              <a:ext cx="56500" cy="78775"/>
            </a:xfrm>
            <a:custGeom>
              <a:rect b="b" l="l" r="r" t="t"/>
              <a:pathLst>
                <a:path extrusionOk="0" h="3151" w="226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5"/>
            <p:cNvSpPr/>
            <p:nvPr/>
          </p:nvSpPr>
          <p:spPr>
            <a:xfrm>
              <a:off x="4660525" y="4446400"/>
              <a:ext cx="63350" cy="48050"/>
            </a:xfrm>
            <a:custGeom>
              <a:rect b="b" l="l" r="r" t="t"/>
              <a:pathLst>
                <a:path extrusionOk="0" h="1922" w="2534">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5"/>
            <p:cNvSpPr/>
            <p:nvPr/>
          </p:nvSpPr>
          <p:spPr>
            <a:xfrm>
              <a:off x="4747825" y="4380225"/>
              <a:ext cx="57075" cy="57150"/>
            </a:xfrm>
            <a:custGeom>
              <a:rect b="b" l="l" r="r" t="t"/>
              <a:pathLst>
                <a:path extrusionOk="0" h="2286" w="2283">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5"/>
            <p:cNvSpPr/>
            <p:nvPr/>
          </p:nvSpPr>
          <p:spPr>
            <a:xfrm>
              <a:off x="4717000" y="4398475"/>
              <a:ext cx="53675" cy="75350"/>
            </a:xfrm>
            <a:custGeom>
              <a:rect b="b" l="l" r="r" t="t"/>
              <a:pathLst>
                <a:path extrusionOk="0" h="3014" w="2147">
                  <a:moveTo>
                    <a:pt x="298" y="1"/>
                  </a:moveTo>
                  <a:cubicBezTo>
                    <a:pt x="1" y="1096"/>
                    <a:pt x="115" y="2534"/>
                    <a:pt x="1302" y="3014"/>
                  </a:cubicBezTo>
                  <a:cubicBezTo>
                    <a:pt x="1302" y="3014"/>
                    <a:pt x="2146" y="1484"/>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5"/>
            <p:cNvSpPr/>
            <p:nvPr/>
          </p:nvSpPr>
          <p:spPr>
            <a:xfrm>
              <a:off x="4784925" y="4361950"/>
              <a:ext cx="53075" cy="75350"/>
            </a:xfrm>
            <a:custGeom>
              <a:rect b="b" l="l" r="r" t="t"/>
              <a:pathLst>
                <a:path extrusionOk="0" h="3014" w="2123">
                  <a:moveTo>
                    <a:pt x="297" y="1"/>
                  </a:moveTo>
                  <a:cubicBezTo>
                    <a:pt x="0" y="1096"/>
                    <a:pt x="114" y="2534"/>
                    <a:pt x="1301" y="3014"/>
                  </a:cubicBezTo>
                  <a:cubicBezTo>
                    <a:pt x="1301" y="3014"/>
                    <a:pt x="2123" y="1507"/>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5"/>
            <p:cNvSpPr/>
            <p:nvPr/>
          </p:nvSpPr>
          <p:spPr>
            <a:xfrm>
              <a:off x="4691900" y="4401900"/>
              <a:ext cx="53675" cy="75350"/>
            </a:xfrm>
            <a:custGeom>
              <a:rect b="b" l="l" r="r" t="t"/>
              <a:pathLst>
                <a:path extrusionOk="0" h="3014" w="2147">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5"/>
            <p:cNvSpPr/>
            <p:nvPr/>
          </p:nvSpPr>
          <p:spPr>
            <a:xfrm>
              <a:off x="4806600" y="4368800"/>
              <a:ext cx="56525" cy="78775"/>
            </a:xfrm>
            <a:custGeom>
              <a:rect b="b" l="l" r="r" t="t"/>
              <a:pathLst>
                <a:path extrusionOk="0" h="3151" w="2261">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5"/>
            <p:cNvSpPr/>
            <p:nvPr/>
          </p:nvSpPr>
          <p:spPr>
            <a:xfrm>
              <a:off x="4738125" y="4373375"/>
              <a:ext cx="56525" cy="78775"/>
            </a:xfrm>
            <a:custGeom>
              <a:rect b="b" l="l" r="r" t="t"/>
              <a:pathLst>
                <a:path extrusionOk="0" h="3151" w="2261">
                  <a:moveTo>
                    <a:pt x="1233" y="0"/>
                  </a:moveTo>
                  <a:cubicBezTo>
                    <a:pt x="503" y="845"/>
                    <a:pt x="0" y="2214"/>
                    <a:pt x="845" y="3150"/>
                  </a:cubicBezTo>
                  <a:cubicBezTo>
                    <a:pt x="845" y="3150"/>
                    <a:pt x="2260"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5"/>
            <p:cNvSpPr/>
            <p:nvPr/>
          </p:nvSpPr>
          <p:spPr>
            <a:xfrm>
              <a:off x="4814025" y="4388200"/>
              <a:ext cx="55925" cy="63375"/>
            </a:xfrm>
            <a:custGeom>
              <a:rect b="b" l="l" r="r" t="t"/>
              <a:pathLst>
                <a:path extrusionOk="0" h="2535" w="2237">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5"/>
            <p:cNvSpPr/>
            <p:nvPr/>
          </p:nvSpPr>
          <p:spPr>
            <a:xfrm>
              <a:off x="4913300" y="4349400"/>
              <a:ext cx="54800" cy="70225"/>
            </a:xfrm>
            <a:custGeom>
              <a:rect b="b" l="l" r="r" t="t"/>
              <a:pathLst>
                <a:path extrusionOk="0" h="2809" w="2192">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5"/>
            <p:cNvSpPr/>
            <p:nvPr/>
          </p:nvSpPr>
          <p:spPr>
            <a:xfrm>
              <a:off x="4867075" y="4360250"/>
              <a:ext cx="55950" cy="79350"/>
            </a:xfrm>
            <a:custGeom>
              <a:rect b="b" l="l" r="r" t="t"/>
              <a:pathLst>
                <a:path extrusionOk="0" h="3174" w="2238">
                  <a:moveTo>
                    <a:pt x="891" y="0"/>
                  </a:moveTo>
                  <a:cubicBezTo>
                    <a:pt x="298" y="959"/>
                    <a:pt x="1" y="2374"/>
                    <a:pt x="1005" y="3173"/>
                  </a:cubicBezTo>
                  <a:cubicBezTo>
                    <a:pt x="1005" y="3173"/>
                    <a:pt x="2238" y="1940"/>
                    <a:pt x="8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5"/>
            <p:cNvSpPr/>
            <p:nvPr/>
          </p:nvSpPr>
          <p:spPr>
            <a:xfrm>
              <a:off x="4942400" y="4344275"/>
              <a:ext cx="55375" cy="79325"/>
            </a:xfrm>
            <a:custGeom>
              <a:rect b="b" l="l" r="r" t="t"/>
              <a:pathLst>
                <a:path extrusionOk="0" h="3173" w="2215">
                  <a:moveTo>
                    <a:pt x="891" y="0"/>
                  </a:moveTo>
                  <a:cubicBezTo>
                    <a:pt x="298" y="982"/>
                    <a:pt x="1" y="2397"/>
                    <a:pt x="982" y="3173"/>
                  </a:cubicBezTo>
                  <a:cubicBezTo>
                    <a:pt x="982" y="3173"/>
                    <a:pt x="2215" y="1963"/>
                    <a:pt x="8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5"/>
            <p:cNvSpPr/>
            <p:nvPr/>
          </p:nvSpPr>
          <p:spPr>
            <a:xfrm>
              <a:off x="4845400" y="4364250"/>
              <a:ext cx="55950" cy="79325"/>
            </a:xfrm>
            <a:custGeom>
              <a:rect b="b" l="l" r="r" t="t"/>
              <a:pathLst>
                <a:path extrusionOk="0" h="3173" w="2238">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5"/>
            <p:cNvSpPr/>
            <p:nvPr/>
          </p:nvSpPr>
          <p:spPr>
            <a:xfrm>
              <a:off x="4960675" y="4363675"/>
              <a:ext cx="54800" cy="72500"/>
            </a:xfrm>
            <a:custGeom>
              <a:rect b="b" l="l" r="r" t="t"/>
              <a:pathLst>
                <a:path extrusionOk="0" h="2900" w="2192">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5"/>
            <p:cNvSpPr/>
            <p:nvPr/>
          </p:nvSpPr>
          <p:spPr>
            <a:xfrm>
              <a:off x="4893325" y="4348825"/>
              <a:ext cx="54825" cy="72500"/>
            </a:xfrm>
            <a:custGeom>
              <a:rect b="b" l="l" r="r" t="t"/>
              <a:pathLst>
                <a:path extrusionOk="0" h="2900" w="2193">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5"/>
            <p:cNvSpPr/>
            <p:nvPr/>
          </p:nvSpPr>
          <p:spPr>
            <a:xfrm>
              <a:off x="5040550" y="4308325"/>
              <a:ext cx="55375" cy="63350"/>
            </a:xfrm>
            <a:custGeom>
              <a:rect b="b" l="l" r="r" t="t"/>
              <a:pathLst>
                <a:path extrusionOk="0" h="2534" w="2215">
                  <a:moveTo>
                    <a:pt x="1" y="0"/>
                  </a:moveTo>
                  <a:cubicBezTo>
                    <a:pt x="69" y="1119"/>
                    <a:pt x="640" y="2443"/>
                    <a:pt x="1918" y="2534"/>
                  </a:cubicBezTo>
                  <a:cubicBezTo>
                    <a:pt x="1918" y="2534"/>
                    <a:pt x="2215" y="82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5"/>
            <p:cNvSpPr/>
            <p:nvPr/>
          </p:nvSpPr>
          <p:spPr>
            <a:xfrm>
              <a:off x="5139850" y="4269525"/>
              <a:ext cx="54225" cy="70200"/>
            </a:xfrm>
            <a:custGeom>
              <a:rect b="b" l="l" r="r" t="t"/>
              <a:pathLst>
                <a:path extrusionOk="0" h="2808" w="2169">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5"/>
            <p:cNvSpPr/>
            <p:nvPr/>
          </p:nvSpPr>
          <p:spPr>
            <a:xfrm>
              <a:off x="5093625" y="4280350"/>
              <a:ext cx="55375" cy="79350"/>
            </a:xfrm>
            <a:custGeom>
              <a:rect b="b" l="l" r="r" t="t"/>
              <a:pathLst>
                <a:path extrusionOk="0" h="3174" w="2215">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5"/>
            <p:cNvSpPr/>
            <p:nvPr/>
          </p:nvSpPr>
          <p:spPr>
            <a:xfrm>
              <a:off x="5168375" y="4264950"/>
              <a:ext cx="55950" cy="78775"/>
            </a:xfrm>
            <a:custGeom>
              <a:rect b="b" l="l" r="r" t="t"/>
              <a:pathLst>
                <a:path extrusionOk="0" h="3151" w="2238">
                  <a:moveTo>
                    <a:pt x="891" y="1"/>
                  </a:moveTo>
                  <a:cubicBezTo>
                    <a:pt x="297" y="959"/>
                    <a:pt x="1" y="2374"/>
                    <a:pt x="1005" y="3150"/>
                  </a:cubicBezTo>
                  <a:cubicBezTo>
                    <a:pt x="1005" y="3150"/>
                    <a:pt x="2238" y="1941"/>
                    <a:pt x="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5"/>
            <p:cNvSpPr/>
            <p:nvPr/>
          </p:nvSpPr>
          <p:spPr>
            <a:xfrm>
              <a:off x="5068525" y="4276925"/>
              <a:ext cx="55375" cy="78775"/>
            </a:xfrm>
            <a:custGeom>
              <a:rect b="b" l="l" r="r" t="t"/>
              <a:pathLst>
                <a:path extrusionOk="0" h="3151" w="2215">
                  <a:moveTo>
                    <a:pt x="868" y="1"/>
                  </a:moveTo>
                  <a:cubicBezTo>
                    <a:pt x="274" y="960"/>
                    <a:pt x="0" y="2375"/>
                    <a:pt x="982" y="3151"/>
                  </a:cubicBezTo>
                  <a:cubicBezTo>
                    <a:pt x="982" y="3151"/>
                    <a:pt x="2214" y="1941"/>
                    <a:pt x="8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5"/>
            <p:cNvSpPr/>
            <p:nvPr/>
          </p:nvSpPr>
          <p:spPr>
            <a:xfrm>
              <a:off x="5187200" y="4283775"/>
              <a:ext cx="54825" cy="72500"/>
            </a:xfrm>
            <a:custGeom>
              <a:rect b="b" l="l" r="r" t="t"/>
              <a:pathLst>
                <a:path extrusionOk="0" h="2900" w="2193">
                  <a:moveTo>
                    <a:pt x="1804" y="1"/>
                  </a:moveTo>
                  <a:cubicBezTo>
                    <a:pt x="868" y="617"/>
                    <a:pt x="1" y="1758"/>
                    <a:pt x="549" y="2900"/>
                  </a:cubicBezTo>
                  <a:cubicBezTo>
                    <a:pt x="549" y="2900"/>
                    <a:pt x="2192" y="2329"/>
                    <a:pt x="18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5"/>
            <p:cNvSpPr/>
            <p:nvPr/>
          </p:nvSpPr>
          <p:spPr>
            <a:xfrm>
              <a:off x="5119875" y="4268950"/>
              <a:ext cx="54800" cy="72500"/>
            </a:xfrm>
            <a:custGeom>
              <a:rect b="b" l="l" r="r" t="t"/>
              <a:pathLst>
                <a:path extrusionOk="0" h="2900" w="2192">
                  <a:moveTo>
                    <a:pt x="1804" y="0"/>
                  </a:moveTo>
                  <a:cubicBezTo>
                    <a:pt x="868" y="617"/>
                    <a:pt x="0" y="1758"/>
                    <a:pt x="548" y="2899"/>
                  </a:cubicBezTo>
                  <a:cubicBezTo>
                    <a:pt x="548" y="2899"/>
                    <a:pt x="2192" y="2328"/>
                    <a:pt x="18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5"/>
            <p:cNvSpPr/>
            <p:nvPr/>
          </p:nvSpPr>
          <p:spPr>
            <a:xfrm>
              <a:off x="5196350" y="4288350"/>
              <a:ext cx="57075" cy="78200"/>
            </a:xfrm>
            <a:custGeom>
              <a:rect b="b" l="l" r="r" t="t"/>
              <a:pathLst>
                <a:path extrusionOk="0" h="3128" w="2283">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5"/>
            <p:cNvSpPr/>
            <p:nvPr/>
          </p:nvSpPr>
          <p:spPr>
            <a:xfrm>
              <a:off x="5288200" y="4332850"/>
              <a:ext cx="55950" cy="75350"/>
            </a:xfrm>
            <a:custGeom>
              <a:rect b="b" l="l" r="r" t="t"/>
              <a:pathLst>
                <a:path extrusionOk="0" h="3014" w="2238">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5"/>
            <p:cNvSpPr/>
            <p:nvPr/>
          </p:nvSpPr>
          <p:spPr>
            <a:xfrm>
              <a:off x="5243700" y="4321450"/>
              <a:ext cx="57650" cy="58225"/>
            </a:xfrm>
            <a:custGeom>
              <a:rect b="b" l="l" r="r" t="t"/>
              <a:pathLst>
                <a:path extrusionOk="0" h="2329" w="2306">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5"/>
            <p:cNvSpPr/>
            <p:nvPr/>
          </p:nvSpPr>
          <p:spPr>
            <a:xfrm>
              <a:off x="5308175" y="4363100"/>
              <a:ext cx="57675" cy="58225"/>
            </a:xfrm>
            <a:custGeom>
              <a:rect b="b" l="l" r="r" t="t"/>
              <a:pathLst>
                <a:path extrusionOk="0" h="2329" w="2307">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5"/>
            <p:cNvSpPr/>
            <p:nvPr/>
          </p:nvSpPr>
          <p:spPr>
            <a:xfrm>
              <a:off x="5228300" y="4300900"/>
              <a:ext cx="57650" cy="58225"/>
            </a:xfrm>
            <a:custGeom>
              <a:rect b="b" l="l" r="r" t="t"/>
              <a:pathLst>
                <a:path extrusionOk="0" h="2329" w="2306">
                  <a:moveTo>
                    <a:pt x="2306" y="1"/>
                  </a:moveTo>
                  <a:cubicBezTo>
                    <a:pt x="1210" y="274"/>
                    <a:pt x="0" y="1073"/>
                    <a:pt x="160" y="2329"/>
                  </a:cubicBezTo>
                  <a:cubicBezTo>
                    <a:pt x="160" y="2329"/>
                    <a:pt x="1895" y="2329"/>
                    <a:pt x="23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5"/>
            <p:cNvSpPr/>
            <p:nvPr/>
          </p:nvSpPr>
          <p:spPr>
            <a:xfrm>
              <a:off x="5308175" y="4403850"/>
              <a:ext cx="73650" cy="35150"/>
            </a:xfrm>
            <a:custGeom>
              <a:rect b="b" l="l" r="r" t="t"/>
              <a:pathLst>
                <a:path extrusionOk="0" h="1406" w="2946">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5"/>
            <p:cNvSpPr/>
            <p:nvPr/>
          </p:nvSpPr>
          <p:spPr>
            <a:xfrm>
              <a:off x="5271100" y="4345975"/>
              <a:ext cx="73625" cy="35050"/>
            </a:xfrm>
            <a:custGeom>
              <a:rect b="b" l="l" r="r" t="t"/>
              <a:pathLst>
                <a:path extrusionOk="0" h="1402" w="2945">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5"/>
            <p:cNvSpPr/>
            <p:nvPr/>
          </p:nvSpPr>
          <p:spPr>
            <a:xfrm>
              <a:off x="5327575" y="4445275"/>
              <a:ext cx="56525" cy="78775"/>
            </a:xfrm>
            <a:custGeom>
              <a:rect b="b" l="l" r="r" t="t"/>
              <a:pathLst>
                <a:path extrusionOk="0" h="3151" w="2261">
                  <a:moveTo>
                    <a:pt x="1256" y="0"/>
                  </a:moveTo>
                  <a:cubicBezTo>
                    <a:pt x="526" y="845"/>
                    <a:pt x="1" y="2192"/>
                    <a:pt x="845" y="3150"/>
                  </a:cubicBezTo>
                  <a:cubicBezTo>
                    <a:pt x="845" y="3150"/>
                    <a:pt x="2261" y="2146"/>
                    <a:pt x="12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5"/>
            <p:cNvSpPr/>
            <p:nvPr/>
          </p:nvSpPr>
          <p:spPr>
            <a:xfrm>
              <a:off x="5418875" y="4489775"/>
              <a:ext cx="55950" cy="75925"/>
            </a:xfrm>
            <a:custGeom>
              <a:rect b="b" l="l" r="r" t="t"/>
              <a:pathLst>
                <a:path extrusionOk="0" h="3037" w="2238">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5"/>
            <p:cNvSpPr/>
            <p:nvPr/>
          </p:nvSpPr>
          <p:spPr>
            <a:xfrm>
              <a:off x="5374375" y="4478375"/>
              <a:ext cx="57650" cy="58225"/>
            </a:xfrm>
            <a:custGeom>
              <a:rect b="b" l="l" r="r" t="t"/>
              <a:pathLst>
                <a:path extrusionOk="0" h="2329" w="2306">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5"/>
            <p:cNvSpPr/>
            <p:nvPr/>
          </p:nvSpPr>
          <p:spPr>
            <a:xfrm>
              <a:off x="5438850" y="4520600"/>
              <a:ext cx="57675" cy="57650"/>
            </a:xfrm>
            <a:custGeom>
              <a:rect b="b" l="l" r="r" t="t"/>
              <a:pathLst>
                <a:path extrusionOk="0" h="2306" w="2307">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5"/>
            <p:cNvSpPr/>
            <p:nvPr/>
          </p:nvSpPr>
          <p:spPr>
            <a:xfrm>
              <a:off x="5359550" y="4458400"/>
              <a:ext cx="57650" cy="57650"/>
            </a:xfrm>
            <a:custGeom>
              <a:rect b="b" l="l" r="r" t="t"/>
              <a:pathLst>
                <a:path extrusionOk="0" h="2306" w="2306">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5"/>
            <p:cNvSpPr/>
            <p:nvPr/>
          </p:nvSpPr>
          <p:spPr>
            <a:xfrm>
              <a:off x="5439425" y="4561100"/>
              <a:ext cx="73075" cy="35075"/>
            </a:xfrm>
            <a:custGeom>
              <a:rect b="b" l="l" r="r" t="t"/>
              <a:pathLst>
                <a:path extrusionOk="0" h="1403" w="2923">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5"/>
            <p:cNvSpPr/>
            <p:nvPr/>
          </p:nvSpPr>
          <p:spPr>
            <a:xfrm>
              <a:off x="5401775" y="4503150"/>
              <a:ext cx="73625" cy="35150"/>
            </a:xfrm>
            <a:custGeom>
              <a:rect b="b" l="l" r="r" t="t"/>
              <a:pathLst>
                <a:path extrusionOk="0" h="1406" w="2945">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5"/>
            <p:cNvSpPr/>
            <p:nvPr/>
          </p:nvSpPr>
          <p:spPr>
            <a:xfrm>
              <a:off x="5434875" y="4550275"/>
              <a:ext cx="57075" cy="78200"/>
            </a:xfrm>
            <a:custGeom>
              <a:rect b="b" l="l" r="r" t="t"/>
              <a:pathLst>
                <a:path extrusionOk="0" h="3128" w="2283">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5"/>
            <p:cNvSpPr/>
            <p:nvPr/>
          </p:nvSpPr>
          <p:spPr>
            <a:xfrm>
              <a:off x="5526725" y="4594775"/>
              <a:ext cx="55950" cy="75350"/>
            </a:xfrm>
            <a:custGeom>
              <a:rect b="b" l="l" r="r" t="t"/>
              <a:pathLst>
                <a:path extrusionOk="0" h="3014" w="2238">
                  <a:moveTo>
                    <a:pt x="1599" y="1"/>
                  </a:moveTo>
                  <a:cubicBezTo>
                    <a:pt x="731" y="708"/>
                    <a:pt x="1" y="1941"/>
                    <a:pt x="663" y="3013"/>
                  </a:cubicBezTo>
                  <a:cubicBezTo>
                    <a:pt x="663" y="3013"/>
                    <a:pt x="2238" y="2260"/>
                    <a:pt x="15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5"/>
            <p:cNvSpPr/>
            <p:nvPr/>
          </p:nvSpPr>
          <p:spPr>
            <a:xfrm>
              <a:off x="5482225" y="4583375"/>
              <a:ext cx="57650" cy="57650"/>
            </a:xfrm>
            <a:custGeom>
              <a:rect b="b" l="l" r="r" t="t"/>
              <a:pathLst>
                <a:path extrusionOk="0" h="2306" w="2306">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5"/>
            <p:cNvSpPr/>
            <p:nvPr/>
          </p:nvSpPr>
          <p:spPr>
            <a:xfrm>
              <a:off x="5546700" y="4625025"/>
              <a:ext cx="57675" cy="58225"/>
            </a:xfrm>
            <a:custGeom>
              <a:rect b="b" l="l" r="r" t="t"/>
              <a:pathLst>
                <a:path extrusionOk="0" h="2329" w="2307">
                  <a:moveTo>
                    <a:pt x="2306" y="0"/>
                  </a:moveTo>
                  <a:cubicBezTo>
                    <a:pt x="1188" y="274"/>
                    <a:pt x="1" y="1073"/>
                    <a:pt x="138" y="2328"/>
                  </a:cubicBezTo>
                  <a:cubicBezTo>
                    <a:pt x="138" y="2328"/>
                    <a:pt x="1873"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5"/>
            <p:cNvSpPr/>
            <p:nvPr/>
          </p:nvSpPr>
          <p:spPr>
            <a:xfrm>
              <a:off x="5466825" y="4562825"/>
              <a:ext cx="57650" cy="58225"/>
            </a:xfrm>
            <a:custGeom>
              <a:rect b="b" l="l" r="r" t="t"/>
              <a:pathLst>
                <a:path extrusionOk="0" h="2329" w="2306">
                  <a:moveTo>
                    <a:pt x="2306" y="0"/>
                  </a:moveTo>
                  <a:cubicBezTo>
                    <a:pt x="1210" y="274"/>
                    <a:pt x="0" y="1073"/>
                    <a:pt x="160" y="2328"/>
                  </a:cubicBezTo>
                  <a:cubicBezTo>
                    <a:pt x="160" y="2328"/>
                    <a:pt x="1895"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5"/>
            <p:cNvSpPr/>
            <p:nvPr/>
          </p:nvSpPr>
          <p:spPr>
            <a:xfrm>
              <a:off x="5546700" y="4665775"/>
              <a:ext cx="73650" cy="35150"/>
            </a:xfrm>
            <a:custGeom>
              <a:rect b="b" l="l" r="r" t="t"/>
              <a:pathLst>
                <a:path extrusionOk="0" h="1406" w="2946">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5"/>
            <p:cNvSpPr/>
            <p:nvPr/>
          </p:nvSpPr>
          <p:spPr>
            <a:xfrm>
              <a:off x="5509625" y="4607625"/>
              <a:ext cx="73625" cy="35275"/>
            </a:xfrm>
            <a:custGeom>
              <a:rect b="b" l="l" r="r" t="t"/>
              <a:pathLst>
                <a:path extrusionOk="0" h="1411" w="2945">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5"/>
            <p:cNvSpPr/>
            <p:nvPr/>
          </p:nvSpPr>
          <p:spPr>
            <a:xfrm>
              <a:off x="5530150" y="4678650"/>
              <a:ext cx="64525" cy="46250"/>
            </a:xfrm>
            <a:custGeom>
              <a:rect b="b" l="l" r="r" t="t"/>
              <a:pathLst>
                <a:path extrusionOk="0" h="1850" w="2581">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5"/>
            <p:cNvSpPr/>
            <p:nvPr/>
          </p:nvSpPr>
          <p:spPr>
            <a:xfrm>
              <a:off x="5547850" y="4789725"/>
              <a:ext cx="70775" cy="38000"/>
            </a:xfrm>
            <a:custGeom>
              <a:rect b="b" l="l" r="r" t="t"/>
              <a:pathLst>
                <a:path extrusionOk="0" h="1520" w="2831">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5"/>
            <p:cNvSpPr/>
            <p:nvPr/>
          </p:nvSpPr>
          <p:spPr>
            <a:xfrm>
              <a:off x="5539300" y="4735725"/>
              <a:ext cx="78750" cy="29200"/>
            </a:xfrm>
            <a:custGeom>
              <a:rect b="b" l="l" r="r" t="t"/>
              <a:pathLst>
                <a:path extrusionOk="0" h="1168" w="315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5"/>
            <p:cNvSpPr/>
            <p:nvPr/>
          </p:nvSpPr>
          <p:spPr>
            <a:xfrm>
              <a:off x="5554700" y="4815025"/>
              <a:ext cx="79350" cy="29225"/>
            </a:xfrm>
            <a:custGeom>
              <a:rect b="b" l="l" r="r" t="t"/>
              <a:pathLst>
                <a:path extrusionOk="0" h="1169" w="3174">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5"/>
            <p:cNvSpPr/>
            <p:nvPr/>
          </p:nvSpPr>
          <p:spPr>
            <a:xfrm>
              <a:off x="5545575" y="4714500"/>
              <a:ext cx="79325" cy="29175"/>
            </a:xfrm>
            <a:custGeom>
              <a:rect b="b" l="l" r="r" t="t"/>
              <a:pathLst>
                <a:path extrusionOk="0" h="1167" w="3173">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5"/>
            <p:cNvSpPr/>
            <p:nvPr/>
          </p:nvSpPr>
          <p:spPr>
            <a:xfrm>
              <a:off x="5541575" y="4833750"/>
              <a:ext cx="71925" cy="38275"/>
            </a:xfrm>
            <a:custGeom>
              <a:rect b="b" l="l" r="r" t="t"/>
              <a:pathLst>
                <a:path extrusionOk="0" h="1531" w="2877">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5"/>
            <p:cNvSpPr/>
            <p:nvPr/>
          </p:nvSpPr>
          <p:spPr>
            <a:xfrm>
              <a:off x="5538725" y="4779175"/>
              <a:ext cx="71925" cy="38500"/>
            </a:xfrm>
            <a:custGeom>
              <a:rect b="b" l="l" r="r" t="t"/>
              <a:pathLst>
                <a:path extrusionOk="0" h="1540" w="2877">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5"/>
            <p:cNvSpPr/>
            <p:nvPr/>
          </p:nvSpPr>
          <p:spPr>
            <a:xfrm>
              <a:off x="5534150" y="4755800"/>
              <a:ext cx="71925" cy="38475"/>
            </a:xfrm>
            <a:custGeom>
              <a:rect b="b" l="l" r="r" t="t"/>
              <a:pathLst>
                <a:path extrusionOk="0" h="1539" w="2877">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5"/>
            <p:cNvSpPr/>
            <p:nvPr/>
          </p:nvSpPr>
          <p:spPr>
            <a:xfrm>
              <a:off x="5492500" y="4845525"/>
              <a:ext cx="77625" cy="30850"/>
            </a:xfrm>
            <a:custGeom>
              <a:rect b="b" l="l" r="r" t="t"/>
              <a:pathLst>
                <a:path extrusionOk="0" h="1234" w="3105">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5"/>
            <p:cNvSpPr/>
            <p:nvPr/>
          </p:nvSpPr>
          <p:spPr>
            <a:xfrm>
              <a:off x="5484500" y="4948625"/>
              <a:ext cx="79350" cy="29275"/>
            </a:xfrm>
            <a:custGeom>
              <a:rect b="b" l="l" r="r" t="t"/>
              <a:pathLst>
                <a:path extrusionOk="0" h="1171" w="3174">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5"/>
            <p:cNvSpPr/>
            <p:nvPr/>
          </p:nvSpPr>
          <p:spPr>
            <a:xfrm>
              <a:off x="5491350" y="4896825"/>
              <a:ext cx="73075" cy="36500"/>
            </a:xfrm>
            <a:custGeom>
              <a:rect b="b" l="l" r="r" t="t"/>
              <a:pathLst>
                <a:path extrusionOk="0" h="1460" w="2923">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5"/>
            <p:cNvSpPr/>
            <p:nvPr/>
          </p:nvSpPr>
          <p:spPr>
            <a:xfrm>
              <a:off x="5505050" y="4875450"/>
              <a:ext cx="73075" cy="36575"/>
            </a:xfrm>
            <a:custGeom>
              <a:rect b="b" l="l" r="r" t="t"/>
              <a:pathLst>
                <a:path extrusionOk="0" h="1463" w="2923">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5"/>
            <p:cNvSpPr/>
            <p:nvPr/>
          </p:nvSpPr>
          <p:spPr>
            <a:xfrm>
              <a:off x="5498200" y="4923400"/>
              <a:ext cx="57100" cy="58300"/>
            </a:xfrm>
            <a:custGeom>
              <a:rect b="b" l="l" r="r" t="t"/>
              <a:pathLst>
                <a:path extrusionOk="0" h="2332" w="2284">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5"/>
            <p:cNvSpPr/>
            <p:nvPr/>
          </p:nvSpPr>
          <p:spPr>
            <a:xfrm>
              <a:off x="3906150" y="4619875"/>
              <a:ext cx="86175" cy="60425"/>
            </a:xfrm>
            <a:custGeom>
              <a:rect b="b" l="l" r="r" t="t"/>
              <a:pathLst>
                <a:path extrusionOk="0" h="2417" w="3447">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5"/>
            <p:cNvSpPr/>
            <p:nvPr/>
          </p:nvSpPr>
          <p:spPr>
            <a:xfrm>
              <a:off x="4046525" y="4534300"/>
              <a:ext cx="71925" cy="103300"/>
            </a:xfrm>
            <a:custGeom>
              <a:rect b="b" l="l" r="r" t="t"/>
              <a:pathLst>
                <a:path extrusionOk="0" h="4132" w="2877">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5"/>
            <p:cNvSpPr/>
            <p:nvPr/>
          </p:nvSpPr>
          <p:spPr>
            <a:xfrm>
              <a:off x="3713275" y="4753400"/>
              <a:ext cx="85600" cy="61925"/>
            </a:xfrm>
            <a:custGeom>
              <a:rect b="b" l="l" r="r" t="t"/>
              <a:pathLst>
                <a:path extrusionOk="0" h="2477" w="3424">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5"/>
            <p:cNvSpPr/>
            <p:nvPr/>
          </p:nvSpPr>
          <p:spPr>
            <a:xfrm>
              <a:off x="3833675" y="4883525"/>
              <a:ext cx="71350" cy="90175"/>
            </a:xfrm>
            <a:custGeom>
              <a:rect b="b" l="l" r="r" t="t"/>
              <a:pathLst>
                <a:path extrusionOk="0" h="3607" w="2854">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5"/>
            <p:cNvSpPr/>
            <p:nvPr/>
          </p:nvSpPr>
          <p:spPr>
            <a:xfrm>
              <a:off x="3805700" y="4674675"/>
              <a:ext cx="86200" cy="60800"/>
            </a:xfrm>
            <a:custGeom>
              <a:rect b="b" l="l" r="r" t="t"/>
              <a:pathLst>
                <a:path extrusionOk="0" h="2432" w="3448">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5"/>
            <p:cNvSpPr/>
            <p:nvPr/>
          </p:nvSpPr>
          <p:spPr>
            <a:xfrm>
              <a:off x="4105850" y="4700350"/>
              <a:ext cx="70800" cy="97600"/>
            </a:xfrm>
            <a:custGeom>
              <a:rect b="b" l="l" r="r" t="t"/>
              <a:pathLst>
                <a:path extrusionOk="0" h="3904" w="2832">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5"/>
            <p:cNvSpPr/>
            <p:nvPr/>
          </p:nvSpPr>
          <p:spPr>
            <a:xfrm>
              <a:off x="3955775" y="4790725"/>
              <a:ext cx="95900" cy="48625"/>
            </a:xfrm>
            <a:custGeom>
              <a:rect b="b" l="l" r="r" t="t"/>
              <a:pathLst>
                <a:path extrusionOk="0" h="1945" w="3836">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5"/>
            <p:cNvSpPr/>
            <p:nvPr/>
          </p:nvSpPr>
          <p:spPr>
            <a:xfrm>
              <a:off x="3800000" y="4708325"/>
              <a:ext cx="69650" cy="101600"/>
            </a:xfrm>
            <a:custGeom>
              <a:rect b="b" l="l" r="r" t="t"/>
              <a:pathLst>
                <a:path extrusionOk="0" h="4064" w="2786">
                  <a:moveTo>
                    <a:pt x="571" y="1"/>
                  </a:moveTo>
                  <a:cubicBezTo>
                    <a:pt x="46" y="1370"/>
                    <a:pt x="1" y="3288"/>
                    <a:pt x="1484" y="4064"/>
                  </a:cubicBezTo>
                  <a:cubicBezTo>
                    <a:pt x="1484" y="4064"/>
                    <a:pt x="2785" y="2192"/>
                    <a:pt x="5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5"/>
            <p:cNvSpPr/>
            <p:nvPr/>
          </p:nvSpPr>
          <p:spPr>
            <a:xfrm>
              <a:off x="3753200" y="4955975"/>
              <a:ext cx="76500" cy="71800"/>
            </a:xfrm>
            <a:custGeom>
              <a:rect b="b" l="l" r="r" t="t"/>
              <a:pathLst>
                <a:path extrusionOk="0" h="2872" w="306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5"/>
            <p:cNvSpPr/>
            <p:nvPr/>
          </p:nvSpPr>
          <p:spPr>
            <a:xfrm>
              <a:off x="3867900" y="4762550"/>
              <a:ext cx="70225" cy="98175"/>
            </a:xfrm>
            <a:custGeom>
              <a:rect b="b" l="l" r="r" t="t"/>
              <a:pathLst>
                <a:path extrusionOk="0" h="3927" w="2809">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5"/>
            <p:cNvSpPr/>
            <p:nvPr/>
          </p:nvSpPr>
          <p:spPr>
            <a:xfrm>
              <a:off x="4797475" y="4320875"/>
              <a:ext cx="71925" cy="86175"/>
            </a:xfrm>
            <a:custGeom>
              <a:rect b="b" l="l" r="r" t="t"/>
              <a:pathLst>
                <a:path extrusionOk="0" h="3447" w="2877">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5"/>
            <p:cNvSpPr/>
            <p:nvPr/>
          </p:nvSpPr>
          <p:spPr>
            <a:xfrm>
              <a:off x="4930425" y="4301475"/>
              <a:ext cx="74200" cy="101025"/>
            </a:xfrm>
            <a:custGeom>
              <a:rect b="b" l="l" r="r" t="t"/>
              <a:pathLst>
                <a:path extrusionOk="0" h="4041" w="2968">
                  <a:moveTo>
                    <a:pt x="2009" y="0"/>
                  </a:moveTo>
                  <a:cubicBezTo>
                    <a:pt x="891" y="982"/>
                    <a:pt x="0" y="2671"/>
                    <a:pt x="959" y="4040"/>
                  </a:cubicBezTo>
                  <a:cubicBezTo>
                    <a:pt x="959" y="4040"/>
                    <a:pt x="2968" y="2968"/>
                    <a:pt x="20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5"/>
            <p:cNvSpPr/>
            <p:nvPr/>
          </p:nvSpPr>
          <p:spPr>
            <a:xfrm>
              <a:off x="4569225" y="4374500"/>
              <a:ext cx="71350" cy="87350"/>
            </a:xfrm>
            <a:custGeom>
              <a:rect b="b" l="l" r="r" t="t"/>
              <a:pathLst>
                <a:path extrusionOk="0" h="3494" w="2854">
                  <a:moveTo>
                    <a:pt x="0" y="1"/>
                  </a:moveTo>
                  <a:cubicBezTo>
                    <a:pt x="0" y="1485"/>
                    <a:pt x="662" y="3288"/>
                    <a:pt x="2305" y="3493"/>
                  </a:cubicBezTo>
                  <a:cubicBezTo>
                    <a:pt x="2305" y="3493"/>
                    <a:pt x="2853" y="125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5"/>
            <p:cNvSpPr/>
            <p:nvPr/>
          </p:nvSpPr>
          <p:spPr>
            <a:xfrm>
              <a:off x="4615425" y="4540575"/>
              <a:ext cx="71375" cy="103300"/>
            </a:xfrm>
            <a:custGeom>
              <a:rect b="b" l="l" r="r" t="t"/>
              <a:pathLst>
                <a:path extrusionOk="0" h="4132" w="2855">
                  <a:moveTo>
                    <a:pt x="800" y="0"/>
                  </a:moveTo>
                  <a:cubicBezTo>
                    <a:pt x="161" y="1347"/>
                    <a:pt x="1" y="3241"/>
                    <a:pt x="1416" y="4131"/>
                  </a:cubicBezTo>
                  <a:cubicBezTo>
                    <a:pt x="1416" y="4131"/>
                    <a:pt x="2854" y="2351"/>
                    <a:pt x="8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5"/>
            <p:cNvSpPr/>
            <p:nvPr/>
          </p:nvSpPr>
          <p:spPr>
            <a:xfrm>
              <a:off x="4683900" y="4335150"/>
              <a:ext cx="71925" cy="86175"/>
            </a:xfrm>
            <a:custGeom>
              <a:rect b="b" l="l" r="r" t="t"/>
              <a:pathLst>
                <a:path extrusionOk="0" h="3447" w="2877">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5"/>
            <p:cNvSpPr/>
            <p:nvPr/>
          </p:nvSpPr>
          <p:spPr>
            <a:xfrm>
              <a:off x="4928725" y="4472650"/>
              <a:ext cx="73625" cy="104450"/>
            </a:xfrm>
            <a:custGeom>
              <a:rect b="b" l="l" r="r" t="t"/>
              <a:pathLst>
                <a:path extrusionOk="0" h="4178" w="2945">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5"/>
            <p:cNvSpPr/>
            <p:nvPr/>
          </p:nvSpPr>
          <p:spPr>
            <a:xfrm>
              <a:off x="4780350" y="4500050"/>
              <a:ext cx="76500" cy="73850"/>
            </a:xfrm>
            <a:custGeom>
              <a:rect b="b" l="l" r="r" t="t"/>
              <a:pathLst>
                <a:path extrusionOk="0" h="2954" w="306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5"/>
            <p:cNvSpPr/>
            <p:nvPr/>
          </p:nvSpPr>
          <p:spPr>
            <a:xfrm>
              <a:off x="4636550" y="4369375"/>
              <a:ext cx="74200" cy="103300"/>
            </a:xfrm>
            <a:custGeom>
              <a:rect b="b" l="l" r="r" t="t"/>
              <a:pathLst>
                <a:path extrusionOk="0" h="4132" w="2968">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5"/>
            <p:cNvSpPr/>
            <p:nvPr/>
          </p:nvSpPr>
          <p:spPr>
            <a:xfrm>
              <a:off x="4526425" y="4577650"/>
              <a:ext cx="71350" cy="94175"/>
            </a:xfrm>
            <a:custGeom>
              <a:rect b="b" l="l" r="r" t="t"/>
              <a:pathLst>
                <a:path extrusionOk="0" h="3767" w="2854">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5"/>
            <p:cNvSpPr/>
            <p:nvPr/>
          </p:nvSpPr>
          <p:spPr>
            <a:xfrm>
              <a:off x="4683900" y="4442975"/>
              <a:ext cx="74225" cy="104475"/>
            </a:xfrm>
            <a:custGeom>
              <a:rect b="b" l="l" r="r" t="t"/>
              <a:pathLst>
                <a:path extrusionOk="0" h="4179" w="2969">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5"/>
            <p:cNvSpPr/>
            <p:nvPr/>
          </p:nvSpPr>
          <p:spPr>
            <a:xfrm>
              <a:off x="5150700" y="4258100"/>
              <a:ext cx="71925" cy="86200"/>
            </a:xfrm>
            <a:custGeom>
              <a:rect b="b" l="l" r="r" t="t"/>
              <a:pathLst>
                <a:path extrusionOk="0" h="3448" w="2877">
                  <a:moveTo>
                    <a:pt x="0" y="1"/>
                  </a:moveTo>
                  <a:cubicBezTo>
                    <a:pt x="23" y="1484"/>
                    <a:pt x="708" y="3265"/>
                    <a:pt x="2351" y="3447"/>
                  </a:cubicBezTo>
                  <a:cubicBezTo>
                    <a:pt x="2351" y="3447"/>
                    <a:pt x="2876" y="121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5"/>
            <p:cNvSpPr/>
            <p:nvPr/>
          </p:nvSpPr>
          <p:spPr>
            <a:xfrm>
              <a:off x="5283650" y="4238125"/>
              <a:ext cx="74200" cy="101025"/>
            </a:xfrm>
            <a:custGeom>
              <a:rect b="b" l="l" r="r" t="t"/>
              <a:pathLst>
                <a:path extrusionOk="0" h="4041" w="2968">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5"/>
            <p:cNvSpPr/>
            <p:nvPr/>
          </p:nvSpPr>
          <p:spPr>
            <a:xfrm>
              <a:off x="4922425" y="4311750"/>
              <a:ext cx="71375" cy="86750"/>
            </a:xfrm>
            <a:custGeom>
              <a:rect b="b" l="l" r="r" t="t"/>
              <a:pathLst>
                <a:path extrusionOk="0" h="3470" w="2855">
                  <a:moveTo>
                    <a:pt x="1" y="0"/>
                  </a:moveTo>
                  <a:cubicBezTo>
                    <a:pt x="1" y="1484"/>
                    <a:pt x="663" y="3264"/>
                    <a:pt x="2306" y="3470"/>
                  </a:cubicBezTo>
                  <a:cubicBezTo>
                    <a:pt x="2306" y="3470"/>
                    <a:pt x="2854" y="125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5"/>
            <p:cNvSpPr/>
            <p:nvPr/>
          </p:nvSpPr>
          <p:spPr>
            <a:xfrm>
              <a:off x="4968650" y="4477800"/>
              <a:ext cx="71350" cy="103300"/>
            </a:xfrm>
            <a:custGeom>
              <a:rect b="b" l="l" r="r" t="t"/>
              <a:pathLst>
                <a:path extrusionOk="0" h="4132" w="2854">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5"/>
            <p:cNvSpPr/>
            <p:nvPr/>
          </p:nvSpPr>
          <p:spPr>
            <a:xfrm>
              <a:off x="5037125" y="4272375"/>
              <a:ext cx="71925" cy="86175"/>
            </a:xfrm>
            <a:custGeom>
              <a:rect b="b" l="l" r="r" t="t"/>
              <a:pathLst>
                <a:path extrusionOk="0" h="3447" w="2877">
                  <a:moveTo>
                    <a:pt x="1" y="0"/>
                  </a:moveTo>
                  <a:cubicBezTo>
                    <a:pt x="24" y="1484"/>
                    <a:pt x="708" y="3264"/>
                    <a:pt x="2375" y="3447"/>
                  </a:cubicBezTo>
                  <a:cubicBezTo>
                    <a:pt x="2375" y="3447"/>
                    <a:pt x="2877" y="12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5"/>
            <p:cNvSpPr/>
            <p:nvPr/>
          </p:nvSpPr>
          <p:spPr>
            <a:xfrm>
              <a:off x="5281375" y="4409900"/>
              <a:ext cx="74200" cy="104450"/>
            </a:xfrm>
            <a:custGeom>
              <a:rect b="b" l="l" r="r" t="t"/>
              <a:pathLst>
                <a:path extrusionOk="0" h="4178" w="2968">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5"/>
            <p:cNvSpPr/>
            <p:nvPr/>
          </p:nvSpPr>
          <p:spPr>
            <a:xfrm>
              <a:off x="5133575" y="4437275"/>
              <a:ext cx="76475" cy="73275"/>
            </a:xfrm>
            <a:custGeom>
              <a:rect b="b" l="l" r="r" t="t"/>
              <a:pathLst>
                <a:path extrusionOk="0" h="2931" w="3059">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5"/>
            <p:cNvSpPr/>
            <p:nvPr/>
          </p:nvSpPr>
          <p:spPr>
            <a:xfrm>
              <a:off x="4989200" y="4306600"/>
              <a:ext cx="74775" cy="102750"/>
            </a:xfrm>
            <a:custGeom>
              <a:rect b="b" l="l" r="r" t="t"/>
              <a:pathLst>
                <a:path extrusionOk="0" h="4110" w="2991">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5"/>
            <p:cNvSpPr/>
            <p:nvPr/>
          </p:nvSpPr>
          <p:spPr>
            <a:xfrm>
              <a:off x="4879650" y="4514325"/>
              <a:ext cx="71350" cy="94750"/>
            </a:xfrm>
            <a:custGeom>
              <a:rect b="b" l="l" r="r" t="t"/>
              <a:pathLst>
                <a:path extrusionOk="0" h="3790" w="2854">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5"/>
            <p:cNvSpPr/>
            <p:nvPr/>
          </p:nvSpPr>
          <p:spPr>
            <a:xfrm>
              <a:off x="5037125" y="4379650"/>
              <a:ext cx="73650" cy="104450"/>
            </a:xfrm>
            <a:custGeom>
              <a:rect b="b" l="l" r="r" t="t"/>
              <a:pathLst>
                <a:path extrusionOk="0" h="4178" w="2946">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5"/>
            <p:cNvSpPr/>
            <p:nvPr/>
          </p:nvSpPr>
          <p:spPr>
            <a:xfrm>
              <a:off x="3906150" y="4928550"/>
              <a:ext cx="95875" cy="49175"/>
            </a:xfrm>
            <a:custGeom>
              <a:rect b="b" l="l" r="r" t="t"/>
              <a:pathLst>
                <a:path extrusionOk="0" h="1967" w="3835">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5"/>
            <p:cNvSpPr/>
            <p:nvPr/>
          </p:nvSpPr>
          <p:spPr>
            <a:xfrm>
              <a:off x="4040250" y="4816750"/>
              <a:ext cx="70200" cy="99325"/>
            </a:xfrm>
            <a:custGeom>
              <a:rect b="b" l="l" r="r" t="t"/>
              <a:pathLst>
                <a:path extrusionOk="0" h="3973" w="2808">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5"/>
            <p:cNvSpPr/>
            <p:nvPr/>
          </p:nvSpPr>
          <p:spPr>
            <a:xfrm>
              <a:off x="3741225" y="5095500"/>
              <a:ext cx="94750" cy="50125"/>
            </a:xfrm>
            <a:custGeom>
              <a:rect b="b" l="l" r="r" t="t"/>
              <a:pathLst>
                <a:path extrusionOk="0" h="2005" w="379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5"/>
            <p:cNvSpPr/>
            <p:nvPr/>
          </p:nvSpPr>
          <p:spPr>
            <a:xfrm>
              <a:off x="3885025" y="5202500"/>
              <a:ext cx="74775" cy="79350"/>
            </a:xfrm>
            <a:custGeom>
              <a:rect b="b" l="l" r="r" t="t"/>
              <a:pathLst>
                <a:path extrusionOk="0" h="3174" w="2991">
                  <a:moveTo>
                    <a:pt x="1" y="0"/>
                  </a:moveTo>
                  <a:cubicBezTo>
                    <a:pt x="183" y="1484"/>
                    <a:pt x="1050" y="3173"/>
                    <a:pt x="2717" y="3173"/>
                  </a:cubicBezTo>
                  <a:cubicBezTo>
                    <a:pt x="2717" y="3173"/>
                    <a:pt x="2991" y="91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5"/>
            <p:cNvSpPr/>
            <p:nvPr/>
          </p:nvSpPr>
          <p:spPr>
            <a:xfrm>
              <a:off x="3817700" y="5001025"/>
              <a:ext cx="95300" cy="49150"/>
            </a:xfrm>
            <a:custGeom>
              <a:rect b="b" l="l" r="r" t="t"/>
              <a:pathLst>
                <a:path extrusionOk="0" h="1966" w="3812">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5"/>
            <p:cNvSpPr/>
            <p:nvPr/>
          </p:nvSpPr>
          <p:spPr>
            <a:xfrm>
              <a:off x="4124125" y="4971975"/>
              <a:ext cx="71350" cy="89600"/>
            </a:xfrm>
            <a:custGeom>
              <a:rect b="b" l="l" r="r" t="t"/>
              <a:pathLst>
                <a:path extrusionOk="0" h="3584" w="2854">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5"/>
            <p:cNvSpPr/>
            <p:nvPr/>
          </p:nvSpPr>
          <p:spPr>
            <a:xfrm>
              <a:off x="3986600" y="5083500"/>
              <a:ext cx="102175" cy="41800"/>
            </a:xfrm>
            <a:custGeom>
              <a:rect b="b" l="l" r="r" t="t"/>
              <a:pathLst>
                <a:path extrusionOk="0" h="1672" w="4087">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5"/>
            <p:cNvSpPr/>
            <p:nvPr/>
          </p:nvSpPr>
          <p:spPr>
            <a:xfrm>
              <a:off x="3825100" y="5034150"/>
              <a:ext cx="71375" cy="95900"/>
            </a:xfrm>
            <a:custGeom>
              <a:rect b="b" l="l" r="r" t="t"/>
              <a:pathLst>
                <a:path extrusionOk="0" h="3836" w="2855">
                  <a:moveTo>
                    <a:pt x="298" y="1"/>
                  </a:moveTo>
                  <a:cubicBezTo>
                    <a:pt x="1" y="1462"/>
                    <a:pt x="320" y="3333"/>
                    <a:pt x="1918" y="3836"/>
                  </a:cubicBezTo>
                  <a:cubicBezTo>
                    <a:pt x="1918" y="3836"/>
                    <a:pt x="2854" y="1759"/>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5"/>
            <p:cNvSpPr/>
            <p:nvPr/>
          </p:nvSpPr>
          <p:spPr>
            <a:xfrm>
              <a:off x="3901000" y="5075825"/>
              <a:ext cx="71350" cy="90175"/>
            </a:xfrm>
            <a:custGeom>
              <a:rect b="b" l="l" r="r" t="t"/>
              <a:pathLst>
                <a:path extrusionOk="0" h="3607" w="2854">
                  <a:moveTo>
                    <a:pt x="92" y="0"/>
                  </a:moveTo>
                  <a:cubicBezTo>
                    <a:pt x="1" y="1507"/>
                    <a:pt x="548" y="3333"/>
                    <a:pt x="2192" y="3607"/>
                  </a:cubicBezTo>
                  <a:cubicBezTo>
                    <a:pt x="2192" y="3607"/>
                    <a:pt x="2854" y="1438"/>
                    <a:pt x="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5"/>
            <p:cNvSpPr/>
            <p:nvPr/>
          </p:nvSpPr>
          <p:spPr>
            <a:xfrm>
              <a:off x="5568975" y="4626150"/>
              <a:ext cx="71900" cy="95325"/>
            </a:xfrm>
            <a:custGeom>
              <a:rect b="b" l="l" r="r" t="t"/>
              <a:pathLst>
                <a:path extrusionOk="0" h="3813" w="2876">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5"/>
            <p:cNvSpPr/>
            <p:nvPr/>
          </p:nvSpPr>
          <p:spPr>
            <a:xfrm>
              <a:off x="5642575" y="4765750"/>
              <a:ext cx="99875" cy="43050"/>
            </a:xfrm>
            <a:custGeom>
              <a:rect b="b" l="l" r="r" t="t"/>
              <a:pathLst>
                <a:path extrusionOk="0" h="1722" w="3995">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5"/>
            <p:cNvSpPr/>
            <p:nvPr/>
          </p:nvSpPr>
          <p:spPr>
            <a:xfrm>
              <a:off x="5401775" y="4460675"/>
              <a:ext cx="71925" cy="94750"/>
            </a:xfrm>
            <a:custGeom>
              <a:rect b="b" l="l" r="r" t="t"/>
              <a:pathLst>
                <a:path extrusionOk="0" h="3790" w="2877">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5"/>
            <p:cNvSpPr/>
            <p:nvPr/>
          </p:nvSpPr>
          <p:spPr>
            <a:xfrm>
              <a:off x="5277375" y="4604475"/>
              <a:ext cx="79325" cy="67525"/>
            </a:xfrm>
            <a:custGeom>
              <a:rect b="b" l="l" r="r" t="t"/>
              <a:pathLst>
                <a:path extrusionOk="0" h="2701" w="3173">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5"/>
            <p:cNvSpPr/>
            <p:nvPr/>
          </p:nvSpPr>
          <p:spPr>
            <a:xfrm>
              <a:off x="5496500" y="4537150"/>
              <a:ext cx="72475" cy="95875"/>
            </a:xfrm>
            <a:custGeom>
              <a:rect b="b" l="l" r="r" t="t"/>
              <a:pathLst>
                <a:path extrusionOk="0" h="3835" w="2899">
                  <a:moveTo>
                    <a:pt x="2420" y="0"/>
                  </a:moveTo>
                  <a:cubicBezTo>
                    <a:pt x="1164" y="799"/>
                    <a:pt x="0" y="2328"/>
                    <a:pt x="731" y="3835"/>
                  </a:cubicBezTo>
                  <a:cubicBezTo>
                    <a:pt x="731" y="3835"/>
                    <a:pt x="2899" y="3082"/>
                    <a:pt x="24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5"/>
            <p:cNvSpPr/>
            <p:nvPr/>
          </p:nvSpPr>
          <p:spPr>
            <a:xfrm>
              <a:off x="5497075" y="4845150"/>
              <a:ext cx="89600" cy="55375"/>
            </a:xfrm>
            <a:custGeom>
              <a:rect b="b" l="l" r="r" t="t"/>
              <a:pathLst>
                <a:path extrusionOk="0" h="2215" w="3584">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5"/>
            <p:cNvSpPr/>
            <p:nvPr/>
          </p:nvSpPr>
          <p:spPr>
            <a:xfrm>
              <a:off x="5419450" y="4706050"/>
              <a:ext cx="74775" cy="101600"/>
            </a:xfrm>
            <a:custGeom>
              <a:rect b="b" l="l" r="r" t="t"/>
              <a:pathLst>
                <a:path extrusionOk="0" h="4064" w="2991">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5"/>
            <p:cNvSpPr/>
            <p:nvPr/>
          </p:nvSpPr>
          <p:spPr>
            <a:xfrm>
              <a:off x="5429150" y="4549500"/>
              <a:ext cx="96475" cy="46850"/>
            </a:xfrm>
            <a:custGeom>
              <a:rect b="b" l="l" r="r" t="t"/>
              <a:pathLst>
                <a:path extrusionOk="0" h="1874" w="3859">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5"/>
            <p:cNvSpPr/>
            <p:nvPr/>
          </p:nvSpPr>
          <p:spPr>
            <a:xfrm>
              <a:off x="5202050" y="4536000"/>
              <a:ext cx="68500" cy="87900"/>
            </a:xfrm>
            <a:custGeom>
              <a:rect b="b" l="l" r="r" t="t"/>
              <a:pathLst>
                <a:path extrusionOk="0" h="3516" w="274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5"/>
            <p:cNvSpPr/>
            <p:nvPr/>
          </p:nvSpPr>
          <p:spPr>
            <a:xfrm>
              <a:off x="5393200" y="4622500"/>
              <a:ext cx="90200" cy="54500"/>
            </a:xfrm>
            <a:custGeom>
              <a:rect b="b" l="l" r="r" t="t"/>
              <a:pathLst>
                <a:path extrusionOk="0" h="2180" w="3608">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5"/>
            <p:cNvSpPr/>
            <p:nvPr/>
          </p:nvSpPr>
          <p:spPr>
            <a:xfrm>
              <a:off x="4298175" y="4516600"/>
              <a:ext cx="71925" cy="85625"/>
            </a:xfrm>
            <a:custGeom>
              <a:rect b="b" l="l" r="r" t="t"/>
              <a:pathLst>
                <a:path extrusionOk="0" h="3425" w="2877">
                  <a:moveTo>
                    <a:pt x="0" y="0"/>
                  </a:moveTo>
                  <a:cubicBezTo>
                    <a:pt x="23" y="1507"/>
                    <a:pt x="730" y="3264"/>
                    <a:pt x="2397" y="3424"/>
                  </a:cubicBezTo>
                  <a:cubicBezTo>
                    <a:pt x="2397" y="3424"/>
                    <a:pt x="2876" y="118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5"/>
            <p:cNvSpPr/>
            <p:nvPr/>
          </p:nvSpPr>
          <p:spPr>
            <a:xfrm>
              <a:off x="4431700" y="4494350"/>
              <a:ext cx="74200" cy="101600"/>
            </a:xfrm>
            <a:custGeom>
              <a:rect b="b" l="l" r="r" t="t"/>
              <a:pathLst>
                <a:path extrusionOk="0" h="4064" w="2968">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5"/>
            <p:cNvSpPr/>
            <p:nvPr/>
          </p:nvSpPr>
          <p:spPr>
            <a:xfrm>
              <a:off x="4070475" y="4573650"/>
              <a:ext cx="71925" cy="86200"/>
            </a:xfrm>
            <a:custGeom>
              <a:rect b="b" l="l" r="r" t="t"/>
              <a:pathLst>
                <a:path extrusionOk="0" h="3448" w="2877">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5"/>
            <p:cNvSpPr/>
            <p:nvPr/>
          </p:nvSpPr>
          <p:spPr>
            <a:xfrm>
              <a:off x="4689050" y="4405900"/>
              <a:ext cx="70775" cy="102725"/>
            </a:xfrm>
            <a:custGeom>
              <a:rect b="b" l="l" r="r" t="t"/>
              <a:pathLst>
                <a:path extrusionOk="0" h="4109" w="2831">
                  <a:moveTo>
                    <a:pt x="754" y="0"/>
                  </a:moveTo>
                  <a:cubicBezTo>
                    <a:pt x="137" y="1347"/>
                    <a:pt x="0" y="3242"/>
                    <a:pt x="1438" y="4109"/>
                  </a:cubicBezTo>
                  <a:cubicBezTo>
                    <a:pt x="1438" y="4109"/>
                    <a:pt x="2831" y="2306"/>
                    <a:pt x="7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5"/>
            <p:cNvSpPr/>
            <p:nvPr/>
          </p:nvSpPr>
          <p:spPr>
            <a:xfrm>
              <a:off x="4184600" y="4532575"/>
              <a:ext cx="72500" cy="85625"/>
            </a:xfrm>
            <a:custGeom>
              <a:rect b="b" l="l" r="r" t="t"/>
              <a:pathLst>
                <a:path extrusionOk="0" h="3425" w="290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5"/>
            <p:cNvSpPr/>
            <p:nvPr/>
          </p:nvSpPr>
          <p:spPr>
            <a:xfrm>
              <a:off x="4378625" y="4580500"/>
              <a:ext cx="73625" cy="104450"/>
            </a:xfrm>
            <a:custGeom>
              <a:rect b="b" l="l" r="r" t="t"/>
              <a:pathLst>
                <a:path extrusionOk="0" h="4178" w="2945">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5"/>
            <p:cNvSpPr/>
            <p:nvPr/>
          </p:nvSpPr>
          <p:spPr>
            <a:xfrm>
              <a:off x="4321000" y="4702625"/>
              <a:ext cx="76475" cy="72275"/>
            </a:xfrm>
            <a:custGeom>
              <a:rect b="b" l="l" r="r" t="t"/>
              <a:pathLst>
                <a:path extrusionOk="0" h="2891" w="3059">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5"/>
            <p:cNvSpPr/>
            <p:nvPr/>
          </p:nvSpPr>
          <p:spPr>
            <a:xfrm>
              <a:off x="4162925" y="4630150"/>
              <a:ext cx="74200" cy="103325"/>
            </a:xfrm>
            <a:custGeom>
              <a:rect b="b" l="l" r="r" t="t"/>
              <a:pathLst>
                <a:path extrusionOk="0" h="4133" w="2968">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5"/>
            <p:cNvSpPr/>
            <p:nvPr/>
          </p:nvSpPr>
          <p:spPr>
            <a:xfrm>
              <a:off x="4565800" y="4470950"/>
              <a:ext cx="71925" cy="93600"/>
            </a:xfrm>
            <a:custGeom>
              <a:rect b="b" l="l" r="r" t="t"/>
              <a:pathLst>
                <a:path extrusionOk="0" h="3744" w="2877">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5"/>
            <p:cNvSpPr/>
            <p:nvPr/>
          </p:nvSpPr>
          <p:spPr>
            <a:xfrm>
              <a:off x="4279325" y="4603900"/>
              <a:ext cx="74225" cy="104450"/>
            </a:xfrm>
            <a:custGeom>
              <a:rect b="b" l="l" r="r" t="t"/>
              <a:pathLst>
                <a:path extrusionOk="0" h="4178" w="2969">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5"/>
            <p:cNvSpPr/>
            <p:nvPr/>
          </p:nvSpPr>
          <p:spPr>
            <a:xfrm>
              <a:off x="5361250" y="3954150"/>
              <a:ext cx="1815775" cy="1034900"/>
            </a:xfrm>
            <a:custGeom>
              <a:rect b="b" l="l" r="r" t="t"/>
              <a:pathLst>
                <a:path extrusionOk="0" h="41396" w="72631">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5"/>
            <p:cNvSpPr/>
            <p:nvPr/>
          </p:nvSpPr>
          <p:spPr>
            <a:xfrm>
              <a:off x="5534725" y="4060100"/>
              <a:ext cx="54225" cy="72500"/>
            </a:xfrm>
            <a:custGeom>
              <a:rect b="b" l="l" r="r" t="t"/>
              <a:pathLst>
                <a:path extrusionOk="0" h="2900" w="2169">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5"/>
            <p:cNvSpPr/>
            <p:nvPr/>
          </p:nvSpPr>
          <p:spPr>
            <a:xfrm>
              <a:off x="5638575" y="4046400"/>
              <a:ext cx="52525" cy="76500"/>
            </a:xfrm>
            <a:custGeom>
              <a:rect b="b" l="l" r="r" t="t"/>
              <a:pathLst>
                <a:path extrusionOk="0" h="3060" w="2101">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5"/>
            <p:cNvSpPr/>
            <p:nvPr/>
          </p:nvSpPr>
          <p:spPr>
            <a:xfrm>
              <a:off x="5583800" y="4050400"/>
              <a:ext cx="56525" cy="77625"/>
            </a:xfrm>
            <a:custGeom>
              <a:rect b="b" l="l" r="r" t="t"/>
              <a:pathLst>
                <a:path extrusionOk="0" h="3105" w="2261">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5"/>
            <p:cNvSpPr/>
            <p:nvPr/>
          </p:nvSpPr>
          <p:spPr>
            <a:xfrm>
              <a:off x="5660275" y="4052675"/>
              <a:ext cx="57075" cy="77625"/>
            </a:xfrm>
            <a:custGeom>
              <a:rect b="b" l="l" r="r" t="t"/>
              <a:pathLst>
                <a:path extrusionOk="0" h="3105" w="2283">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5"/>
            <p:cNvSpPr/>
            <p:nvPr/>
          </p:nvSpPr>
          <p:spPr>
            <a:xfrm>
              <a:off x="5560400" y="4041275"/>
              <a:ext cx="56525" cy="77625"/>
            </a:xfrm>
            <a:custGeom>
              <a:rect b="b" l="l" r="r" t="t"/>
              <a:pathLst>
                <a:path extrusionOk="0" h="3105" w="2261">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5"/>
            <p:cNvSpPr/>
            <p:nvPr/>
          </p:nvSpPr>
          <p:spPr>
            <a:xfrm>
              <a:off x="5677375" y="4081200"/>
              <a:ext cx="54825" cy="63375"/>
            </a:xfrm>
            <a:custGeom>
              <a:rect b="b" l="l" r="r" t="t"/>
              <a:pathLst>
                <a:path extrusionOk="0" h="2535" w="2193">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5"/>
            <p:cNvSpPr/>
            <p:nvPr/>
          </p:nvSpPr>
          <p:spPr>
            <a:xfrm>
              <a:off x="5615750" y="4050975"/>
              <a:ext cx="54250" cy="63350"/>
            </a:xfrm>
            <a:custGeom>
              <a:rect b="b" l="l" r="r" t="t"/>
              <a:pathLst>
                <a:path extrusionOk="0" h="2534" w="217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5"/>
            <p:cNvSpPr/>
            <p:nvPr/>
          </p:nvSpPr>
          <p:spPr>
            <a:xfrm>
              <a:off x="5401200" y="4234450"/>
              <a:ext cx="78200" cy="30500"/>
            </a:xfrm>
            <a:custGeom>
              <a:rect b="b" l="l" r="r" t="t"/>
              <a:pathLst>
                <a:path extrusionOk="0" h="1220" w="3128">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5"/>
            <p:cNvSpPr/>
            <p:nvPr/>
          </p:nvSpPr>
          <p:spPr>
            <a:xfrm>
              <a:off x="5448000" y="4140300"/>
              <a:ext cx="74775" cy="34425"/>
            </a:xfrm>
            <a:custGeom>
              <a:rect b="b" l="l" r="r" t="t"/>
              <a:pathLst>
                <a:path extrusionOk="0" h="1377" w="2991">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5"/>
            <p:cNvSpPr/>
            <p:nvPr/>
          </p:nvSpPr>
          <p:spPr>
            <a:xfrm>
              <a:off x="5436000" y="4170225"/>
              <a:ext cx="57675" cy="55575"/>
            </a:xfrm>
            <a:custGeom>
              <a:rect b="b" l="l" r="r" t="t"/>
              <a:pathLst>
                <a:path extrusionOk="0" h="2223" w="2307">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5"/>
            <p:cNvSpPr/>
            <p:nvPr/>
          </p:nvSpPr>
          <p:spPr>
            <a:xfrm>
              <a:off x="5478800" y="4106875"/>
              <a:ext cx="58225" cy="55575"/>
            </a:xfrm>
            <a:custGeom>
              <a:rect b="b" l="l" r="r" t="t"/>
              <a:pathLst>
                <a:path extrusionOk="0" h="2223" w="2329">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5"/>
            <p:cNvSpPr/>
            <p:nvPr/>
          </p:nvSpPr>
          <p:spPr>
            <a:xfrm>
              <a:off x="5415475" y="4185050"/>
              <a:ext cx="57650" cy="55575"/>
            </a:xfrm>
            <a:custGeom>
              <a:rect b="b" l="l" r="r" t="t"/>
              <a:pathLst>
                <a:path extrusionOk="0" h="2223" w="2306">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5"/>
            <p:cNvSpPr/>
            <p:nvPr/>
          </p:nvSpPr>
          <p:spPr>
            <a:xfrm>
              <a:off x="5515900" y="4091475"/>
              <a:ext cx="53650" cy="74200"/>
            </a:xfrm>
            <a:custGeom>
              <a:rect b="b" l="l" r="r" t="t"/>
              <a:pathLst>
                <a:path extrusionOk="0" h="2968" w="2146">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5"/>
            <p:cNvSpPr/>
            <p:nvPr/>
          </p:nvSpPr>
          <p:spPr>
            <a:xfrm>
              <a:off x="5457125" y="4127425"/>
              <a:ext cx="53650" cy="74200"/>
            </a:xfrm>
            <a:custGeom>
              <a:rect b="b" l="l" r="r" t="t"/>
              <a:pathLst>
                <a:path extrusionOk="0" h="2968" w="2146">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5"/>
            <p:cNvSpPr/>
            <p:nvPr/>
          </p:nvSpPr>
          <p:spPr>
            <a:xfrm>
              <a:off x="5324150" y="4346175"/>
              <a:ext cx="74225" cy="35250"/>
            </a:xfrm>
            <a:custGeom>
              <a:rect b="b" l="l" r="r" t="t"/>
              <a:pathLst>
                <a:path extrusionOk="0" h="1410" w="2969">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5"/>
            <p:cNvSpPr/>
            <p:nvPr/>
          </p:nvSpPr>
          <p:spPr>
            <a:xfrm>
              <a:off x="5388650" y="4260250"/>
              <a:ext cx="69075" cy="41800"/>
            </a:xfrm>
            <a:custGeom>
              <a:rect b="b" l="l" r="r" t="t"/>
              <a:pathLst>
                <a:path extrusionOk="0" h="1672" w="2763">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5"/>
            <p:cNvSpPr/>
            <p:nvPr/>
          </p:nvSpPr>
          <p:spPr>
            <a:xfrm>
              <a:off x="5372100" y="4284350"/>
              <a:ext cx="54225" cy="65075"/>
            </a:xfrm>
            <a:custGeom>
              <a:rect b="b" l="l" r="r" t="t"/>
              <a:pathLst>
                <a:path extrusionOk="0" h="2603" w="2169">
                  <a:moveTo>
                    <a:pt x="0" y="1"/>
                  </a:moveTo>
                  <a:cubicBezTo>
                    <a:pt x="0" y="1142"/>
                    <a:pt x="525" y="2489"/>
                    <a:pt x="1803" y="2603"/>
                  </a:cubicBezTo>
                  <a:cubicBezTo>
                    <a:pt x="1803" y="2603"/>
                    <a:pt x="2169" y="91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5"/>
            <p:cNvSpPr/>
            <p:nvPr/>
          </p:nvSpPr>
          <p:spPr>
            <a:xfrm>
              <a:off x="5426300" y="4230700"/>
              <a:ext cx="54800" cy="65100"/>
            </a:xfrm>
            <a:custGeom>
              <a:rect b="b" l="l" r="r" t="t"/>
              <a:pathLst>
                <a:path extrusionOk="0" h="2604" w="2192">
                  <a:moveTo>
                    <a:pt x="1" y="1"/>
                  </a:moveTo>
                  <a:cubicBezTo>
                    <a:pt x="24" y="1119"/>
                    <a:pt x="548" y="2466"/>
                    <a:pt x="1804" y="2603"/>
                  </a:cubicBezTo>
                  <a:cubicBezTo>
                    <a:pt x="1804" y="2603"/>
                    <a:pt x="2192" y="91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5"/>
            <p:cNvSpPr/>
            <p:nvPr/>
          </p:nvSpPr>
          <p:spPr>
            <a:xfrm>
              <a:off x="5348700" y="4295200"/>
              <a:ext cx="54800" cy="65075"/>
            </a:xfrm>
            <a:custGeom>
              <a:rect b="b" l="l" r="r" t="t"/>
              <a:pathLst>
                <a:path extrusionOk="0" h="2603" w="2192">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5"/>
            <p:cNvSpPr/>
            <p:nvPr/>
          </p:nvSpPr>
          <p:spPr>
            <a:xfrm>
              <a:off x="5457700" y="4223875"/>
              <a:ext cx="53650" cy="78200"/>
            </a:xfrm>
            <a:custGeom>
              <a:rect b="b" l="l" r="r" t="t"/>
              <a:pathLst>
                <a:path extrusionOk="0" h="3128" w="2146">
                  <a:moveTo>
                    <a:pt x="571" y="0"/>
                  </a:moveTo>
                  <a:cubicBezTo>
                    <a:pt x="91" y="1027"/>
                    <a:pt x="0" y="2465"/>
                    <a:pt x="1096" y="3127"/>
                  </a:cubicBezTo>
                  <a:cubicBezTo>
                    <a:pt x="1096" y="3127"/>
                    <a:pt x="2146" y="1758"/>
                    <a:pt x="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5"/>
            <p:cNvSpPr/>
            <p:nvPr/>
          </p:nvSpPr>
          <p:spPr>
            <a:xfrm>
              <a:off x="5451400" y="4193625"/>
              <a:ext cx="53675" cy="78200"/>
            </a:xfrm>
            <a:custGeom>
              <a:rect b="b" l="l" r="r" t="t"/>
              <a:pathLst>
                <a:path extrusionOk="0" h="3128" w="2147">
                  <a:moveTo>
                    <a:pt x="549" y="0"/>
                  </a:moveTo>
                  <a:cubicBezTo>
                    <a:pt x="92" y="1027"/>
                    <a:pt x="1" y="2488"/>
                    <a:pt x="1074" y="3127"/>
                  </a:cubicBezTo>
                  <a:cubicBezTo>
                    <a:pt x="1074" y="3127"/>
                    <a:pt x="2147" y="1758"/>
                    <a:pt x="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5"/>
            <p:cNvSpPr/>
            <p:nvPr/>
          </p:nvSpPr>
          <p:spPr>
            <a:xfrm>
              <a:off x="5467400" y="4177650"/>
              <a:ext cx="53650" cy="78200"/>
            </a:xfrm>
            <a:custGeom>
              <a:rect b="b" l="l" r="r" t="t"/>
              <a:pathLst>
                <a:path extrusionOk="0" h="3128" w="2146">
                  <a:moveTo>
                    <a:pt x="571" y="0"/>
                  </a:moveTo>
                  <a:cubicBezTo>
                    <a:pt x="114" y="1027"/>
                    <a:pt x="0" y="2465"/>
                    <a:pt x="1096" y="3127"/>
                  </a:cubicBezTo>
                  <a:cubicBezTo>
                    <a:pt x="1096" y="3127"/>
                    <a:pt x="2146" y="1735"/>
                    <a:pt x="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5"/>
            <p:cNvSpPr/>
            <p:nvPr/>
          </p:nvSpPr>
          <p:spPr>
            <a:xfrm>
              <a:off x="5393200" y="4247825"/>
              <a:ext cx="53675" cy="78200"/>
            </a:xfrm>
            <a:custGeom>
              <a:rect b="b" l="l" r="r" t="t"/>
              <a:pathLst>
                <a:path extrusionOk="0" h="3128" w="2147">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5"/>
            <p:cNvSpPr/>
            <p:nvPr/>
          </p:nvSpPr>
          <p:spPr>
            <a:xfrm>
              <a:off x="5358975" y="4511250"/>
              <a:ext cx="61075" cy="49875"/>
            </a:xfrm>
            <a:custGeom>
              <a:rect b="b" l="l" r="r" t="t"/>
              <a:pathLst>
                <a:path extrusionOk="0" h="1995" w="2443">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5"/>
            <p:cNvSpPr/>
            <p:nvPr/>
          </p:nvSpPr>
          <p:spPr>
            <a:xfrm>
              <a:off x="5316750" y="4419825"/>
              <a:ext cx="68500" cy="40600"/>
            </a:xfrm>
            <a:custGeom>
              <a:rect b="b" l="l" r="r" t="t"/>
              <a:pathLst>
                <a:path extrusionOk="0" h="1624" w="274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5"/>
            <p:cNvSpPr/>
            <p:nvPr/>
          </p:nvSpPr>
          <p:spPr>
            <a:xfrm>
              <a:off x="5328725" y="4470000"/>
              <a:ext cx="78775" cy="29375"/>
            </a:xfrm>
            <a:custGeom>
              <a:rect b="b" l="l" r="r" t="t"/>
              <a:pathLst>
                <a:path extrusionOk="0" h="1175" w="3151">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5"/>
            <p:cNvSpPr/>
            <p:nvPr/>
          </p:nvSpPr>
          <p:spPr>
            <a:xfrm>
              <a:off x="5310475" y="4395400"/>
              <a:ext cx="78775" cy="29275"/>
            </a:xfrm>
            <a:custGeom>
              <a:rect b="b" l="l" r="r" t="t"/>
              <a:pathLst>
                <a:path extrusionOk="0" h="1171" w="3151">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5"/>
            <p:cNvSpPr/>
            <p:nvPr/>
          </p:nvSpPr>
          <p:spPr>
            <a:xfrm>
              <a:off x="5325300" y="4495100"/>
              <a:ext cx="79350" cy="29375"/>
            </a:xfrm>
            <a:custGeom>
              <a:rect b="b" l="l" r="r" t="t"/>
              <a:pathLst>
                <a:path extrusionOk="0" h="1175" w="3174">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5"/>
            <p:cNvSpPr/>
            <p:nvPr/>
          </p:nvSpPr>
          <p:spPr>
            <a:xfrm>
              <a:off x="5327575" y="4367925"/>
              <a:ext cx="74225" cy="36175"/>
            </a:xfrm>
            <a:custGeom>
              <a:rect b="b" l="l" r="r" t="t"/>
              <a:pathLst>
                <a:path extrusionOk="0" h="1447" w="2969">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5"/>
            <p:cNvSpPr/>
            <p:nvPr/>
          </p:nvSpPr>
          <p:spPr>
            <a:xfrm>
              <a:off x="5315025" y="4435825"/>
              <a:ext cx="73650" cy="36175"/>
            </a:xfrm>
            <a:custGeom>
              <a:rect b="b" l="l" r="r" t="t"/>
              <a:pathLst>
                <a:path extrusionOk="0" h="1447" w="2946">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5"/>
            <p:cNvSpPr/>
            <p:nvPr/>
          </p:nvSpPr>
          <p:spPr>
            <a:xfrm>
              <a:off x="5402900" y="4657325"/>
              <a:ext cx="61100" cy="49900"/>
            </a:xfrm>
            <a:custGeom>
              <a:rect b="b" l="l" r="r" t="t"/>
              <a:pathLst>
                <a:path extrusionOk="0" h="1996" w="2444">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5"/>
            <p:cNvSpPr/>
            <p:nvPr/>
          </p:nvSpPr>
          <p:spPr>
            <a:xfrm>
              <a:off x="5344700" y="4583025"/>
              <a:ext cx="69075" cy="40600"/>
            </a:xfrm>
            <a:custGeom>
              <a:rect b="b" l="l" r="r" t="t"/>
              <a:pathLst>
                <a:path extrusionOk="0" h="1624" w="2763">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5"/>
            <p:cNvSpPr/>
            <p:nvPr/>
          </p:nvSpPr>
          <p:spPr>
            <a:xfrm>
              <a:off x="5356675" y="4633200"/>
              <a:ext cx="79350" cy="29375"/>
            </a:xfrm>
            <a:custGeom>
              <a:rect b="b" l="l" r="r" t="t"/>
              <a:pathLst>
                <a:path extrusionOk="0" h="1175" w="3174">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5"/>
            <p:cNvSpPr/>
            <p:nvPr/>
          </p:nvSpPr>
          <p:spPr>
            <a:xfrm>
              <a:off x="5338425" y="4558600"/>
              <a:ext cx="79350" cy="29275"/>
            </a:xfrm>
            <a:custGeom>
              <a:rect b="b" l="l" r="r" t="t"/>
              <a:pathLst>
                <a:path extrusionOk="0" h="1171" w="3174">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5"/>
            <p:cNvSpPr/>
            <p:nvPr/>
          </p:nvSpPr>
          <p:spPr>
            <a:xfrm>
              <a:off x="5359550" y="4648600"/>
              <a:ext cx="79325" cy="29375"/>
            </a:xfrm>
            <a:custGeom>
              <a:rect b="b" l="l" r="r" t="t"/>
              <a:pathLst>
                <a:path extrusionOk="0" h="1175" w="3173">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5"/>
            <p:cNvSpPr/>
            <p:nvPr/>
          </p:nvSpPr>
          <p:spPr>
            <a:xfrm>
              <a:off x="5356125" y="4531500"/>
              <a:ext cx="73625" cy="35800"/>
            </a:xfrm>
            <a:custGeom>
              <a:rect b="b" l="l" r="r" t="t"/>
              <a:pathLst>
                <a:path extrusionOk="0" h="1432" w="2945">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5"/>
            <p:cNvSpPr/>
            <p:nvPr/>
          </p:nvSpPr>
          <p:spPr>
            <a:xfrm>
              <a:off x="5343575" y="4599025"/>
              <a:ext cx="73625" cy="36175"/>
            </a:xfrm>
            <a:custGeom>
              <a:rect b="b" l="l" r="r" t="t"/>
              <a:pathLst>
                <a:path extrusionOk="0" h="1447" w="2945">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5"/>
            <p:cNvSpPr/>
            <p:nvPr/>
          </p:nvSpPr>
          <p:spPr>
            <a:xfrm>
              <a:off x="5529600" y="4668375"/>
              <a:ext cx="56500" cy="79350"/>
            </a:xfrm>
            <a:custGeom>
              <a:rect b="b" l="l" r="r" t="t"/>
              <a:pathLst>
                <a:path extrusionOk="0" h="3174" w="2260">
                  <a:moveTo>
                    <a:pt x="1370" y="1"/>
                  </a:moveTo>
                  <a:cubicBezTo>
                    <a:pt x="1369" y="1"/>
                    <a:pt x="0" y="1074"/>
                    <a:pt x="1073" y="3174"/>
                  </a:cubicBezTo>
                  <a:cubicBezTo>
                    <a:pt x="1780" y="2283"/>
                    <a:pt x="2260" y="914"/>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5"/>
            <p:cNvSpPr/>
            <p:nvPr/>
          </p:nvSpPr>
          <p:spPr>
            <a:xfrm>
              <a:off x="5436575" y="4630725"/>
              <a:ext cx="56525" cy="77050"/>
            </a:xfrm>
            <a:custGeom>
              <a:rect b="b" l="l" r="r" t="t"/>
              <a:pathLst>
                <a:path extrusionOk="0" h="3082" w="2261">
                  <a:moveTo>
                    <a:pt x="1530" y="1"/>
                  </a:moveTo>
                  <a:cubicBezTo>
                    <a:pt x="1530" y="1"/>
                    <a:pt x="1" y="822"/>
                    <a:pt x="731" y="3082"/>
                  </a:cubicBezTo>
                  <a:cubicBezTo>
                    <a:pt x="1575" y="2329"/>
                    <a:pt x="2260" y="1050"/>
                    <a:pt x="15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5"/>
            <p:cNvSpPr/>
            <p:nvPr/>
          </p:nvSpPr>
          <p:spPr>
            <a:xfrm>
              <a:off x="5482225" y="4657550"/>
              <a:ext cx="56525" cy="59925"/>
            </a:xfrm>
            <a:custGeom>
              <a:rect b="b" l="l" r="r" t="t"/>
              <a:pathLst>
                <a:path extrusionOk="0" h="2397" w="2261">
                  <a:moveTo>
                    <a:pt x="2055" y="0"/>
                  </a:moveTo>
                  <a:cubicBezTo>
                    <a:pt x="2055" y="0"/>
                    <a:pt x="320" y="69"/>
                    <a:pt x="1" y="2397"/>
                  </a:cubicBezTo>
                  <a:cubicBezTo>
                    <a:pt x="1096" y="2100"/>
                    <a:pt x="2260" y="1233"/>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5"/>
            <p:cNvSpPr/>
            <p:nvPr/>
          </p:nvSpPr>
          <p:spPr>
            <a:xfrm>
              <a:off x="5416025" y="4618175"/>
              <a:ext cx="56525" cy="60500"/>
            </a:xfrm>
            <a:custGeom>
              <a:rect b="b" l="l" r="r" t="t"/>
              <a:pathLst>
                <a:path extrusionOk="0" h="2420" w="2261">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5"/>
            <p:cNvSpPr/>
            <p:nvPr/>
          </p:nvSpPr>
          <p:spPr>
            <a:xfrm>
              <a:off x="5498200" y="4676950"/>
              <a:ext cx="56525" cy="60500"/>
            </a:xfrm>
            <a:custGeom>
              <a:rect b="b" l="l" r="r" t="t"/>
              <a:pathLst>
                <a:path extrusionOk="0" h="2420" w="2261">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5"/>
            <p:cNvSpPr/>
            <p:nvPr/>
          </p:nvSpPr>
          <p:spPr>
            <a:xfrm>
              <a:off x="5397775" y="4601250"/>
              <a:ext cx="72500" cy="37050"/>
            </a:xfrm>
            <a:custGeom>
              <a:rect b="b" l="l" r="r" t="t"/>
              <a:pathLst>
                <a:path extrusionOk="0" h="1482" w="290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5"/>
            <p:cNvSpPr/>
            <p:nvPr/>
          </p:nvSpPr>
          <p:spPr>
            <a:xfrm>
              <a:off x="5437725" y="4657550"/>
              <a:ext cx="72475" cy="36675"/>
            </a:xfrm>
            <a:custGeom>
              <a:rect b="b" l="l" r="r" t="t"/>
              <a:pathLst>
                <a:path extrusionOk="0" h="1467" w="2899">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5"/>
            <p:cNvSpPr/>
            <p:nvPr/>
          </p:nvSpPr>
          <p:spPr>
            <a:xfrm>
              <a:off x="5672250" y="4768250"/>
              <a:ext cx="56525" cy="79350"/>
            </a:xfrm>
            <a:custGeom>
              <a:rect b="b" l="l" r="r" t="t"/>
              <a:pathLst>
                <a:path extrusionOk="0" h="3174" w="2261">
                  <a:moveTo>
                    <a:pt x="1370" y="0"/>
                  </a:moveTo>
                  <a:cubicBezTo>
                    <a:pt x="1370" y="1"/>
                    <a:pt x="0" y="1073"/>
                    <a:pt x="1096" y="3173"/>
                  </a:cubicBezTo>
                  <a:cubicBezTo>
                    <a:pt x="1804" y="2283"/>
                    <a:pt x="2260" y="913"/>
                    <a:pt x="13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5"/>
            <p:cNvSpPr/>
            <p:nvPr/>
          </p:nvSpPr>
          <p:spPr>
            <a:xfrm>
              <a:off x="5579225" y="4730575"/>
              <a:ext cx="56525" cy="77075"/>
            </a:xfrm>
            <a:custGeom>
              <a:rect b="b" l="l" r="r" t="t"/>
              <a:pathLst>
                <a:path extrusionOk="0" h="3083" w="2261">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5"/>
            <p:cNvSpPr/>
            <p:nvPr/>
          </p:nvSpPr>
          <p:spPr>
            <a:xfrm>
              <a:off x="5625450" y="4756825"/>
              <a:ext cx="56525" cy="60525"/>
            </a:xfrm>
            <a:custGeom>
              <a:rect b="b" l="l" r="r" t="t"/>
              <a:pathLst>
                <a:path extrusionOk="0" h="2421" w="2261">
                  <a:moveTo>
                    <a:pt x="2055" y="1"/>
                  </a:moveTo>
                  <a:cubicBezTo>
                    <a:pt x="2055" y="1"/>
                    <a:pt x="320" y="92"/>
                    <a:pt x="1" y="2420"/>
                  </a:cubicBezTo>
                  <a:cubicBezTo>
                    <a:pt x="1096" y="2124"/>
                    <a:pt x="2260" y="1256"/>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5"/>
            <p:cNvSpPr/>
            <p:nvPr/>
          </p:nvSpPr>
          <p:spPr>
            <a:xfrm>
              <a:off x="5559250" y="4718025"/>
              <a:ext cx="55950" cy="60525"/>
            </a:xfrm>
            <a:custGeom>
              <a:rect b="b" l="l" r="r" t="t"/>
              <a:pathLst>
                <a:path extrusionOk="0" h="2421" w="2238">
                  <a:moveTo>
                    <a:pt x="2055" y="1"/>
                  </a:moveTo>
                  <a:cubicBezTo>
                    <a:pt x="2055" y="1"/>
                    <a:pt x="321" y="92"/>
                    <a:pt x="1" y="2420"/>
                  </a:cubicBezTo>
                  <a:cubicBezTo>
                    <a:pt x="1074" y="2124"/>
                    <a:pt x="2238" y="1256"/>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5"/>
            <p:cNvSpPr/>
            <p:nvPr/>
          </p:nvSpPr>
          <p:spPr>
            <a:xfrm>
              <a:off x="5641425" y="4776800"/>
              <a:ext cx="56525" cy="60525"/>
            </a:xfrm>
            <a:custGeom>
              <a:rect b="b" l="l" r="r" t="t"/>
              <a:pathLst>
                <a:path extrusionOk="0" h="2421" w="2261">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5"/>
            <p:cNvSpPr/>
            <p:nvPr/>
          </p:nvSpPr>
          <p:spPr>
            <a:xfrm>
              <a:off x="5541000" y="4701125"/>
              <a:ext cx="71925" cy="37000"/>
            </a:xfrm>
            <a:custGeom>
              <a:rect b="b" l="l" r="r" t="t"/>
              <a:pathLst>
                <a:path extrusionOk="0" h="1480" w="2877">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5"/>
            <p:cNvSpPr/>
            <p:nvPr/>
          </p:nvSpPr>
          <p:spPr>
            <a:xfrm>
              <a:off x="5580950" y="4757400"/>
              <a:ext cx="71925" cy="36700"/>
            </a:xfrm>
            <a:custGeom>
              <a:rect b="b" l="l" r="r" t="t"/>
              <a:pathLst>
                <a:path extrusionOk="0" h="1468" w="2877">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5"/>
            <p:cNvSpPr/>
            <p:nvPr/>
          </p:nvSpPr>
          <p:spPr>
            <a:xfrm>
              <a:off x="5815475" y="4872100"/>
              <a:ext cx="56525" cy="78775"/>
            </a:xfrm>
            <a:custGeom>
              <a:rect b="b" l="l" r="r" t="t"/>
              <a:pathLst>
                <a:path extrusionOk="0" h="3151" w="2261">
                  <a:moveTo>
                    <a:pt x="1370" y="1"/>
                  </a:moveTo>
                  <a:cubicBezTo>
                    <a:pt x="1370" y="1"/>
                    <a:pt x="1" y="1051"/>
                    <a:pt x="1096" y="3150"/>
                  </a:cubicBezTo>
                  <a:cubicBezTo>
                    <a:pt x="1804" y="2283"/>
                    <a:pt x="2260" y="914"/>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5"/>
            <p:cNvSpPr/>
            <p:nvPr/>
          </p:nvSpPr>
          <p:spPr>
            <a:xfrm>
              <a:off x="5722475" y="4834450"/>
              <a:ext cx="56500" cy="76475"/>
            </a:xfrm>
            <a:custGeom>
              <a:rect b="b" l="l" r="r" t="t"/>
              <a:pathLst>
                <a:path extrusionOk="0" h="3059" w="2260">
                  <a:moveTo>
                    <a:pt x="1529" y="0"/>
                  </a:moveTo>
                  <a:cubicBezTo>
                    <a:pt x="1529" y="0"/>
                    <a:pt x="0" y="822"/>
                    <a:pt x="730" y="3059"/>
                  </a:cubicBezTo>
                  <a:cubicBezTo>
                    <a:pt x="1575" y="2328"/>
                    <a:pt x="2260" y="1050"/>
                    <a:pt x="15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5"/>
            <p:cNvSpPr/>
            <p:nvPr/>
          </p:nvSpPr>
          <p:spPr>
            <a:xfrm>
              <a:off x="5768675" y="4860700"/>
              <a:ext cx="56525" cy="60500"/>
            </a:xfrm>
            <a:custGeom>
              <a:rect b="b" l="l" r="r" t="t"/>
              <a:pathLst>
                <a:path extrusionOk="0" h="2420" w="2261">
                  <a:moveTo>
                    <a:pt x="2055" y="0"/>
                  </a:moveTo>
                  <a:cubicBezTo>
                    <a:pt x="2055" y="0"/>
                    <a:pt x="320" y="92"/>
                    <a:pt x="1" y="2420"/>
                  </a:cubicBezTo>
                  <a:cubicBezTo>
                    <a:pt x="1074" y="2123"/>
                    <a:pt x="2261" y="1255"/>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5"/>
            <p:cNvSpPr/>
            <p:nvPr/>
          </p:nvSpPr>
          <p:spPr>
            <a:xfrm>
              <a:off x="5702500" y="4821875"/>
              <a:ext cx="55925" cy="60525"/>
            </a:xfrm>
            <a:custGeom>
              <a:rect b="b" l="l" r="r" t="t"/>
              <a:pathLst>
                <a:path extrusionOk="0" h="2421" w="2237">
                  <a:moveTo>
                    <a:pt x="2032" y="1"/>
                  </a:moveTo>
                  <a:cubicBezTo>
                    <a:pt x="2031" y="1"/>
                    <a:pt x="320" y="70"/>
                    <a:pt x="0" y="2420"/>
                  </a:cubicBezTo>
                  <a:cubicBezTo>
                    <a:pt x="1073" y="2101"/>
                    <a:pt x="2237" y="1256"/>
                    <a:pt x="20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5"/>
            <p:cNvSpPr/>
            <p:nvPr/>
          </p:nvSpPr>
          <p:spPr>
            <a:xfrm>
              <a:off x="5784650" y="4880650"/>
              <a:ext cx="56525" cy="60525"/>
            </a:xfrm>
            <a:custGeom>
              <a:rect b="b" l="l" r="r" t="t"/>
              <a:pathLst>
                <a:path extrusionOk="0" h="2421" w="2261">
                  <a:moveTo>
                    <a:pt x="2055" y="1"/>
                  </a:moveTo>
                  <a:cubicBezTo>
                    <a:pt x="2055" y="1"/>
                    <a:pt x="321" y="70"/>
                    <a:pt x="1" y="2420"/>
                  </a:cubicBezTo>
                  <a:cubicBezTo>
                    <a:pt x="1097" y="2101"/>
                    <a:pt x="2261" y="1234"/>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5"/>
            <p:cNvSpPr/>
            <p:nvPr/>
          </p:nvSpPr>
          <p:spPr>
            <a:xfrm>
              <a:off x="5684225" y="4804925"/>
              <a:ext cx="71925" cy="36525"/>
            </a:xfrm>
            <a:custGeom>
              <a:rect b="b" l="l" r="r" t="t"/>
              <a:pathLst>
                <a:path extrusionOk="0" h="1461" w="2877">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5"/>
            <p:cNvSpPr/>
            <p:nvPr/>
          </p:nvSpPr>
          <p:spPr>
            <a:xfrm>
              <a:off x="5724175" y="4860900"/>
              <a:ext cx="71925" cy="37050"/>
            </a:xfrm>
            <a:custGeom>
              <a:rect b="b" l="l" r="r" t="t"/>
              <a:pathLst>
                <a:path extrusionOk="0" h="1482" w="2877">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5"/>
            <p:cNvSpPr/>
            <p:nvPr/>
          </p:nvSpPr>
          <p:spPr>
            <a:xfrm>
              <a:off x="5700200" y="4092050"/>
              <a:ext cx="54250" cy="72500"/>
            </a:xfrm>
            <a:custGeom>
              <a:rect b="b" l="l" r="r" t="t"/>
              <a:pathLst>
                <a:path extrusionOk="0" h="2900" w="217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5"/>
            <p:cNvSpPr/>
            <p:nvPr/>
          </p:nvSpPr>
          <p:spPr>
            <a:xfrm>
              <a:off x="5804625" y="4077775"/>
              <a:ext cx="52525" cy="77075"/>
            </a:xfrm>
            <a:custGeom>
              <a:rect b="b" l="l" r="r" t="t"/>
              <a:pathLst>
                <a:path extrusionOk="0" h="3083" w="2101">
                  <a:moveTo>
                    <a:pt x="366" y="1"/>
                  </a:moveTo>
                  <a:cubicBezTo>
                    <a:pt x="1" y="1074"/>
                    <a:pt x="1" y="2512"/>
                    <a:pt x="1142" y="3082"/>
                  </a:cubicBezTo>
                  <a:cubicBezTo>
                    <a:pt x="1142" y="3082"/>
                    <a:pt x="2101" y="1621"/>
                    <a:pt x="3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5"/>
            <p:cNvSpPr/>
            <p:nvPr/>
          </p:nvSpPr>
          <p:spPr>
            <a:xfrm>
              <a:off x="5887375" y="4151975"/>
              <a:ext cx="52525" cy="76475"/>
            </a:xfrm>
            <a:custGeom>
              <a:rect b="b" l="l" r="r" t="t"/>
              <a:pathLst>
                <a:path extrusionOk="0" h="3059" w="2101">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5"/>
            <p:cNvSpPr/>
            <p:nvPr/>
          </p:nvSpPr>
          <p:spPr>
            <a:xfrm>
              <a:off x="5749275" y="4082350"/>
              <a:ext cx="56525" cy="77625"/>
            </a:xfrm>
            <a:custGeom>
              <a:rect b="b" l="l" r="r" t="t"/>
              <a:pathLst>
                <a:path extrusionOk="0" h="3105" w="2261">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5"/>
            <p:cNvSpPr/>
            <p:nvPr/>
          </p:nvSpPr>
          <p:spPr>
            <a:xfrm>
              <a:off x="5826325" y="4084625"/>
              <a:ext cx="56500" cy="77625"/>
            </a:xfrm>
            <a:custGeom>
              <a:rect b="b" l="l" r="r" t="t"/>
              <a:pathLst>
                <a:path extrusionOk="0" h="3105" w="226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5"/>
            <p:cNvSpPr/>
            <p:nvPr/>
          </p:nvSpPr>
          <p:spPr>
            <a:xfrm>
              <a:off x="5725875" y="4073225"/>
              <a:ext cx="56525" cy="77050"/>
            </a:xfrm>
            <a:custGeom>
              <a:rect b="b" l="l" r="r" t="t"/>
              <a:pathLst>
                <a:path extrusionOk="0" h="3082" w="2261">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5"/>
            <p:cNvSpPr/>
            <p:nvPr/>
          </p:nvSpPr>
          <p:spPr>
            <a:xfrm>
              <a:off x="5843425" y="4112600"/>
              <a:ext cx="54250" cy="63925"/>
            </a:xfrm>
            <a:custGeom>
              <a:rect b="b" l="l" r="r" t="t"/>
              <a:pathLst>
                <a:path extrusionOk="0" h="2557" w="217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5"/>
            <p:cNvSpPr/>
            <p:nvPr/>
          </p:nvSpPr>
          <p:spPr>
            <a:xfrm>
              <a:off x="5852000" y="4139975"/>
              <a:ext cx="54225" cy="63375"/>
            </a:xfrm>
            <a:custGeom>
              <a:rect b="b" l="l" r="r" t="t"/>
              <a:pathLst>
                <a:path extrusionOk="0" h="2535" w="2169">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5"/>
            <p:cNvSpPr/>
            <p:nvPr/>
          </p:nvSpPr>
          <p:spPr>
            <a:xfrm>
              <a:off x="5781250" y="4082925"/>
              <a:ext cx="54225" cy="63350"/>
            </a:xfrm>
            <a:custGeom>
              <a:rect b="b" l="l" r="r" t="t"/>
              <a:pathLst>
                <a:path extrusionOk="0" h="2534" w="2169">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5"/>
            <p:cNvSpPr/>
            <p:nvPr/>
          </p:nvSpPr>
          <p:spPr>
            <a:xfrm>
              <a:off x="5877100" y="4185050"/>
              <a:ext cx="57675" cy="56075"/>
            </a:xfrm>
            <a:custGeom>
              <a:rect b="b" l="l" r="r" t="t"/>
              <a:pathLst>
                <a:path extrusionOk="0" h="2243" w="2307">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5"/>
            <p:cNvSpPr/>
            <p:nvPr/>
          </p:nvSpPr>
          <p:spPr>
            <a:xfrm>
              <a:off x="5972975" y="4132575"/>
              <a:ext cx="54800" cy="63925"/>
            </a:xfrm>
            <a:custGeom>
              <a:rect b="b" l="l" r="r" t="t"/>
              <a:pathLst>
                <a:path extrusionOk="0" h="2557" w="2192">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5"/>
            <p:cNvSpPr/>
            <p:nvPr/>
          </p:nvSpPr>
          <p:spPr>
            <a:xfrm>
              <a:off x="5933600" y="4146825"/>
              <a:ext cx="53650" cy="78200"/>
            </a:xfrm>
            <a:custGeom>
              <a:rect b="b" l="l" r="r" t="t"/>
              <a:pathLst>
                <a:path extrusionOk="0" h="3128" w="2146">
                  <a:moveTo>
                    <a:pt x="548" y="1"/>
                  </a:moveTo>
                  <a:cubicBezTo>
                    <a:pt x="92" y="1051"/>
                    <a:pt x="0" y="2489"/>
                    <a:pt x="1096" y="3128"/>
                  </a:cubicBezTo>
                  <a:cubicBezTo>
                    <a:pt x="1096" y="3128"/>
                    <a:pt x="2146" y="1758"/>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5"/>
            <p:cNvSpPr/>
            <p:nvPr/>
          </p:nvSpPr>
          <p:spPr>
            <a:xfrm>
              <a:off x="6006075" y="4121150"/>
              <a:ext cx="53650" cy="78200"/>
            </a:xfrm>
            <a:custGeom>
              <a:rect b="b" l="l" r="r" t="t"/>
              <a:pathLst>
                <a:path extrusionOk="0" h="3128" w="2146">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5"/>
            <p:cNvSpPr/>
            <p:nvPr/>
          </p:nvSpPr>
          <p:spPr>
            <a:xfrm>
              <a:off x="5908500" y="4146825"/>
              <a:ext cx="53075" cy="78200"/>
            </a:xfrm>
            <a:custGeom>
              <a:rect b="b" l="l" r="r" t="t"/>
              <a:pathLst>
                <a:path extrusionOk="0" h="3128" w="2123">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5"/>
            <p:cNvSpPr/>
            <p:nvPr/>
          </p:nvSpPr>
          <p:spPr>
            <a:xfrm>
              <a:off x="6024900" y="4134275"/>
              <a:ext cx="55950" cy="75925"/>
            </a:xfrm>
            <a:custGeom>
              <a:rect b="b" l="l" r="r" t="t"/>
              <a:pathLst>
                <a:path extrusionOk="0" h="3037" w="2238">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5"/>
            <p:cNvSpPr/>
            <p:nvPr/>
          </p:nvSpPr>
          <p:spPr>
            <a:xfrm>
              <a:off x="5950725" y="4136000"/>
              <a:ext cx="56500" cy="76475"/>
            </a:xfrm>
            <a:custGeom>
              <a:rect b="b" l="l" r="r" t="t"/>
              <a:pathLst>
                <a:path extrusionOk="0" h="3059" w="226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5"/>
            <p:cNvSpPr/>
            <p:nvPr/>
          </p:nvSpPr>
          <p:spPr>
            <a:xfrm>
              <a:off x="6025475" y="4142825"/>
              <a:ext cx="57650" cy="56075"/>
            </a:xfrm>
            <a:custGeom>
              <a:rect b="b" l="l" r="r" t="t"/>
              <a:pathLst>
                <a:path extrusionOk="0" h="2243" w="2306">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5"/>
            <p:cNvSpPr/>
            <p:nvPr/>
          </p:nvSpPr>
          <p:spPr>
            <a:xfrm>
              <a:off x="6121325" y="4090325"/>
              <a:ext cx="54825" cy="63950"/>
            </a:xfrm>
            <a:custGeom>
              <a:rect b="b" l="l" r="r" t="t"/>
              <a:pathLst>
                <a:path extrusionOk="0" h="2558" w="2193">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5"/>
            <p:cNvSpPr/>
            <p:nvPr/>
          </p:nvSpPr>
          <p:spPr>
            <a:xfrm>
              <a:off x="6082525" y="4104600"/>
              <a:ext cx="53675" cy="78200"/>
            </a:xfrm>
            <a:custGeom>
              <a:rect b="b" l="l" r="r" t="t"/>
              <a:pathLst>
                <a:path extrusionOk="0" h="3128" w="2147">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5"/>
            <p:cNvSpPr/>
            <p:nvPr/>
          </p:nvSpPr>
          <p:spPr>
            <a:xfrm>
              <a:off x="6154425" y="4078925"/>
              <a:ext cx="53675" cy="78200"/>
            </a:xfrm>
            <a:custGeom>
              <a:rect b="b" l="l" r="r" t="t"/>
              <a:pathLst>
                <a:path extrusionOk="0" h="3128" w="2147">
                  <a:moveTo>
                    <a:pt x="549" y="0"/>
                  </a:moveTo>
                  <a:cubicBezTo>
                    <a:pt x="92" y="1028"/>
                    <a:pt x="1" y="2466"/>
                    <a:pt x="1096" y="3128"/>
                  </a:cubicBezTo>
                  <a:cubicBezTo>
                    <a:pt x="1096" y="3128"/>
                    <a:pt x="2146" y="1735"/>
                    <a:pt x="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5"/>
            <p:cNvSpPr/>
            <p:nvPr/>
          </p:nvSpPr>
          <p:spPr>
            <a:xfrm>
              <a:off x="6056850" y="4104600"/>
              <a:ext cx="53675" cy="78200"/>
            </a:xfrm>
            <a:custGeom>
              <a:rect b="b" l="l" r="r" t="t"/>
              <a:pathLst>
                <a:path extrusionOk="0" h="3128" w="2147">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5"/>
            <p:cNvSpPr/>
            <p:nvPr/>
          </p:nvSpPr>
          <p:spPr>
            <a:xfrm>
              <a:off x="6173275" y="4092050"/>
              <a:ext cx="56500" cy="75925"/>
            </a:xfrm>
            <a:custGeom>
              <a:rect b="b" l="l" r="r" t="t"/>
              <a:pathLst>
                <a:path extrusionOk="0" h="3037" w="226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5"/>
            <p:cNvSpPr/>
            <p:nvPr/>
          </p:nvSpPr>
          <p:spPr>
            <a:xfrm>
              <a:off x="6177250" y="4061800"/>
              <a:ext cx="56525" cy="75925"/>
            </a:xfrm>
            <a:custGeom>
              <a:rect b="b" l="l" r="r" t="t"/>
              <a:pathLst>
                <a:path extrusionOk="0" h="3037" w="2261">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5"/>
            <p:cNvSpPr/>
            <p:nvPr/>
          </p:nvSpPr>
          <p:spPr>
            <a:xfrm>
              <a:off x="6104775" y="4086350"/>
              <a:ext cx="56525" cy="76475"/>
            </a:xfrm>
            <a:custGeom>
              <a:rect b="b" l="l" r="r" t="t"/>
              <a:pathLst>
                <a:path extrusionOk="0" h="3059" w="2261">
                  <a:moveTo>
                    <a:pt x="1553" y="0"/>
                  </a:moveTo>
                  <a:cubicBezTo>
                    <a:pt x="686" y="753"/>
                    <a:pt x="1" y="2009"/>
                    <a:pt x="709" y="3059"/>
                  </a:cubicBezTo>
                  <a:cubicBezTo>
                    <a:pt x="709" y="3059"/>
                    <a:pt x="2261" y="2260"/>
                    <a:pt x="15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5"/>
            <p:cNvSpPr/>
            <p:nvPr/>
          </p:nvSpPr>
          <p:spPr>
            <a:xfrm>
              <a:off x="6174975" y="4041275"/>
              <a:ext cx="57650" cy="56050"/>
            </a:xfrm>
            <a:custGeom>
              <a:rect b="b" l="l" r="r" t="t"/>
              <a:pathLst>
                <a:path extrusionOk="0" h="2242" w="2306">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5"/>
            <p:cNvSpPr/>
            <p:nvPr/>
          </p:nvSpPr>
          <p:spPr>
            <a:xfrm>
              <a:off x="6270850" y="3988200"/>
              <a:ext cx="54800" cy="64500"/>
            </a:xfrm>
            <a:custGeom>
              <a:rect b="b" l="l" r="r" t="t"/>
              <a:pathLst>
                <a:path extrusionOk="0" h="2580" w="2192">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5"/>
            <p:cNvSpPr/>
            <p:nvPr/>
          </p:nvSpPr>
          <p:spPr>
            <a:xfrm>
              <a:off x="6231475" y="4003025"/>
              <a:ext cx="53650" cy="78200"/>
            </a:xfrm>
            <a:custGeom>
              <a:rect b="b" l="l" r="r" t="t"/>
              <a:pathLst>
                <a:path extrusionOk="0" h="3128" w="2146">
                  <a:moveTo>
                    <a:pt x="548" y="1"/>
                  </a:moveTo>
                  <a:cubicBezTo>
                    <a:pt x="91" y="1051"/>
                    <a:pt x="0" y="2489"/>
                    <a:pt x="1096" y="3128"/>
                  </a:cubicBezTo>
                  <a:cubicBezTo>
                    <a:pt x="1096" y="3128"/>
                    <a:pt x="2146" y="1758"/>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5"/>
            <p:cNvSpPr/>
            <p:nvPr/>
          </p:nvSpPr>
          <p:spPr>
            <a:xfrm>
              <a:off x="6303950" y="3977350"/>
              <a:ext cx="53650" cy="78200"/>
            </a:xfrm>
            <a:custGeom>
              <a:rect b="b" l="l" r="r" t="t"/>
              <a:pathLst>
                <a:path extrusionOk="0" h="3128" w="2146">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5"/>
            <p:cNvSpPr/>
            <p:nvPr/>
          </p:nvSpPr>
          <p:spPr>
            <a:xfrm>
              <a:off x="6206350" y="4003025"/>
              <a:ext cx="53675" cy="78200"/>
            </a:xfrm>
            <a:custGeom>
              <a:rect b="b" l="l" r="r" t="t"/>
              <a:pathLst>
                <a:path extrusionOk="0" h="3128" w="2147">
                  <a:moveTo>
                    <a:pt x="549" y="1"/>
                  </a:moveTo>
                  <a:cubicBezTo>
                    <a:pt x="92" y="1028"/>
                    <a:pt x="1" y="2466"/>
                    <a:pt x="1096" y="3128"/>
                  </a:cubicBezTo>
                  <a:cubicBezTo>
                    <a:pt x="1096" y="3128"/>
                    <a:pt x="2146" y="1735"/>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5"/>
            <p:cNvSpPr/>
            <p:nvPr/>
          </p:nvSpPr>
          <p:spPr>
            <a:xfrm>
              <a:off x="6322775" y="3990475"/>
              <a:ext cx="56500" cy="75925"/>
            </a:xfrm>
            <a:custGeom>
              <a:rect b="b" l="l" r="r" t="t"/>
              <a:pathLst>
                <a:path extrusionOk="0" h="3037" w="226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5"/>
            <p:cNvSpPr/>
            <p:nvPr/>
          </p:nvSpPr>
          <p:spPr>
            <a:xfrm>
              <a:off x="6253725" y="3984775"/>
              <a:ext cx="56525" cy="76475"/>
            </a:xfrm>
            <a:custGeom>
              <a:rect b="b" l="l" r="r" t="t"/>
              <a:pathLst>
                <a:path extrusionOk="0" h="3059" w="2261">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5"/>
            <p:cNvSpPr/>
            <p:nvPr/>
          </p:nvSpPr>
          <p:spPr>
            <a:xfrm>
              <a:off x="6305650" y="4021300"/>
              <a:ext cx="57650" cy="56050"/>
            </a:xfrm>
            <a:custGeom>
              <a:rect b="b" l="l" r="r" t="t"/>
              <a:pathLst>
                <a:path extrusionOk="0" h="2242" w="2306">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5"/>
            <p:cNvSpPr/>
            <p:nvPr/>
          </p:nvSpPr>
          <p:spPr>
            <a:xfrm>
              <a:off x="6401525" y="3968800"/>
              <a:ext cx="55375" cy="63925"/>
            </a:xfrm>
            <a:custGeom>
              <a:rect b="b" l="l" r="r" t="t"/>
              <a:pathLst>
                <a:path extrusionOk="0" h="2557" w="2215">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5"/>
            <p:cNvSpPr/>
            <p:nvPr/>
          </p:nvSpPr>
          <p:spPr>
            <a:xfrm>
              <a:off x="6362725" y="3983050"/>
              <a:ext cx="53650" cy="78200"/>
            </a:xfrm>
            <a:custGeom>
              <a:rect b="b" l="l" r="r" t="t"/>
              <a:pathLst>
                <a:path extrusionOk="0" h="3128" w="2146">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5"/>
            <p:cNvSpPr/>
            <p:nvPr/>
          </p:nvSpPr>
          <p:spPr>
            <a:xfrm>
              <a:off x="6434625" y="3957375"/>
              <a:ext cx="53650" cy="78200"/>
            </a:xfrm>
            <a:custGeom>
              <a:rect b="b" l="l" r="r" t="t"/>
              <a:pathLst>
                <a:path extrusionOk="0" h="3128" w="2146">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5"/>
            <p:cNvSpPr/>
            <p:nvPr/>
          </p:nvSpPr>
          <p:spPr>
            <a:xfrm>
              <a:off x="6337025" y="3983050"/>
              <a:ext cx="53675" cy="78200"/>
            </a:xfrm>
            <a:custGeom>
              <a:rect b="b" l="l" r="r" t="t"/>
              <a:pathLst>
                <a:path extrusionOk="0" h="3128" w="2147">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5"/>
            <p:cNvSpPr/>
            <p:nvPr/>
          </p:nvSpPr>
          <p:spPr>
            <a:xfrm>
              <a:off x="6453450" y="3970500"/>
              <a:ext cx="56500" cy="76500"/>
            </a:xfrm>
            <a:custGeom>
              <a:rect b="b" l="l" r="r" t="t"/>
              <a:pathLst>
                <a:path extrusionOk="0" h="3060" w="2260">
                  <a:moveTo>
                    <a:pt x="1552" y="1"/>
                  </a:moveTo>
                  <a:cubicBezTo>
                    <a:pt x="708" y="731"/>
                    <a:pt x="0" y="2009"/>
                    <a:pt x="731" y="3059"/>
                  </a:cubicBezTo>
                  <a:cubicBezTo>
                    <a:pt x="731" y="3059"/>
                    <a:pt x="2260" y="2260"/>
                    <a:pt x="15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5"/>
            <p:cNvSpPr/>
            <p:nvPr/>
          </p:nvSpPr>
          <p:spPr>
            <a:xfrm>
              <a:off x="6384975" y="3964800"/>
              <a:ext cx="56500" cy="76475"/>
            </a:xfrm>
            <a:custGeom>
              <a:rect b="b" l="l" r="r" t="t"/>
              <a:pathLst>
                <a:path extrusionOk="0" h="3059" w="2260">
                  <a:moveTo>
                    <a:pt x="1552" y="0"/>
                  </a:moveTo>
                  <a:cubicBezTo>
                    <a:pt x="708" y="754"/>
                    <a:pt x="0" y="2009"/>
                    <a:pt x="708" y="3059"/>
                  </a:cubicBezTo>
                  <a:cubicBezTo>
                    <a:pt x="708" y="3059"/>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5"/>
            <p:cNvSpPr/>
            <p:nvPr/>
          </p:nvSpPr>
          <p:spPr>
            <a:xfrm>
              <a:off x="6463725" y="3985900"/>
              <a:ext cx="54800" cy="69650"/>
            </a:xfrm>
            <a:custGeom>
              <a:rect b="b" l="l" r="r" t="t"/>
              <a:pathLst>
                <a:path extrusionOk="0" h="2786" w="2192">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5"/>
            <p:cNvSpPr/>
            <p:nvPr/>
          </p:nvSpPr>
          <p:spPr>
            <a:xfrm>
              <a:off x="6566425" y="3962525"/>
              <a:ext cx="53100" cy="74775"/>
            </a:xfrm>
            <a:custGeom>
              <a:rect b="b" l="l" r="r" t="t"/>
              <a:pathLst>
                <a:path extrusionOk="0" h="2991" w="2124">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5"/>
            <p:cNvSpPr/>
            <p:nvPr/>
          </p:nvSpPr>
          <p:spPr>
            <a:xfrm>
              <a:off x="6513925" y="3969375"/>
              <a:ext cx="57100" cy="78750"/>
            </a:xfrm>
            <a:custGeom>
              <a:rect b="b" l="l" r="r" t="t"/>
              <a:pathLst>
                <a:path extrusionOk="0" h="3150" w="2284">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5"/>
            <p:cNvSpPr/>
            <p:nvPr/>
          </p:nvSpPr>
          <p:spPr>
            <a:xfrm>
              <a:off x="6590975" y="3964800"/>
              <a:ext cx="56500" cy="78775"/>
            </a:xfrm>
            <a:custGeom>
              <a:rect b="b" l="l" r="r" t="t"/>
              <a:pathLst>
                <a:path extrusionOk="0" h="3151" w="226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5"/>
            <p:cNvSpPr/>
            <p:nvPr/>
          </p:nvSpPr>
          <p:spPr>
            <a:xfrm>
              <a:off x="6492250" y="3970500"/>
              <a:ext cx="56525" cy="78775"/>
            </a:xfrm>
            <a:custGeom>
              <a:rect b="b" l="l" r="r" t="t"/>
              <a:pathLst>
                <a:path extrusionOk="0" h="3151" w="2261">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5"/>
            <p:cNvSpPr/>
            <p:nvPr/>
          </p:nvSpPr>
          <p:spPr>
            <a:xfrm>
              <a:off x="6608650" y="3989900"/>
              <a:ext cx="51950" cy="67375"/>
            </a:xfrm>
            <a:custGeom>
              <a:rect b="b" l="l" r="r" t="t"/>
              <a:pathLst>
                <a:path extrusionOk="0" h="2695" w="2078">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5"/>
            <p:cNvSpPr/>
            <p:nvPr/>
          </p:nvSpPr>
          <p:spPr>
            <a:xfrm>
              <a:off x="6544175" y="3965375"/>
              <a:ext cx="52525" cy="67350"/>
            </a:xfrm>
            <a:custGeom>
              <a:rect b="b" l="l" r="r" t="t"/>
              <a:pathLst>
                <a:path extrusionOk="0" h="2694" w="2101">
                  <a:moveTo>
                    <a:pt x="2055" y="0"/>
                  </a:moveTo>
                  <a:cubicBezTo>
                    <a:pt x="1028" y="457"/>
                    <a:pt x="0" y="1484"/>
                    <a:pt x="388" y="2694"/>
                  </a:cubicBezTo>
                  <a:cubicBezTo>
                    <a:pt x="388" y="2694"/>
                    <a:pt x="2100" y="2351"/>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5"/>
            <p:cNvSpPr/>
            <p:nvPr/>
          </p:nvSpPr>
          <p:spPr>
            <a:xfrm>
              <a:off x="6699375" y="3940250"/>
              <a:ext cx="54250" cy="69650"/>
            </a:xfrm>
            <a:custGeom>
              <a:rect b="b" l="l" r="r" t="t"/>
              <a:pathLst>
                <a:path extrusionOk="0" h="2786" w="2170">
                  <a:moveTo>
                    <a:pt x="92" y="1"/>
                  </a:moveTo>
                  <a:cubicBezTo>
                    <a:pt x="1" y="1119"/>
                    <a:pt x="389" y="2512"/>
                    <a:pt x="1622" y="2786"/>
                  </a:cubicBezTo>
                  <a:cubicBezTo>
                    <a:pt x="1622" y="2786"/>
                    <a:pt x="2169" y="1142"/>
                    <a:pt x="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5"/>
            <p:cNvSpPr/>
            <p:nvPr/>
          </p:nvSpPr>
          <p:spPr>
            <a:xfrm>
              <a:off x="6801525" y="3916300"/>
              <a:ext cx="53675" cy="74775"/>
            </a:xfrm>
            <a:custGeom>
              <a:rect b="b" l="l" r="r" t="t"/>
              <a:pathLst>
                <a:path extrusionOk="0" h="2991" w="2147">
                  <a:moveTo>
                    <a:pt x="297" y="0"/>
                  </a:moveTo>
                  <a:cubicBezTo>
                    <a:pt x="1" y="1096"/>
                    <a:pt x="160" y="2534"/>
                    <a:pt x="1347" y="2990"/>
                  </a:cubicBezTo>
                  <a:cubicBezTo>
                    <a:pt x="1347" y="2990"/>
                    <a:pt x="2146" y="1461"/>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5"/>
            <p:cNvSpPr/>
            <p:nvPr/>
          </p:nvSpPr>
          <p:spPr>
            <a:xfrm>
              <a:off x="6749600" y="3923725"/>
              <a:ext cx="56525" cy="78750"/>
            </a:xfrm>
            <a:custGeom>
              <a:rect b="b" l="l" r="r" t="t"/>
              <a:pathLst>
                <a:path extrusionOk="0" h="3150" w="2261">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5"/>
            <p:cNvSpPr/>
            <p:nvPr/>
          </p:nvSpPr>
          <p:spPr>
            <a:xfrm>
              <a:off x="6826075" y="3919150"/>
              <a:ext cx="57075" cy="78775"/>
            </a:xfrm>
            <a:custGeom>
              <a:rect b="b" l="l" r="r" t="t"/>
              <a:pathLst>
                <a:path extrusionOk="0" h="3151" w="2283">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5"/>
            <p:cNvSpPr/>
            <p:nvPr/>
          </p:nvSpPr>
          <p:spPr>
            <a:xfrm>
              <a:off x="6725625" y="3916300"/>
              <a:ext cx="56525" cy="78775"/>
            </a:xfrm>
            <a:custGeom>
              <a:rect b="b" l="l" r="r" t="t"/>
              <a:pathLst>
                <a:path extrusionOk="0" h="3151" w="2261">
                  <a:moveTo>
                    <a:pt x="1211" y="0"/>
                  </a:moveTo>
                  <a:cubicBezTo>
                    <a:pt x="480" y="868"/>
                    <a:pt x="1" y="2214"/>
                    <a:pt x="845" y="3150"/>
                  </a:cubicBezTo>
                  <a:cubicBezTo>
                    <a:pt x="845" y="3150"/>
                    <a:pt x="2261" y="2123"/>
                    <a:pt x="1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5"/>
            <p:cNvSpPr/>
            <p:nvPr/>
          </p:nvSpPr>
          <p:spPr>
            <a:xfrm>
              <a:off x="6844325" y="3943675"/>
              <a:ext cx="51950" cy="67375"/>
            </a:xfrm>
            <a:custGeom>
              <a:rect b="b" l="l" r="r" t="t"/>
              <a:pathLst>
                <a:path extrusionOk="0" h="2695" w="2078">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5"/>
            <p:cNvSpPr/>
            <p:nvPr/>
          </p:nvSpPr>
          <p:spPr>
            <a:xfrm>
              <a:off x="6779850" y="3919150"/>
              <a:ext cx="51950" cy="67350"/>
            </a:xfrm>
            <a:custGeom>
              <a:rect b="b" l="l" r="r" t="t"/>
              <a:pathLst>
                <a:path extrusionOk="0" h="2694" w="2078">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5"/>
            <p:cNvSpPr/>
            <p:nvPr/>
          </p:nvSpPr>
          <p:spPr>
            <a:xfrm>
              <a:off x="6851175" y="3947675"/>
              <a:ext cx="56525" cy="75925"/>
            </a:xfrm>
            <a:custGeom>
              <a:rect b="b" l="l" r="r" t="t"/>
              <a:pathLst>
                <a:path extrusionOk="0" h="3037" w="2261">
                  <a:moveTo>
                    <a:pt x="1575" y="1"/>
                  </a:moveTo>
                  <a:cubicBezTo>
                    <a:pt x="731" y="731"/>
                    <a:pt x="0" y="1986"/>
                    <a:pt x="708" y="3036"/>
                  </a:cubicBezTo>
                  <a:cubicBezTo>
                    <a:pt x="708" y="3036"/>
                    <a:pt x="2260" y="2260"/>
                    <a:pt x="1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5"/>
            <p:cNvSpPr/>
            <p:nvPr/>
          </p:nvSpPr>
          <p:spPr>
            <a:xfrm>
              <a:off x="6936200" y="4006450"/>
              <a:ext cx="54225" cy="71350"/>
            </a:xfrm>
            <a:custGeom>
              <a:rect b="b" l="l" r="r" t="t"/>
              <a:pathLst>
                <a:path extrusionOk="0" h="2854" w="2169">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5"/>
            <p:cNvSpPr/>
            <p:nvPr/>
          </p:nvSpPr>
          <p:spPr>
            <a:xfrm>
              <a:off x="6896250" y="3991050"/>
              <a:ext cx="61650" cy="49875"/>
            </a:xfrm>
            <a:custGeom>
              <a:rect b="b" l="l" r="r" t="t"/>
              <a:pathLst>
                <a:path extrusionOk="0" h="1995" w="2466">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5"/>
            <p:cNvSpPr/>
            <p:nvPr/>
          </p:nvSpPr>
          <p:spPr>
            <a:xfrm>
              <a:off x="6953900" y="4041825"/>
              <a:ext cx="61650" cy="49900"/>
            </a:xfrm>
            <a:custGeom>
              <a:rect b="b" l="l" r="r" t="t"/>
              <a:pathLst>
                <a:path extrusionOk="0" h="1996" w="2466">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5"/>
            <p:cNvSpPr/>
            <p:nvPr/>
          </p:nvSpPr>
          <p:spPr>
            <a:xfrm>
              <a:off x="6884275" y="3968800"/>
              <a:ext cx="61650" cy="49875"/>
            </a:xfrm>
            <a:custGeom>
              <a:rect b="b" l="l" r="r" t="t"/>
              <a:pathLst>
                <a:path extrusionOk="0" h="1995" w="2466">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5"/>
            <p:cNvSpPr/>
            <p:nvPr/>
          </p:nvSpPr>
          <p:spPr>
            <a:xfrm>
              <a:off x="6948175" y="4080525"/>
              <a:ext cx="77075" cy="31350"/>
            </a:xfrm>
            <a:custGeom>
              <a:rect b="b" l="l" r="r" t="t"/>
              <a:pathLst>
                <a:path extrusionOk="0" h="1254" w="3083">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5"/>
            <p:cNvSpPr/>
            <p:nvPr/>
          </p:nvSpPr>
          <p:spPr>
            <a:xfrm>
              <a:off x="6920225" y="4017750"/>
              <a:ext cx="76475" cy="31375"/>
            </a:xfrm>
            <a:custGeom>
              <a:rect b="b" l="l" r="r" t="t"/>
              <a:pathLst>
                <a:path extrusionOk="0" h="1255" w="3059">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5"/>
            <p:cNvSpPr/>
            <p:nvPr/>
          </p:nvSpPr>
          <p:spPr>
            <a:xfrm>
              <a:off x="6957875" y="4122300"/>
              <a:ext cx="55950" cy="75900"/>
            </a:xfrm>
            <a:custGeom>
              <a:rect b="b" l="l" r="r" t="t"/>
              <a:pathLst>
                <a:path extrusionOk="0" h="3036" w="2238">
                  <a:moveTo>
                    <a:pt x="1576" y="0"/>
                  </a:moveTo>
                  <a:cubicBezTo>
                    <a:pt x="708" y="731"/>
                    <a:pt x="1" y="1986"/>
                    <a:pt x="686" y="3036"/>
                  </a:cubicBezTo>
                  <a:cubicBezTo>
                    <a:pt x="686" y="3036"/>
                    <a:pt x="2238" y="2260"/>
                    <a:pt x="1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5"/>
            <p:cNvSpPr/>
            <p:nvPr/>
          </p:nvSpPr>
          <p:spPr>
            <a:xfrm>
              <a:off x="7042325" y="4181075"/>
              <a:ext cx="54825" cy="71350"/>
            </a:xfrm>
            <a:custGeom>
              <a:rect b="b" l="l" r="r" t="t"/>
              <a:pathLst>
                <a:path extrusionOk="0" h="2854" w="2193">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5"/>
            <p:cNvSpPr/>
            <p:nvPr/>
          </p:nvSpPr>
          <p:spPr>
            <a:xfrm>
              <a:off x="7002400" y="4165650"/>
              <a:ext cx="62225" cy="49900"/>
            </a:xfrm>
            <a:custGeom>
              <a:rect b="b" l="l" r="r" t="t"/>
              <a:pathLst>
                <a:path extrusionOk="0" h="1996" w="2489">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5"/>
            <p:cNvSpPr/>
            <p:nvPr/>
          </p:nvSpPr>
          <p:spPr>
            <a:xfrm>
              <a:off x="7060025" y="4216450"/>
              <a:ext cx="62225" cy="49875"/>
            </a:xfrm>
            <a:custGeom>
              <a:rect b="b" l="l" r="r" t="t"/>
              <a:pathLst>
                <a:path extrusionOk="0" h="1995" w="2489">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5"/>
            <p:cNvSpPr/>
            <p:nvPr/>
          </p:nvSpPr>
          <p:spPr>
            <a:xfrm>
              <a:off x="6990400" y="4143400"/>
              <a:ext cx="62225" cy="49875"/>
            </a:xfrm>
            <a:custGeom>
              <a:rect b="b" l="l" r="r" t="t"/>
              <a:pathLst>
                <a:path extrusionOk="0" h="1995" w="2489">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5"/>
            <p:cNvSpPr/>
            <p:nvPr/>
          </p:nvSpPr>
          <p:spPr>
            <a:xfrm>
              <a:off x="7054900" y="4255125"/>
              <a:ext cx="77050" cy="31375"/>
            </a:xfrm>
            <a:custGeom>
              <a:rect b="b" l="l" r="r" t="t"/>
              <a:pathLst>
                <a:path extrusionOk="0" h="1255" w="3082">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5"/>
            <p:cNvSpPr/>
            <p:nvPr/>
          </p:nvSpPr>
          <p:spPr>
            <a:xfrm>
              <a:off x="7026350" y="4192350"/>
              <a:ext cx="77075" cy="31375"/>
            </a:xfrm>
            <a:custGeom>
              <a:rect b="b" l="l" r="r" t="t"/>
              <a:pathLst>
                <a:path extrusionOk="0" h="1255" w="3083">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5"/>
            <p:cNvSpPr/>
            <p:nvPr/>
          </p:nvSpPr>
          <p:spPr>
            <a:xfrm>
              <a:off x="7049175" y="4241550"/>
              <a:ext cx="55950" cy="75925"/>
            </a:xfrm>
            <a:custGeom>
              <a:rect b="b" l="l" r="r" t="t"/>
              <a:pathLst>
                <a:path extrusionOk="0" h="3037" w="2238">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5"/>
            <p:cNvSpPr/>
            <p:nvPr/>
          </p:nvSpPr>
          <p:spPr>
            <a:xfrm>
              <a:off x="7133650" y="4300325"/>
              <a:ext cx="54800" cy="71350"/>
            </a:xfrm>
            <a:custGeom>
              <a:rect b="b" l="l" r="r" t="t"/>
              <a:pathLst>
                <a:path extrusionOk="0" h="2854" w="2192">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5"/>
            <p:cNvSpPr/>
            <p:nvPr/>
          </p:nvSpPr>
          <p:spPr>
            <a:xfrm>
              <a:off x="7093700" y="4284925"/>
              <a:ext cx="62225" cy="49875"/>
            </a:xfrm>
            <a:custGeom>
              <a:rect b="b" l="l" r="r" t="t"/>
              <a:pathLst>
                <a:path extrusionOk="0" h="1995" w="2489">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5"/>
            <p:cNvSpPr/>
            <p:nvPr/>
          </p:nvSpPr>
          <p:spPr>
            <a:xfrm>
              <a:off x="7151325" y="4335700"/>
              <a:ext cx="62225" cy="49900"/>
            </a:xfrm>
            <a:custGeom>
              <a:rect b="b" l="l" r="r" t="t"/>
              <a:pathLst>
                <a:path extrusionOk="0" h="1996" w="2489">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5"/>
            <p:cNvSpPr/>
            <p:nvPr/>
          </p:nvSpPr>
          <p:spPr>
            <a:xfrm>
              <a:off x="7081700" y="4262675"/>
              <a:ext cx="62225" cy="49875"/>
            </a:xfrm>
            <a:custGeom>
              <a:rect b="b" l="l" r="r" t="t"/>
              <a:pathLst>
                <a:path extrusionOk="0" h="1995" w="2489">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5"/>
            <p:cNvSpPr/>
            <p:nvPr/>
          </p:nvSpPr>
          <p:spPr>
            <a:xfrm>
              <a:off x="7146200" y="4374400"/>
              <a:ext cx="77050" cy="31350"/>
            </a:xfrm>
            <a:custGeom>
              <a:rect b="b" l="l" r="r" t="t"/>
              <a:pathLst>
                <a:path extrusionOk="0" h="1254" w="3082">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5"/>
            <p:cNvSpPr/>
            <p:nvPr/>
          </p:nvSpPr>
          <p:spPr>
            <a:xfrm>
              <a:off x="7117650" y="4311625"/>
              <a:ext cx="77075" cy="31375"/>
            </a:xfrm>
            <a:custGeom>
              <a:rect b="b" l="l" r="r" t="t"/>
              <a:pathLst>
                <a:path extrusionOk="0" h="1255" w="3083">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5"/>
            <p:cNvSpPr/>
            <p:nvPr/>
          </p:nvSpPr>
          <p:spPr>
            <a:xfrm>
              <a:off x="7125650" y="4386350"/>
              <a:ext cx="70775" cy="38850"/>
            </a:xfrm>
            <a:custGeom>
              <a:rect b="b" l="l" r="r" t="t"/>
              <a:pathLst>
                <a:path extrusionOk="0" h="1554" w="2831">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5"/>
            <p:cNvSpPr/>
            <p:nvPr/>
          </p:nvSpPr>
          <p:spPr>
            <a:xfrm>
              <a:off x="7128500" y="4497925"/>
              <a:ext cx="75350" cy="32775"/>
            </a:xfrm>
            <a:custGeom>
              <a:rect b="b" l="l" r="r" t="t"/>
              <a:pathLst>
                <a:path extrusionOk="0" h="1311" w="3014">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5"/>
            <p:cNvSpPr/>
            <p:nvPr/>
          </p:nvSpPr>
          <p:spPr>
            <a:xfrm>
              <a:off x="7130775" y="4440175"/>
              <a:ext cx="78200" cy="30575"/>
            </a:xfrm>
            <a:custGeom>
              <a:rect b="b" l="l" r="r" t="t"/>
              <a:pathLst>
                <a:path extrusionOk="0" h="1223" w="3128">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5"/>
            <p:cNvSpPr/>
            <p:nvPr/>
          </p:nvSpPr>
          <p:spPr>
            <a:xfrm>
              <a:off x="7134200" y="4520775"/>
              <a:ext cx="78775" cy="30675"/>
            </a:xfrm>
            <a:custGeom>
              <a:rect b="b" l="l" r="r" t="t"/>
              <a:pathLst>
                <a:path extrusionOk="0" h="1227" w="3151">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5"/>
            <p:cNvSpPr/>
            <p:nvPr/>
          </p:nvSpPr>
          <p:spPr>
            <a:xfrm>
              <a:off x="7140475" y="4420025"/>
              <a:ext cx="78200" cy="30425"/>
            </a:xfrm>
            <a:custGeom>
              <a:rect b="b" l="l" r="r" t="t"/>
              <a:pathLst>
                <a:path extrusionOk="0" h="1217" w="3128">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5"/>
            <p:cNvSpPr/>
            <p:nvPr/>
          </p:nvSpPr>
          <p:spPr>
            <a:xfrm>
              <a:off x="7120525" y="4535300"/>
              <a:ext cx="66200" cy="45225"/>
            </a:xfrm>
            <a:custGeom>
              <a:rect b="b" l="l" r="r" t="t"/>
              <a:pathLst>
                <a:path extrusionOk="0" h="1809" w="2648">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5"/>
            <p:cNvSpPr/>
            <p:nvPr/>
          </p:nvSpPr>
          <p:spPr>
            <a:xfrm>
              <a:off x="7125650" y="4480700"/>
              <a:ext cx="66225" cy="45625"/>
            </a:xfrm>
            <a:custGeom>
              <a:rect b="b" l="l" r="r" t="t"/>
              <a:pathLst>
                <a:path extrusionOk="0" h="1825" w="2649">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5"/>
            <p:cNvSpPr/>
            <p:nvPr/>
          </p:nvSpPr>
          <p:spPr>
            <a:xfrm>
              <a:off x="7124500" y="4456750"/>
              <a:ext cx="66225" cy="45600"/>
            </a:xfrm>
            <a:custGeom>
              <a:rect b="b" l="l" r="r" t="t"/>
              <a:pathLst>
                <a:path extrusionOk="0" h="1824" w="2649">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5"/>
            <p:cNvSpPr/>
            <p:nvPr/>
          </p:nvSpPr>
          <p:spPr>
            <a:xfrm>
              <a:off x="7067450" y="4543200"/>
              <a:ext cx="78775" cy="29450"/>
            </a:xfrm>
            <a:custGeom>
              <a:rect b="b" l="l" r="r" t="t"/>
              <a:pathLst>
                <a:path extrusionOk="0" h="1178" w="3151">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5"/>
            <p:cNvSpPr/>
            <p:nvPr/>
          </p:nvSpPr>
          <p:spPr>
            <a:xfrm>
              <a:off x="7045750" y="4642950"/>
              <a:ext cx="78775" cy="29800"/>
            </a:xfrm>
            <a:custGeom>
              <a:rect b="b" l="l" r="r" t="t"/>
              <a:pathLst>
                <a:path extrusionOk="0" h="1192" w="3151">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5"/>
            <p:cNvSpPr/>
            <p:nvPr/>
          </p:nvSpPr>
          <p:spPr>
            <a:xfrm>
              <a:off x="7061750" y="4590475"/>
              <a:ext cx="67925" cy="42650"/>
            </a:xfrm>
            <a:custGeom>
              <a:rect b="b" l="l" r="r" t="t"/>
              <a:pathLst>
                <a:path extrusionOk="0" h="1706" w="2717">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5"/>
            <p:cNvSpPr/>
            <p:nvPr/>
          </p:nvSpPr>
          <p:spPr>
            <a:xfrm>
              <a:off x="7034350" y="4662600"/>
              <a:ext cx="68500" cy="42425"/>
            </a:xfrm>
            <a:custGeom>
              <a:rect b="b" l="l" r="r" t="t"/>
              <a:pathLst>
                <a:path extrusionOk="0" h="1697" w="274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5"/>
            <p:cNvSpPr/>
            <p:nvPr/>
          </p:nvSpPr>
          <p:spPr>
            <a:xfrm>
              <a:off x="7078275" y="4571300"/>
              <a:ext cx="67950" cy="42950"/>
            </a:xfrm>
            <a:custGeom>
              <a:rect b="b" l="l" r="r" t="t"/>
              <a:pathLst>
                <a:path extrusionOk="0" h="1718" w="2718">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5"/>
            <p:cNvSpPr/>
            <p:nvPr/>
          </p:nvSpPr>
          <p:spPr>
            <a:xfrm>
              <a:off x="7009800" y="4664400"/>
              <a:ext cx="54825" cy="65650"/>
            </a:xfrm>
            <a:custGeom>
              <a:rect b="b" l="l" r="r" t="t"/>
              <a:pathLst>
                <a:path extrusionOk="0" h="2626" w="2193">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5"/>
            <p:cNvSpPr/>
            <p:nvPr/>
          </p:nvSpPr>
          <p:spPr>
            <a:xfrm>
              <a:off x="7058875" y="4615900"/>
              <a:ext cx="54250" cy="65075"/>
            </a:xfrm>
            <a:custGeom>
              <a:rect b="b" l="l" r="r" t="t"/>
              <a:pathLst>
                <a:path extrusionOk="0" h="2603" w="217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5"/>
            <p:cNvSpPr/>
            <p:nvPr/>
          </p:nvSpPr>
          <p:spPr>
            <a:xfrm>
              <a:off x="5534150" y="4082925"/>
              <a:ext cx="77075" cy="70750"/>
            </a:xfrm>
            <a:custGeom>
              <a:rect b="b" l="l" r="r" t="t"/>
              <a:pathLst>
                <a:path extrusionOk="0" h="2830" w="3083">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5"/>
            <p:cNvSpPr/>
            <p:nvPr/>
          </p:nvSpPr>
          <p:spPr>
            <a:xfrm>
              <a:off x="5673950" y="4021850"/>
              <a:ext cx="74225" cy="104450"/>
            </a:xfrm>
            <a:custGeom>
              <a:rect b="b" l="l" r="r" t="t"/>
              <a:pathLst>
                <a:path extrusionOk="0" h="4178" w="2969">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5"/>
            <p:cNvSpPr/>
            <p:nvPr/>
          </p:nvSpPr>
          <p:spPr>
            <a:xfrm>
              <a:off x="5324150" y="4187350"/>
              <a:ext cx="76500" cy="71700"/>
            </a:xfrm>
            <a:custGeom>
              <a:rect b="b" l="l" r="r" t="t"/>
              <a:pathLst>
                <a:path extrusionOk="0" h="2868" w="306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5"/>
            <p:cNvSpPr/>
            <p:nvPr/>
          </p:nvSpPr>
          <p:spPr>
            <a:xfrm>
              <a:off x="5418325" y="4334000"/>
              <a:ext cx="71350" cy="97025"/>
            </a:xfrm>
            <a:custGeom>
              <a:rect b="b" l="l" r="r" t="t"/>
              <a:pathLst>
                <a:path extrusionOk="0" h="3881" w="2854">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5"/>
            <p:cNvSpPr/>
            <p:nvPr/>
          </p:nvSpPr>
          <p:spPr>
            <a:xfrm>
              <a:off x="5426875" y="4122875"/>
              <a:ext cx="77050" cy="70650"/>
            </a:xfrm>
            <a:custGeom>
              <a:rect b="b" l="l" r="r" t="t"/>
              <a:pathLst>
                <a:path extrusionOk="0" h="2826" w="3082">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5"/>
            <p:cNvSpPr/>
            <p:nvPr/>
          </p:nvSpPr>
          <p:spPr>
            <a:xfrm>
              <a:off x="5713900" y="4193050"/>
              <a:ext cx="69075" cy="102175"/>
            </a:xfrm>
            <a:custGeom>
              <a:rect b="b" l="l" r="r" t="t"/>
              <a:pathLst>
                <a:path extrusionOk="0" h="4087" w="2763">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5"/>
            <p:cNvSpPr/>
            <p:nvPr/>
          </p:nvSpPr>
          <p:spPr>
            <a:xfrm>
              <a:off x="5558125" y="4261500"/>
              <a:ext cx="89050" cy="57175"/>
            </a:xfrm>
            <a:custGeom>
              <a:rect b="b" l="l" r="r" t="t"/>
              <a:pathLst>
                <a:path extrusionOk="0" h="2287" w="3562">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5"/>
            <p:cNvSpPr/>
            <p:nvPr/>
          </p:nvSpPr>
          <p:spPr>
            <a:xfrm>
              <a:off x="5404625" y="4157100"/>
              <a:ext cx="72500" cy="103875"/>
            </a:xfrm>
            <a:custGeom>
              <a:rect b="b" l="l" r="r" t="t"/>
              <a:pathLst>
                <a:path extrusionOk="0" h="4155" w="290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5"/>
            <p:cNvSpPr/>
            <p:nvPr/>
          </p:nvSpPr>
          <p:spPr>
            <a:xfrm>
              <a:off x="5333850" y="4393350"/>
              <a:ext cx="74225" cy="81625"/>
            </a:xfrm>
            <a:custGeom>
              <a:rect b="b" l="l" r="r" t="t"/>
              <a:pathLst>
                <a:path extrusionOk="0" h="3265" w="2969">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5"/>
            <p:cNvSpPr/>
            <p:nvPr/>
          </p:nvSpPr>
          <p:spPr>
            <a:xfrm>
              <a:off x="5468525" y="4219875"/>
              <a:ext cx="70225" cy="102175"/>
            </a:xfrm>
            <a:custGeom>
              <a:rect b="b" l="l" r="r" t="t"/>
              <a:pathLst>
                <a:path extrusionOk="0" h="4087" w="2809">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5"/>
            <p:cNvSpPr/>
            <p:nvPr/>
          </p:nvSpPr>
          <p:spPr>
            <a:xfrm>
              <a:off x="6454575" y="3917425"/>
              <a:ext cx="71925" cy="93625"/>
            </a:xfrm>
            <a:custGeom>
              <a:rect b="b" l="l" r="r" t="t"/>
              <a:pathLst>
                <a:path extrusionOk="0" h="3745" w="2877">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5"/>
            <p:cNvSpPr/>
            <p:nvPr/>
          </p:nvSpPr>
          <p:spPr>
            <a:xfrm>
              <a:off x="6584125" y="3924275"/>
              <a:ext cx="72500" cy="96475"/>
            </a:xfrm>
            <a:custGeom>
              <a:rect b="b" l="l" r="r" t="t"/>
              <a:pathLst>
                <a:path extrusionOk="0" h="3859" w="290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5"/>
            <p:cNvSpPr/>
            <p:nvPr/>
          </p:nvSpPr>
          <p:spPr>
            <a:xfrm>
              <a:off x="6220625" y="3936825"/>
              <a:ext cx="71350" cy="94750"/>
            </a:xfrm>
            <a:custGeom>
              <a:rect b="b" l="l" r="r" t="t"/>
              <a:pathLst>
                <a:path extrusionOk="0" h="3790" w="2854">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5"/>
            <p:cNvSpPr/>
            <p:nvPr/>
          </p:nvSpPr>
          <p:spPr>
            <a:xfrm>
              <a:off x="6235450" y="4110875"/>
              <a:ext cx="74225" cy="104450"/>
            </a:xfrm>
            <a:custGeom>
              <a:rect b="b" l="l" r="r" t="t"/>
              <a:pathLst>
                <a:path extrusionOk="0" h="4178" w="2969">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5"/>
            <p:cNvSpPr/>
            <p:nvPr/>
          </p:nvSpPr>
          <p:spPr>
            <a:xfrm>
              <a:off x="6340450" y="3914575"/>
              <a:ext cx="71350" cy="94175"/>
            </a:xfrm>
            <a:custGeom>
              <a:rect b="b" l="l" r="r" t="t"/>
              <a:pathLst>
                <a:path extrusionOk="0" h="3767" w="2854">
                  <a:moveTo>
                    <a:pt x="206" y="1"/>
                  </a:moveTo>
                  <a:cubicBezTo>
                    <a:pt x="1" y="1484"/>
                    <a:pt x="412" y="3356"/>
                    <a:pt x="2032" y="3767"/>
                  </a:cubicBezTo>
                  <a:cubicBezTo>
                    <a:pt x="2032" y="3767"/>
                    <a:pt x="2854" y="1644"/>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5"/>
            <p:cNvSpPr/>
            <p:nvPr/>
          </p:nvSpPr>
          <p:spPr>
            <a:xfrm>
              <a:off x="6556150" y="4091475"/>
              <a:ext cx="74225" cy="102750"/>
            </a:xfrm>
            <a:custGeom>
              <a:rect b="b" l="l" r="r" t="t"/>
              <a:pathLst>
                <a:path extrusionOk="0" h="4110" w="2969">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5"/>
            <p:cNvSpPr/>
            <p:nvPr/>
          </p:nvSpPr>
          <p:spPr>
            <a:xfrm>
              <a:off x="6416925" y="4092050"/>
              <a:ext cx="72500" cy="83325"/>
            </a:xfrm>
            <a:custGeom>
              <a:rect b="b" l="l" r="r" t="t"/>
              <a:pathLst>
                <a:path extrusionOk="0" h="3333" w="290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5"/>
            <p:cNvSpPr/>
            <p:nvPr/>
          </p:nvSpPr>
          <p:spPr>
            <a:xfrm>
              <a:off x="6282825" y="3948250"/>
              <a:ext cx="73625" cy="99325"/>
            </a:xfrm>
            <a:custGeom>
              <a:rect b="b" l="l" r="r" t="t"/>
              <a:pathLst>
                <a:path extrusionOk="0" h="3973" w="2945">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5"/>
            <p:cNvSpPr/>
            <p:nvPr/>
          </p:nvSpPr>
          <p:spPr>
            <a:xfrm>
              <a:off x="6148725" y="4132575"/>
              <a:ext cx="70225" cy="99875"/>
            </a:xfrm>
            <a:custGeom>
              <a:rect b="b" l="l" r="r" t="t"/>
              <a:pathLst>
                <a:path extrusionOk="0" h="3995" w="2809">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5"/>
            <p:cNvSpPr/>
            <p:nvPr/>
          </p:nvSpPr>
          <p:spPr>
            <a:xfrm>
              <a:off x="6318200" y="4026425"/>
              <a:ext cx="74775" cy="102750"/>
            </a:xfrm>
            <a:custGeom>
              <a:rect b="b" l="l" r="r" t="t"/>
              <a:pathLst>
                <a:path extrusionOk="0" h="4110" w="2991">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5"/>
            <p:cNvSpPr/>
            <p:nvPr/>
          </p:nvSpPr>
          <p:spPr>
            <a:xfrm>
              <a:off x="6813525" y="3906600"/>
              <a:ext cx="71350" cy="93600"/>
            </a:xfrm>
            <a:custGeom>
              <a:rect b="b" l="l" r="r" t="t"/>
              <a:pathLst>
                <a:path extrusionOk="0" h="3744" w="2854">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5"/>
            <p:cNvSpPr/>
            <p:nvPr/>
          </p:nvSpPr>
          <p:spPr>
            <a:xfrm>
              <a:off x="6943050" y="3913450"/>
              <a:ext cx="72500" cy="96450"/>
            </a:xfrm>
            <a:custGeom>
              <a:rect b="b" l="l" r="r" t="t"/>
              <a:pathLst>
                <a:path extrusionOk="0" h="3858" w="290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5"/>
            <p:cNvSpPr/>
            <p:nvPr/>
          </p:nvSpPr>
          <p:spPr>
            <a:xfrm>
              <a:off x="6578975" y="3926000"/>
              <a:ext cx="71925" cy="94750"/>
            </a:xfrm>
            <a:custGeom>
              <a:rect b="b" l="l" r="r" t="t"/>
              <a:pathLst>
                <a:path extrusionOk="0" h="3790" w="2877">
                  <a:moveTo>
                    <a:pt x="229" y="0"/>
                  </a:moveTo>
                  <a:cubicBezTo>
                    <a:pt x="1" y="1484"/>
                    <a:pt x="389" y="3356"/>
                    <a:pt x="2009" y="3789"/>
                  </a:cubicBezTo>
                  <a:cubicBezTo>
                    <a:pt x="2009" y="3789"/>
                    <a:pt x="2877" y="1667"/>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5"/>
            <p:cNvSpPr/>
            <p:nvPr/>
          </p:nvSpPr>
          <p:spPr>
            <a:xfrm>
              <a:off x="6594400" y="4100050"/>
              <a:ext cx="73625" cy="104450"/>
            </a:xfrm>
            <a:custGeom>
              <a:rect b="b" l="l" r="r" t="t"/>
              <a:pathLst>
                <a:path extrusionOk="0" h="4178" w="2945">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5"/>
            <p:cNvSpPr/>
            <p:nvPr/>
          </p:nvSpPr>
          <p:spPr>
            <a:xfrm>
              <a:off x="6698825" y="3903750"/>
              <a:ext cx="71925" cy="94175"/>
            </a:xfrm>
            <a:custGeom>
              <a:rect b="b" l="l" r="r" t="t"/>
              <a:pathLst>
                <a:path extrusionOk="0" h="3767" w="2877">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5"/>
            <p:cNvSpPr/>
            <p:nvPr/>
          </p:nvSpPr>
          <p:spPr>
            <a:xfrm>
              <a:off x="6914525" y="4080625"/>
              <a:ext cx="74775" cy="102750"/>
            </a:xfrm>
            <a:custGeom>
              <a:rect b="b" l="l" r="r" t="t"/>
              <a:pathLst>
                <a:path extrusionOk="0" h="4110" w="2991">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5"/>
            <p:cNvSpPr/>
            <p:nvPr/>
          </p:nvSpPr>
          <p:spPr>
            <a:xfrm>
              <a:off x="6775275" y="4081200"/>
              <a:ext cx="73075" cy="83350"/>
            </a:xfrm>
            <a:custGeom>
              <a:rect b="b" l="l" r="r" t="t"/>
              <a:pathLst>
                <a:path extrusionOk="0" h="3334" w="2923">
                  <a:moveTo>
                    <a:pt x="1" y="1"/>
                  </a:moveTo>
                  <a:cubicBezTo>
                    <a:pt x="92" y="1484"/>
                    <a:pt x="845" y="3242"/>
                    <a:pt x="2511" y="3333"/>
                  </a:cubicBezTo>
                  <a:cubicBezTo>
                    <a:pt x="2511" y="3333"/>
                    <a:pt x="2922" y="1096"/>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5"/>
            <p:cNvSpPr/>
            <p:nvPr/>
          </p:nvSpPr>
          <p:spPr>
            <a:xfrm>
              <a:off x="6641175" y="3937400"/>
              <a:ext cx="74225" cy="99325"/>
            </a:xfrm>
            <a:custGeom>
              <a:rect b="b" l="l" r="r" t="t"/>
              <a:pathLst>
                <a:path extrusionOk="0" h="3973" w="2969">
                  <a:moveTo>
                    <a:pt x="2146" y="1"/>
                  </a:moveTo>
                  <a:cubicBezTo>
                    <a:pt x="982" y="937"/>
                    <a:pt x="1" y="2557"/>
                    <a:pt x="891" y="3972"/>
                  </a:cubicBezTo>
                  <a:cubicBezTo>
                    <a:pt x="891" y="3972"/>
                    <a:pt x="2968" y="3014"/>
                    <a:pt x="2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5"/>
            <p:cNvSpPr/>
            <p:nvPr/>
          </p:nvSpPr>
          <p:spPr>
            <a:xfrm>
              <a:off x="6507075" y="4121725"/>
              <a:ext cx="70225" cy="99875"/>
            </a:xfrm>
            <a:custGeom>
              <a:rect b="b" l="l" r="r" t="t"/>
              <a:pathLst>
                <a:path extrusionOk="0" h="3995" w="2809">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5"/>
            <p:cNvSpPr/>
            <p:nvPr/>
          </p:nvSpPr>
          <p:spPr>
            <a:xfrm>
              <a:off x="6676550" y="4015575"/>
              <a:ext cx="74800" cy="102750"/>
            </a:xfrm>
            <a:custGeom>
              <a:rect b="b" l="l" r="r" t="t"/>
              <a:pathLst>
                <a:path extrusionOk="0" h="4110" w="2992">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5"/>
            <p:cNvSpPr/>
            <p:nvPr/>
          </p:nvSpPr>
          <p:spPr>
            <a:xfrm>
              <a:off x="5489075" y="4390475"/>
              <a:ext cx="88475" cy="58050"/>
            </a:xfrm>
            <a:custGeom>
              <a:rect b="b" l="l" r="r" t="t"/>
              <a:pathLst>
                <a:path extrusionOk="0" h="2322" w="3539">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5"/>
            <p:cNvSpPr/>
            <p:nvPr/>
          </p:nvSpPr>
          <p:spPr>
            <a:xfrm>
              <a:off x="5629450" y="4298625"/>
              <a:ext cx="71350" cy="103300"/>
            </a:xfrm>
            <a:custGeom>
              <a:rect b="b" l="l" r="r" t="t"/>
              <a:pathLst>
                <a:path extrusionOk="0" h="4132" w="2854">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5"/>
            <p:cNvSpPr/>
            <p:nvPr/>
          </p:nvSpPr>
          <p:spPr>
            <a:xfrm>
              <a:off x="5301325" y="4530875"/>
              <a:ext cx="87925" cy="59500"/>
            </a:xfrm>
            <a:custGeom>
              <a:rect b="b" l="l" r="r" t="t"/>
              <a:pathLst>
                <a:path extrusionOk="0" h="2380" w="3517">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5"/>
            <p:cNvSpPr/>
            <p:nvPr/>
          </p:nvSpPr>
          <p:spPr>
            <a:xfrm>
              <a:off x="5427450" y="4656400"/>
              <a:ext cx="71925" cy="88475"/>
            </a:xfrm>
            <a:custGeom>
              <a:rect b="b" l="l" r="r" t="t"/>
              <a:pathLst>
                <a:path extrusionOk="0" h="3539" w="2877">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5"/>
            <p:cNvSpPr/>
            <p:nvPr/>
          </p:nvSpPr>
          <p:spPr>
            <a:xfrm>
              <a:off x="5390925" y="4448700"/>
              <a:ext cx="88475" cy="58050"/>
            </a:xfrm>
            <a:custGeom>
              <a:rect b="b" l="l" r="r" t="t"/>
              <a:pathLst>
                <a:path extrusionOk="0" h="2322" w="3539">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5"/>
            <p:cNvSpPr/>
            <p:nvPr/>
          </p:nvSpPr>
          <p:spPr>
            <a:xfrm>
              <a:off x="5692800" y="4463525"/>
              <a:ext cx="71350" cy="96475"/>
            </a:xfrm>
            <a:custGeom>
              <a:rect b="b" l="l" r="r" t="t"/>
              <a:pathLst>
                <a:path extrusionOk="0" h="3859" w="2854">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5"/>
            <p:cNvSpPr/>
            <p:nvPr/>
          </p:nvSpPr>
          <p:spPr>
            <a:xfrm>
              <a:off x="5545000" y="4558300"/>
              <a:ext cx="97600" cy="47375"/>
            </a:xfrm>
            <a:custGeom>
              <a:rect b="b" l="l" r="r" t="t"/>
              <a:pathLst>
                <a:path extrusionOk="0" h="1895" w="3904">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5"/>
            <p:cNvSpPr/>
            <p:nvPr/>
          </p:nvSpPr>
          <p:spPr>
            <a:xfrm>
              <a:off x="5388650" y="4481800"/>
              <a:ext cx="69075" cy="101025"/>
            </a:xfrm>
            <a:custGeom>
              <a:rect b="b" l="l" r="r" t="t"/>
              <a:pathLst>
                <a:path extrusionOk="0" h="4041" w="2763">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5"/>
            <p:cNvSpPr/>
            <p:nvPr/>
          </p:nvSpPr>
          <p:spPr>
            <a:xfrm>
              <a:off x="5348700" y="4732300"/>
              <a:ext cx="78775" cy="69050"/>
            </a:xfrm>
            <a:custGeom>
              <a:rect b="b" l="l" r="r" t="t"/>
              <a:pathLst>
                <a:path extrusionOk="0" h="2762" w="3151">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5"/>
            <p:cNvSpPr/>
            <p:nvPr/>
          </p:nvSpPr>
          <p:spPr>
            <a:xfrm>
              <a:off x="5457125" y="4534300"/>
              <a:ext cx="71350" cy="96450"/>
            </a:xfrm>
            <a:custGeom>
              <a:rect b="b" l="l" r="r" t="t"/>
              <a:pathLst>
                <a:path extrusionOk="0" h="3858" w="2854">
                  <a:moveTo>
                    <a:pt x="320" y="0"/>
                  </a:moveTo>
                  <a:cubicBezTo>
                    <a:pt x="0" y="1438"/>
                    <a:pt x="297" y="3333"/>
                    <a:pt x="1872" y="3858"/>
                  </a:cubicBezTo>
                  <a:cubicBezTo>
                    <a:pt x="1872" y="3858"/>
                    <a:pt x="2853" y="1803"/>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5"/>
            <p:cNvSpPr/>
            <p:nvPr/>
          </p:nvSpPr>
          <p:spPr>
            <a:xfrm>
              <a:off x="7169600" y="4340275"/>
              <a:ext cx="69050" cy="88475"/>
            </a:xfrm>
            <a:custGeom>
              <a:rect b="b" l="l" r="r" t="t"/>
              <a:pathLst>
                <a:path extrusionOk="0" h="3539" w="2762">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5"/>
            <p:cNvSpPr/>
            <p:nvPr/>
          </p:nvSpPr>
          <p:spPr>
            <a:xfrm>
              <a:off x="7225500" y="4488825"/>
              <a:ext cx="103325" cy="39450"/>
            </a:xfrm>
            <a:custGeom>
              <a:rect b="b" l="l" r="r" t="t"/>
              <a:pathLst>
                <a:path extrusionOk="0" h="1578" w="4133">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5"/>
            <p:cNvSpPr/>
            <p:nvPr/>
          </p:nvSpPr>
          <p:spPr>
            <a:xfrm>
              <a:off x="7028650" y="4152525"/>
              <a:ext cx="69050" cy="87350"/>
            </a:xfrm>
            <a:custGeom>
              <a:rect b="b" l="l" r="r" t="t"/>
              <a:pathLst>
                <a:path extrusionOk="0" h="3494" w="2762">
                  <a:moveTo>
                    <a:pt x="2762" y="1"/>
                  </a:moveTo>
                  <a:cubicBezTo>
                    <a:pt x="1392" y="594"/>
                    <a:pt x="0" y="1895"/>
                    <a:pt x="479" y="3493"/>
                  </a:cubicBezTo>
                  <a:cubicBezTo>
                    <a:pt x="479" y="3493"/>
                    <a:pt x="2739" y="3105"/>
                    <a:pt x="27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5"/>
            <p:cNvSpPr/>
            <p:nvPr/>
          </p:nvSpPr>
          <p:spPr>
            <a:xfrm>
              <a:off x="6883125" y="4279150"/>
              <a:ext cx="88475" cy="56750"/>
            </a:xfrm>
            <a:custGeom>
              <a:rect b="b" l="l" r="r" t="t"/>
              <a:pathLst>
                <a:path extrusionOk="0" h="2270" w="3539">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5"/>
            <p:cNvSpPr/>
            <p:nvPr/>
          </p:nvSpPr>
          <p:spPr>
            <a:xfrm>
              <a:off x="7111375" y="4241550"/>
              <a:ext cx="68500" cy="88475"/>
            </a:xfrm>
            <a:custGeom>
              <a:rect b="b" l="l" r="r" t="t"/>
              <a:pathLst>
                <a:path extrusionOk="0" h="3539" w="274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5"/>
            <p:cNvSpPr/>
            <p:nvPr/>
          </p:nvSpPr>
          <p:spPr>
            <a:xfrm>
              <a:off x="7067450" y="4548575"/>
              <a:ext cx="96450" cy="46975"/>
            </a:xfrm>
            <a:custGeom>
              <a:rect b="b" l="l" r="r" t="t"/>
              <a:pathLst>
                <a:path extrusionOk="0" h="1879" w="3858">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5"/>
            <p:cNvSpPr/>
            <p:nvPr/>
          </p:nvSpPr>
          <p:spPr>
            <a:xfrm>
              <a:off x="7009250" y="4396200"/>
              <a:ext cx="73050" cy="97025"/>
            </a:xfrm>
            <a:custGeom>
              <a:rect b="b" l="l" r="r" t="t"/>
              <a:pathLst>
                <a:path extrusionOk="0" h="3881" w="2922">
                  <a:moveTo>
                    <a:pt x="2305" y="0"/>
                  </a:moveTo>
                  <a:cubicBezTo>
                    <a:pt x="1073" y="845"/>
                    <a:pt x="0" y="2420"/>
                    <a:pt x="799" y="3881"/>
                  </a:cubicBezTo>
                  <a:cubicBezTo>
                    <a:pt x="799" y="3881"/>
                    <a:pt x="2922" y="3036"/>
                    <a:pt x="23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5"/>
            <p:cNvSpPr/>
            <p:nvPr/>
          </p:nvSpPr>
          <p:spPr>
            <a:xfrm>
              <a:off x="7045200" y="4244500"/>
              <a:ext cx="101025" cy="41650"/>
            </a:xfrm>
            <a:custGeom>
              <a:rect b="b" l="l" r="r" t="t"/>
              <a:pathLst>
                <a:path extrusionOk="0" h="1666" w="4041">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5"/>
            <p:cNvSpPr/>
            <p:nvPr/>
          </p:nvSpPr>
          <p:spPr>
            <a:xfrm>
              <a:off x="6821500" y="4199325"/>
              <a:ext cx="74775" cy="78200"/>
            </a:xfrm>
            <a:custGeom>
              <a:rect b="b" l="l" r="r" t="t"/>
              <a:pathLst>
                <a:path extrusionOk="0" h="3128" w="2991">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5"/>
            <p:cNvSpPr/>
            <p:nvPr/>
          </p:nvSpPr>
          <p:spPr>
            <a:xfrm>
              <a:off x="6997250" y="4313100"/>
              <a:ext cx="97050" cy="46150"/>
            </a:xfrm>
            <a:custGeom>
              <a:rect b="b" l="l" r="r" t="t"/>
              <a:pathLst>
                <a:path extrusionOk="0" h="1846" w="3882">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5"/>
            <p:cNvSpPr/>
            <p:nvPr/>
          </p:nvSpPr>
          <p:spPr>
            <a:xfrm>
              <a:off x="5932450" y="4038400"/>
              <a:ext cx="71350" cy="93050"/>
            </a:xfrm>
            <a:custGeom>
              <a:rect b="b" l="l" r="r" t="t"/>
              <a:pathLst>
                <a:path extrusionOk="0" h="3722" w="2854">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5"/>
            <p:cNvSpPr/>
            <p:nvPr/>
          </p:nvSpPr>
          <p:spPr>
            <a:xfrm>
              <a:off x="6062550" y="4042975"/>
              <a:ext cx="72500" cy="96450"/>
            </a:xfrm>
            <a:custGeom>
              <a:rect b="b" l="l" r="r" t="t"/>
              <a:pathLst>
                <a:path extrusionOk="0" h="3858" w="290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5"/>
            <p:cNvSpPr/>
            <p:nvPr/>
          </p:nvSpPr>
          <p:spPr>
            <a:xfrm>
              <a:off x="5698500" y="4061800"/>
              <a:ext cx="71925" cy="93625"/>
            </a:xfrm>
            <a:custGeom>
              <a:rect b="b" l="l" r="r" t="t"/>
              <a:pathLst>
                <a:path extrusionOk="0" h="3745" w="2877">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5"/>
            <p:cNvSpPr/>
            <p:nvPr/>
          </p:nvSpPr>
          <p:spPr>
            <a:xfrm>
              <a:off x="6327900" y="3988200"/>
              <a:ext cx="73650" cy="104450"/>
            </a:xfrm>
            <a:custGeom>
              <a:rect b="b" l="l" r="r" t="t"/>
              <a:pathLst>
                <a:path extrusionOk="0" h="4178" w="2946">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5"/>
            <p:cNvSpPr/>
            <p:nvPr/>
          </p:nvSpPr>
          <p:spPr>
            <a:xfrm>
              <a:off x="5818325" y="4037850"/>
              <a:ext cx="71350" cy="93025"/>
            </a:xfrm>
            <a:custGeom>
              <a:rect b="b" l="l" r="r" t="t"/>
              <a:pathLst>
                <a:path extrusionOk="0" h="3721" w="2854">
                  <a:moveTo>
                    <a:pt x="160" y="0"/>
                  </a:moveTo>
                  <a:cubicBezTo>
                    <a:pt x="1" y="1461"/>
                    <a:pt x="434" y="3333"/>
                    <a:pt x="2055" y="3721"/>
                  </a:cubicBezTo>
                  <a:cubicBezTo>
                    <a:pt x="2055" y="3721"/>
                    <a:pt x="2854" y="1575"/>
                    <a:pt x="1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5"/>
            <p:cNvSpPr/>
            <p:nvPr/>
          </p:nvSpPr>
          <p:spPr>
            <a:xfrm>
              <a:off x="5995800" y="4117725"/>
              <a:ext cx="74775" cy="103300"/>
            </a:xfrm>
            <a:custGeom>
              <a:rect b="b" l="l" r="r" t="t"/>
              <a:pathLst>
                <a:path extrusionOk="0" h="4132" w="2991">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5"/>
            <p:cNvSpPr/>
            <p:nvPr/>
          </p:nvSpPr>
          <p:spPr>
            <a:xfrm>
              <a:off x="5932450" y="4225000"/>
              <a:ext cx="73650" cy="82775"/>
            </a:xfrm>
            <a:custGeom>
              <a:rect b="b" l="l" r="r" t="t"/>
              <a:pathLst>
                <a:path extrusionOk="0" h="3311" w="2946">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5"/>
            <p:cNvSpPr/>
            <p:nvPr/>
          </p:nvSpPr>
          <p:spPr>
            <a:xfrm>
              <a:off x="5776100" y="4136550"/>
              <a:ext cx="74200" cy="100475"/>
            </a:xfrm>
            <a:custGeom>
              <a:rect b="b" l="l" r="r" t="t"/>
              <a:pathLst>
                <a:path extrusionOk="0" h="4019" w="2968">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5"/>
            <p:cNvSpPr/>
            <p:nvPr/>
          </p:nvSpPr>
          <p:spPr>
            <a:xfrm>
              <a:off x="6203500" y="4032700"/>
              <a:ext cx="70225" cy="99325"/>
            </a:xfrm>
            <a:custGeom>
              <a:rect b="b" l="l" r="r" t="t"/>
              <a:pathLst>
                <a:path extrusionOk="0" h="3973" w="2809">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5"/>
            <p:cNvSpPr/>
            <p:nvPr/>
          </p:nvSpPr>
          <p:spPr>
            <a:xfrm>
              <a:off x="5894800" y="4126275"/>
              <a:ext cx="74775" cy="103325"/>
            </a:xfrm>
            <a:custGeom>
              <a:rect b="b" l="l" r="r" t="t"/>
              <a:pathLst>
                <a:path extrusionOk="0" h="4133" w="2991">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 name="Google Shape;689;p5"/>
          <p:cNvGrpSpPr/>
          <p:nvPr/>
        </p:nvGrpSpPr>
        <p:grpSpPr>
          <a:xfrm>
            <a:off x="-1688225" y="2214638"/>
            <a:ext cx="2711800" cy="3077000"/>
            <a:chOff x="4675" y="5263075"/>
            <a:chExt cx="2711800" cy="3077000"/>
          </a:xfrm>
        </p:grpSpPr>
        <p:sp>
          <p:nvSpPr>
            <p:cNvPr id="690" name="Google Shape;690;p5"/>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5"/>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5"/>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 name="Google Shape;693;p5"/>
            <p:cNvGrpSpPr/>
            <p:nvPr/>
          </p:nvGrpSpPr>
          <p:grpSpPr>
            <a:xfrm>
              <a:off x="4675" y="5345475"/>
              <a:ext cx="2711800" cy="2994600"/>
              <a:chOff x="4675" y="5345475"/>
              <a:chExt cx="2711800" cy="2994600"/>
            </a:xfrm>
          </p:grpSpPr>
          <p:sp>
            <p:nvSpPr>
              <p:cNvPr id="694" name="Google Shape;694;p5"/>
              <p:cNvSpPr/>
              <p:nvPr/>
            </p:nvSpPr>
            <p:spPr>
              <a:xfrm>
                <a:off x="1642450" y="5558800"/>
                <a:ext cx="94750" cy="112450"/>
              </a:xfrm>
              <a:custGeom>
                <a:rect b="b" l="l" r="r" t="t"/>
                <a:pathLst>
                  <a:path extrusionOk="0" h="4498" w="3790">
                    <a:moveTo>
                      <a:pt x="639" y="1"/>
                    </a:moveTo>
                    <a:cubicBezTo>
                      <a:pt x="639" y="1"/>
                      <a:pt x="0" y="2945"/>
                      <a:pt x="3789" y="4497"/>
                    </a:cubicBezTo>
                    <a:cubicBezTo>
                      <a:pt x="3743" y="2534"/>
                      <a:pt x="2830" y="206"/>
                      <a:pt x="639" y="1"/>
                    </a:cubicBezTo>
                    <a:close/>
                  </a:path>
                </a:pathLst>
              </a:custGeom>
              <a:solidFill>
                <a:srgbClr val="98B7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5"/>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5"/>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5"/>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5"/>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5"/>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5"/>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5"/>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5"/>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5"/>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5"/>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5"/>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5"/>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5"/>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5"/>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5"/>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5"/>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5"/>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5"/>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 name="Google Shape;722;p5"/>
              <p:cNvGrpSpPr/>
              <p:nvPr/>
            </p:nvGrpSpPr>
            <p:grpSpPr>
              <a:xfrm>
                <a:off x="4675" y="5593050"/>
                <a:ext cx="2711800" cy="2747025"/>
                <a:chOff x="4675" y="3688050"/>
                <a:chExt cx="2711800" cy="2747025"/>
              </a:xfrm>
            </p:grpSpPr>
            <p:sp>
              <p:nvSpPr>
                <p:cNvPr id="723" name="Google Shape;723;p5"/>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5"/>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5"/>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5"/>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5"/>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5"/>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5"/>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5"/>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5"/>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5"/>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5"/>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 name="Google Shape;735;p5"/>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36" name="Google Shape;736;p5"/>
          <p:cNvSpPr/>
          <p:nvPr/>
        </p:nvSpPr>
        <p:spPr>
          <a:xfrm>
            <a:off x="7943282" y="970340"/>
            <a:ext cx="359276" cy="3474249"/>
          </a:xfrm>
          <a:custGeom>
            <a:rect b="b" l="l" r="r" t="t"/>
            <a:pathLst>
              <a:path extrusionOk="0" h="89410" w="9246">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5"/>
          <p:cNvSpPr/>
          <p:nvPr/>
        </p:nvSpPr>
        <p:spPr>
          <a:xfrm>
            <a:off x="5751788" y="22050"/>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5"/>
          <p:cNvSpPr/>
          <p:nvPr/>
        </p:nvSpPr>
        <p:spPr>
          <a:xfrm>
            <a:off x="6019763" y="-51950"/>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5"/>
          <p:cNvSpPr/>
          <p:nvPr/>
        </p:nvSpPr>
        <p:spPr>
          <a:xfrm flipH="1">
            <a:off x="6275803" y="-51948"/>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5"/>
          <p:cNvSpPr/>
          <p:nvPr/>
        </p:nvSpPr>
        <p:spPr>
          <a:xfrm flipH="1">
            <a:off x="9033555" y="-51947"/>
            <a:ext cx="1357982" cy="806369"/>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5"/>
          <p:cNvSpPr/>
          <p:nvPr/>
        </p:nvSpPr>
        <p:spPr>
          <a:xfrm>
            <a:off x="8447713" y="1397975"/>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5"/>
          <p:cNvSpPr txBox="1"/>
          <p:nvPr>
            <p:ph idx="4" type="title"/>
          </p:nvPr>
        </p:nvSpPr>
        <p:spPr>
          <a:xfrm>
            <a:off x="713225" y="539500"/>
            <a:ext cx="60786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3000"/>
              <a:buNone/>
              <a:defRPr sz="3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43" name="Shape 743"/>
        <p:cNvGrpSpPr/>
        <p:nvPr/>
      </p:nvGrpSpPr>
      <p:grpSpPr>
        <a:xfrm>
          <a:off x="0" y="0"/>
          <a:ext cx="0" cy="0"/>
          <a:chOff x="0" y="0"/>
          <a:chExt cx="0" cy="0"/>
        </a:xfrm>
      </p:grpSpPr>
      <p:sp>
        <p:nvSpPr>
          <p:cNvPr id="744" name="Google Shape;744;p6"/>
          <p:cNvSpPr/>
          <p:nvPr/>
        </p:nvSpPr>
        <p:spPr>
          <a:xfrm flipH="1">
            <a:off x="8461517" y="2914951"/>
            <a:ext cx="2980883" cy="2228602"/>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6"/>
          <p:cNvSpPr/>
          <p:nvPr/>
        </p:nvSpPr>
        <p:spPr>
          <a:xfrm flipH="1">
            <a:off x="8454148" y="2893350"/>
            <a:ext cx="2166384" cy="2119566"/>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6"/>
          <p:cNvSpPr/>
          <p:nvPr/>
        </p:nvSpPr>
        <p:spPr>
          <a:xfrm>
            <a:off x="-1009960" y="2332479"/>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 name="Google Shape;747;p6"/>
          <p:cNvGrpSpPr/>
          <p:nvPr/>
        </p:nvGrpSpPr>
        <p:grpSpPr>
          <a:xfrm>
            <a:off x="-642951" y="3238849"/>
            <a:ext cx="2506462" cy="1803274"/>
            <a:chOff x="4827150" y="2632375"/>
            <a:chExt cx="1863125" cy="1340425"/>
          </a:xfrm>
        </p:grpSpPr>
        <p:sp>
          <p:nvSpPr>
            <p:cNvPr id="748" name="Google Shape;748;p6"/>
            <p:cNvSpPr/>
            <p:nvPr/>
          </p:nvSpPr>
          <p:spPr>
            <a:xfrm>
              <a:off x="5790375" y="3391875"/>
              <a:ext cx="716725" cy="580925"/>
            </a:xfrm>
            <a:custGeom>
              <a:rect b="b" l="l" r="r" t="t"/>
              <a:pathLst>
                <a:path extrusionOk="0" h="23237" w="28669">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 name="Google Shape;749;p6"/>
            <p:cNvGrpSpPr/>
            <p:nvPr/>
          </p:nvGrpSpPr>
          <p:grpSpPr>
            <a:xfrm>
              <a:off x="4827150" y="2632375"/>
              <a:ext cx="1863125" cy="1274825"/>
              <a:chOff x="4827150" y="2632375"/>
              <a:chExt cx="1863125" cy="1274825"/>
            </a:xfrm>
          </p:grpSpPr>
          <p:sp>
            <p:nvSpPr>
              <p:cNvPr id="750" name="Google Shape;750;p6"/>
              <p:cNvSpPr/>
              <p:nvPr/>
            </p:nvSpPr>
            <p:spPr>
              <a:xfrm>
                <a:off x="4844825" y="2822325"/>
                <a:ext cx="721875" cy="658025"/>
              </a:xfrm>
              <a:custGeom>
                <a:rect b="b" l="l" r="r" t="t"/>
                <a:pathLst>
                  <a:path extrusionOk="0" h="26321" w="28875">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6"/>
              <p:cNvSpPr/>
              <p:nvPr/>
            </p:nvSpPr>
            <p:spPr>
              <a:xfrm>
                <a:off x="4827150" y="3079700"/>
                <a:ext cx="721875" cy="658000"/>
              </a:xfrm>
              <a:custGeom>
                <a:rect b="b" l="l" r="r" t="t"/>
                <a:pathLst>
                  <a:path extrusionOk="0" h="26320" w="28875">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6"/>
              <p:cNvSpPr/>
              <p:nvPr/>
            </p:nvSpPr>
            <p:spPr>
              <a:xfrm>
                <a:off x="5487350" y="2892125"/>
                <a:ext cx="1202925" cy="1015075"/>
              </a:xfrm>
              <a:custGeom>
                <a:rect b="b" l="l" r="r" t="t"/>
                <a:pathLst>
                  <a:path extrusionOk="0" h="40603" w="48117">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6"/>
              <p:cNvSpPr/>
              <p:nvPr/>
            </p:nvSpPr>
            <p:spPr>
              <a:xfrm>
                <a:off x="5487350" y="2632375"/>
                <a:ext cx="733300" cy="1193775"/>
              </a:xfrm>
              <a:custGeom>
                <a:rect b="b" l="l" r="r" t="t"/>
                <a:pathLst>
                  <a:path extrusionOk="0" h="47751" w="29332">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6"/>
              <p:cNvSpPr/>
              <p:nvPr/>
            </p:nvSpPr>
            <p:spPr>
              <a:xfrm>
                <a:off x="5341850" y="3063775"/>
                <a:ext cx="452525" cy="688925"/>
              </a:xfrm>
              <a:custGeom>
                <a:rect b="b" l="l" r="r" t="t"/>
                <a:pathLst>
                  <a:path extrusionOk="0" h="27557" w="18101">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5" name="Google Shape;755;p6"/>
          <p:cNvSpPr/>
          <p:nvPr/>
        </p:nvSpPr>
        <p:spPr>
          <a:xfrm>
            <a:off x="-2049325" y="3103763"/>
            <a:ext cx="11295184" cy="2892401"/>
          </a:xfrm>
          <a:custGeom>
            <a:rect b="b" l="l" r="r" t="t"/>
            <a:pathLst>
              <a:path extrusionOk="0" h="81213" w="28534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6"/>
          <p:cNvSpPr/>
          <p:nvPr/>
        </p:nvSpPr>
        <p:spPr>
          <a:xfrm>
            <a:off x="5866666" y="3393209"/>
            <a:ext cx="2977717" cy="1434098"/>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6"/>
          <p:cNvSpPr/>
          <p:nvPr/>
        </p:nvSpPr>
        <p:spPr>
          <a:xfrm>
            <a:off x="6098212" y="3379313"/>
            <a:ext cx="2468961"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 name="Google Shape;758;p6"/>
          <p:cNvGrpSpPr/>
          <p:nvPr/>
        </p:nvGrpSpPr>
        <p:grpSpPr>
          <a:xfrm>
            <a:off x="7859450" y="-116966"/>
            <a:ext cx="3349039" cy="5081332"/>
            <a:chOff x="-8979" y="-3697236"/>
            <a:chExt cx="3349039" cy="4572010"/>
          </a:xfrm>
        </p:grpSpPr>
        <p:sp>
          <p:nvSpPr>
            <p:cNvPr id="759" name="Google Shape;759;p6"/>
            <p:cNvSpPr/>
            <p:nvPr/>
          </p:nvSpPr>
          <p:spPr>
            <a:xfrm>
              <a:off x="-8979" y="-3697236"/>
              <a:ext cx="3349039" cy="4572010"/>
            </a:xfrm>
            <a:custGeom>
              <a:rect b="b" l="l" r="r" t="t"/>
              <a:pathLst>
                <a:path extrusionOk="0" h="156925" w="114949">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6"/>
            <p:cNvSpPr/>
            <p:nvPr/>
          </p:nvSpPr>
          <p:spPr>
            <a:xfrm>
              <a:off x="-8979" y="-2950418"/>
              <a:ext cx="2686014" cy="3821609"/>
            </a:xfrm>
            <a:custGeom>
              <a:rect b="b" l="l" r="r" t="t"/>
              <a:pathLst>
                <a:path extrusionOk="0" h="131169" w="92192">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 name="Google Shape;761;p6"/>
          <p:cNvSpPr/>
          <p:nvPr/>
        </p:nvSpPr>
        <p:spPr>
          <a:xfrm>
            <a:off x="602009" y="4502050"/>
            <a:ext cx="5773200" cy="1225904"/>
          </a:xfrm>
          <a:custGeom>
            <a:rect b="b" l="l" r="r" t="t"/>
            <a:pathLst>
              <a:path extrusionOk="0" h="34421" w="183699">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6"/>
          <p:cNvSpPr/>
          <p:nvPr/>
        </p:nvSpPr>
        <p:spPr>
          <a:xfrm flipH="1">
            <a:off x="7644185" y="4248001"/>
            <a:ext cx="1273766" cy="690811"/>
          </a:xfrm>
          <a:custGeom>
            <a:rect b="b" l="l" r="r" t="t"/>
            <a:pathLst>
              <a:path extrusionOk="0" h="24486" w="45149">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6"/>
          <p:cNvSpPr/>
          <p:nvPr/>
        </p:nvSpPr>
        <p:spPr>
          <a:xfrm flipH="1">
            <a:off x="7469054" y="3704326"/>
            <a:ext cx="544812" cy="1109569"/>
          </a:xfrm>
          <a:custGeom>
            <a:rect b="b" l="l" r="r" t="t"/>
            <a:pathLst>
              <a:path extrusionOk="0" h="39329" w="19311">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6"/>
          <p:cNvSpPr/>
          <p:nvPr/>
        </p:nvSpPr>
        <p:spPr>
          <a:xfrm flipH="1">
            <a:off x="3129231" y="-280786"/>
            <a:ext cx="7701575" cy="2305627"/>
          </a:xfrm>
          <a:custGeom>
            <a:rect b="b" l="l" r="r" t="t"/>
            <a:pathLst>
              <a:path extrusionOk="0" h="79136" w="264341">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6"/>
          <p:cNvSpPr/>
          <p:nvPr/>
        </p:nvSpPr>
        <p:spPr>
          <a:xfrm flipH="1">
            <a:off x="4616686" y="-204586"/>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6"/>
          <p:cNvSpPr/>
          <p:nvPr/>
        </p:nvSpPr>
        <p:spPr>
          <a:xfrm>
            <a:off x="7326059" y="3500475"/>
            <a:ext cx="1710383" cy="1336116"/>
          </a:xfrm>
          <a:custGeom>
            <a:rect b="b" l="l" r="r" t="t"/>
            <a:pathLst>
              <a:path extrusionOk="0" h="47359" w="60625">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6"/>
          <p:cNvSpPr/>
          <p:nvPr/>
        </p:nvSpPr>
        <p:spPr>
          <a:xfrm flipH="1" rot="589025">
            <a:off x="7375796" y="4646451"/>
            <a:ext cx="1515162" cy="713671"/>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6"/>
          <p:cNvSpPr/>
          <p:nvPr/>
        </p:nvSpPr>
        <p:spPr>
          <a:xfrm rot="2035852">
            <a:off x="6575078" y="4123580"/>
            <a:ext cx="1515217" cy="713697"/>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 name="Google Shape;769;p6"/>
          <p:cNvGrpSpPr/>
          <p:nvPr/>
        </p:nvGrpSpPr>
        <p:grpSpPr>
          <a:xfrm flipH="1">
            <a:off x="8111675" y="3925750"/>
            <a:ext cx="1754725" cy="1335300"/>
            <a:chOff x="0" y="3611325"/>
            <a:chExt cx="1754725" cy="1335300"/>
          </a:xfrm>
        </p:grpSpPr>
        <p:sp>
          <p:nvSpPr>
            <p:cNvPr id="770" name="Google Shape;770;p6"/>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6"/>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 name="Google Shape;772;p6"/>
          <p:cNvSpPr/>
          <p:nvPr/>
        </p:nvSpPr>
        <p:spPr>
          <a:xfrm flipH="1">
            <a:off x="6761214" y="3862099"/>
            <a:ext cx="2221863" cy="1634498"/>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6"/>
          <p:cNvSpPr/>
          <p:nvPr/>
        </p:nvSpPr>
        <p:spPr>
          <a:xfrm flipH="1">
            <a:off x="-2091787" y="-1501363"/>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6"/>
          <p:cNvSpPr/>
          <p:nvPr/>
        </p:nvSpPr>
        <p:spPr>
          <a:xfrm flipH="1">
            <a:off x="-1744532" y="-1272774"/>
            <a:ext cx="2988212" cy="4964116"/>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6"/>
          <p:cNvSpPr/>
          <p:nvPr/>
        </p:nvSpPr>
        <p:spPr>
          <a:xfrm flipH="1">
            <a:off x="-2359762" y="-1575363"/>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6"/>
          <p:cNvSpPr/>
          <p:nvPr/>
        </p:nvSpPr>
        <p:spPr>
          <a:xfrm flipH="1">
            <a:off x="-651819" y="3458434"/>
            <a:ext cx="2977717" cy="1434098"/>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6"/>
          <p:cNvSpPr/>
          <p:nvPr/>
        </p:nvSpPr>
        <p:spPr>
          <a:xfrm flipH="1">
            <a:off x="-679409" y="3444538"/>
            <a:ext cx="2468961"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6"/>
          <p:cNvSpPr/>
          <p:nvPr/>
        </p:nvSpPr>
        <p:spPr>
          <a:xfrm>
            <a:off x="112048" y="4553481"/>
            <a:ext cx="1224300" cy="681357"/>
          </a:xfrm>
          <a:custGeom>
            <a:rect b="b" l="l" r="r" t="t"/>
            <a:pathLst>
              <a:path extrusionOk="0" h="17416" w="31294">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 name="Google Shape;779;p6"/>
          <p:cNvGrpSpPr/>
          <p:nvPr/>
        </p:nvGrpSpPr>
        <p:grpSpPr>
          <a:xfrm>
            <a:off x="-1268125" y="3044149"/>
            <a:ext cx="2205865" cy="1902268"/>
            <a:chOff x="-1268125" y="3044149"/>
            <a:chExt cx="2205865" cy="1902268"/>
          </a:xfrm>
        </p:grpSpPr>
        <p:sp>
          <p:nvSpPr>
            <p:cNvPr id="780" name="Google Shape;780;p6"/>
            <p:cNvSpPr/>
            <p:nvPr/>
          </p:nvSpPr>
          <p:spPr>
            <a:xfrm>
              <a:off x="-1268125" y="3044149"/>
              <a:ext cx="2205865" cy="1902268"/>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6"/>
            <p:cNvSpPr/>
            <p:nvPr/>
          </p:nvSpPr>
          <p:spPr>
            <a:xfrm>
              <a:off x="-1267402" y="3107544"/>
              <a:ext cx="2134839" cy="1784418"/>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 name="Google Shape;782;p6"/>
          <p:cNvGrpSpPr/>
          <p:nvPr/>
        </p:nvGrpSpPr>
        <p:grpSpPr>
          <a:xfrm flipH="1">
            <a:off x="-1027312" y="4171413"/>
            <a:ext cx="1754725" cy="1335300"/>
            <a:chOff x="0" y="3611325"/>
            <a:chExt cx="1754725" cy="1335300"/>
          </a:xfrm>
        </p:grpSpPr>
        <p:sp>
          <p:nvSpPr>
            <p:cNvPr id="783" name="Google Shape;783;p6"/>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6"/>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5" name="Google Shape;785;p6"/>
          <p:cNvSpPr/>
          <p:nvPr/>
        </p:nvSpPr>
        <p:spPr>
          <a:xfrm flipH="1">
            <a:off x="7974015" y="2397641"/>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 name="Google Shape;786;p6"/>
          <p:cNvGrpSpPr/>
          <p:nvPr/>
        </p:nvGrpSpPr>
        <p:grpSpPr>
          <a:xfrm>
            <a:off x="8480413" y="1869013"/>
            <a:ext cx="1109900" cy="1185825"/>
            <a:chOff x="454950" y="2869750"/>
            <a:chExt cx="1109900" cy="1185825"/>
          </a:xfrm>
        </p:grpSpPr>
        <p:sp>
          <p:nvSpPr>
            <p:cNvPr id="787" name="Google Shape;787;p6"/>
            <p:cNvSpPr/>
            <p:nvPr/>
          </p:nvSpPr>
          <p:spPr>
            <a:xfrm>
              <a:off x="454950" y="3726850"/>
              <a:ext cx="470800" cy="328725"/>
            </a:xfrm>
            <a:custGeom>
              <a:rect b="b" l="l" r="r" t="t"/>
              <a:pathLst>
                <a:path extrusionOk="0" h="13149" w="18832">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6"/>
            <p:cNvSpPr/>
            <p:nvPr/>
          </p:nvSpPr>
          <p:spPr>
            <a:xfrm>
              <a:off x="711175" y="3498025"/>
              <a:ext cx="215725" cy="210575"/>
            </a:xfrm>
            <a:custGeom>
              <a:rect b="b" l="l" r="r" t="t"/>
              <a:pathLst>
                <a:path extrusionOk="0" h="8423" w="8629">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6"/>
            <p:cNvSpPr/>
            <p:nvPr/>
          </p:nvSpPr>
          <p:spPr>
            <a:xfrm>
              <a:off x="978800" y="3383800"/>
              <a:ext cx="109575" cy="132050"/>
            </a:xfrm>
            <a:custGeom>
              <a:rect b="b" l="l" r="r" t="t"/>
              <a:pathLst>
                <a:path extrusionOk="0" h="5282" w="4383">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6"/>
            <p:cNvSpPr/>
            <p:nvPr/>
          </p:nvSpPr>
          <p:spPr>
            <a:xfrm>
              <a:off x="874950" y="3357925"/>
              <a:ext cx="139550" cy="126425"/>
            </a:xfrm>
            <a:custGeom>
              <a:rect b="b" l="l" r="r" t="t"/>
              <a:pathLst>
                <a:path extrusionOk="0" h="5057" w="5582">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6"/>
            <p:cNvSpPr/>
            <p:nvPr/>
          </p:nvSpPr>
          <p:spPr>
            <a:xfrm>
              <a:off x="990775" y="3326500"/>
              <a:ext cx="114150" cy="99075"/>
            </a:xfrm>
            <a:custGeom>
              <a:rect b="b" l="l" r="r" t="t"/>
              <a:pathLst>
                <a:path extrusionOk="0" h="3963" w="4566">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6"/>
            <p:cNvSpPr/>
            <p:nvPr/>
          </p:nvSpPr>
          <p:spPr>
            <a:xfrm>
              <a:off x="896625" y="3209850"/>
              <a:ext cx="121000" cy="143650"/>
            </a:xfrm>
            <a:custGeom>
              <a:rect b="b" l="l" r="r" t="t"/>
              <a:pathLst>
                <a:path extrusionOk="0" h="5746" w="484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6"/>
            <p:cNvSpPr/>
            <p:nvPr/>
          </p:nvSpPr>
          <p:spPr>
            <a:xfrm>
              <a:off x="1095775" y="3194450"/>
              <a:ext cx="103300" cy="84475"/>
            </a:xfrm>
            <a:custGeom>
              <a:rect b="b" l="l" r="r" t="t"/>
              <a:pathLst>
                <a:path extrusionOk="0" h="3379" w="4132">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6"/>
            <p:cNvSpPr/>
            <p:nvPr/>
          </p:nvSpPr>
          <p:spPr>
            <a:xfrm>
              <a:off x="1059250" y="3331975"/>
              <a:ext cx="123850" cy="123275"/>
            </a:xfrm>
            <a:custGeom>
              <a:rect b="b" l="l" r="r" t="t"/>
              <a:pathLst>
                <a:path extrusionOk="0" h="4931" w="4954">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6"/>
            <p:cNvSpPr/>
            <p:nvPr/>
          </p:nvSpPr>
          <p:spPr>
            <a:xfrm>
              <a:off x="1018750" y="3192175"/>
              <a:ext cx="87600" cy="116125"/>
            </a:xfrm>
            <a:custGeom>
              <a:rect b="b" l="l" r="r" t="t"/>
              <a:pathLst>
                <a:path extrusionOk="0" h="4645" w="3504">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6"/>
            <p:cNvSpPr/>
            <p:nvPr/>
          </p:nvSpPr>
          <p:spPr>
            <a:xfrm>
              <a:off x="1124300" y="3276625"/>
              <a:ext cx="110150" cy="126700"/>
            </a:xfrm>
            <a:custGeom>
              <a:rect b="b" l="l" r="r" t="t"/>
              <a:pathLst>
                <a:path extrusionOk="0" h="5068" w="4406">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6"/>
            <p:cNvSpPr/>
            <p:nvPr/>
          </p:nvSpPr>
          <p:spPr>
            <a:xfrm>
              <a:off x="1298925" y="3327325"/>
              <a:ext cx="174625" cy="138200"/>
            </a:xfrm>
            <a:custGeom>
              <a:rect b="b" l="l" r="r" t="t"/>
              <a:pathLst>
                <a:path extrusionOk="0" h="5528" w="6985">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6"/>
            <p:cNvSpPr/>
            <p:nvPr/>
          </p:nvSpPr>
          <p:spPr>
            <a:xfrm>
              <a:off x="1227600" y="3212700"/>
              <a:ext cx="186050" cy="156375"/>
            </a:xfrm>
            <a:custGeom>
              <a:rect b="b" l="l" r="r" t="t"/>
              <a:pathLst>
                <a:path extrusionOk="0" h="6255" w="7442">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6"/>
            <p:cNvSpPr/>
            <p:nvPr/>
          </p:nvSpPr>
          <p:spPr>
            <a:xfrm>
              <a:off x="1236150" y="3123125"/>
              <a:ext cx="168800" cy="116425"/>
            </a:xfrm>
            <a:custGeom>
              <a:rect b="b" l="l" r="r" t="t"/>
              <a:pathLst>
                <a:path extrusionOk="0" h="4657" w="6752">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6"/>
            <p:cNvSpPr/>
            <p:nvPr/>
          </p:nvSpPr>
          <p:spPr>
            <a:xfrm>
              <a:off x="1388500" y="3064350"/>
              <a:ext cx="176350" cy="175200"/>
            </a:xfrm>
            <a:custGeom>
              <a:rect b="b" l="l" r="r" t="t"/>
              <a:pathLst>
                <a:path extrusionOk="0" h="7008" w="7054">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6"/>
            <p:cNvSpPr/>
            <p:nvPr/>
          </p:nvSpPr>
          <p:spPr>
            <a:xfrm>
              <a:off x="1370250" y="2869750"/>
              <a:ext cx="176925" cy="175225"/>
            </a:xfrm>
            <a:custGeom>
              <a:rect b="b" l="l" r="r" t="t"/>
              <a:pathLst>
                <a:path extrusionOk="0" h="7009" w="7077">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6"/>
            <p:cNvSpPr/>
            <p:nvPr/>
          </p:nvSpPr>
          <p:spPr>
            <a:xfrm>
              <a:off x="1291500" y="2931375"/>
              <a:ext cx="161525" cy="119875"/>
            </a:xfrm>
            <a:custGeom>
              <a:rect b="b" l="l" r="r" t="t"/>
              <a:pathLst>
                <a:path extrusionOk="0" h="4795" w="6461">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3" name="Google Shape;803;p6"/>
          <p:cNvSpPr/>
          <p:nvPr/>
        </p:nvSpPr>
        <p:spPr>
          <a:xfrm flipH="1">
            <a:off x="8353097" y="3811671"/>
            <a:ext cx="1515265" cy="713720"/>
          </a:xfrm>
          <a:custGeom>
            <a:rect b="b" l="l" r="r" t="t"/>
            <a:pathLst>
              <a:path extrusionOk="0" h="25298" w="53709">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sz="3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05" name="Shape 805"/>
        <p:cNvGrpSpPr/>
        <p:nvPr/>
      </p:nvGrpSpPr>
      <p:grpSpPr>
        <a:xfrm>
          <a:off x="0" y="0"/>
          <a:ext cx="0" cy="0"/>
          <a:chOff x="0" y="0"/>
          <a:chExt cx="0" cy="0"/>
        </a:xfrm>
      </p:grpSpPr>
      <p:sp>
        <p:nvSpPr>
          <p:cNvPr id="806" name="Google Shape;806;p7"/>
          <p:cNvSpPr txBox="1"/>
          <p:nvPr>
            <p:ph idx="1" type="body"/>
          </p:nvPr>
        </p:nvSpPr>
        <p:spPr>
          <a:xfrm>
            <a:off x="2122850" y="1611875"/>
            <a:ext cx="3858900" cy="25317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chemeClr val="accent3"/>
              </a:buClr>
              <a:buSzPts val="1200"/>
              <a:buChar char="●"/>
              <a:defRPr/>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807" name="Google Shape;807;p7"/>
          <p:cNvSpPr txBox="1"/>
          <p:nvPr>
            <p:ph type="title"/>
          </p:nvPr>
        </p:nvSpPr>
        <p:spPr>
          <a:xfrm>
            <a:off x="2122850" y="539500"/>
            <a:ext cx="4201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08" name="Google Shape;808;p7"/>
          <p:cNvSpPr/>
          <p:nvPr/>
        </p:nvSpPr>
        <p:spPr>
          <a:xfrm>
            <a:off x="-210585" y="3828066"/>
            <a:ext cx="1720031" cy="1396462"/>
          </a:xfrm>
          <a:custGeom>
            <a:rect b="b" l="l" r="r" t="t"/>
            <a:pathLst>
              <a:path extrusionOk="0" h="49498" w="60967">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7"/>
          <p:cNvSpPr/>
          <p:nvPr/>
        </p:nvSpPr>
        <p:spPr>
          <a:xfrm flipH="1">
            <a:off x="63750" y="2987000"/>
            <a:ext cx="728850" cy="2328075"/>
          </a:xfrm>
          <a:custGeom>
            <a:rect b="b" l="l" r="r" t="t"/>
            <a:pathLst>
              <a:path extrusionOk="0" h="93123" w="29154">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7"/>
          <p:cNvSpPr/>
          <p:nvPr/>
        </p:nvSpPr>
        <p:spPr>
          <a:xfrm>
            <a:off x="-77693" y="1668090"/>
            <a:ext cx="359276" cy="3474249"/>
          </a:xfrm>
          <a:custGeom>
            <a:rect b="b" l="l" r="r" t="t"/>
            <a:pathLst>
              <a:path extrusionOk="0" h="89410" w="9246">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7"/>
          <p:cNvSpPr/>
          <p:nvPr/>
        </p:nvSpPr>
        <p:spPr>
          <a:xfrm flipH="1">
            <a:off x="-2296775" y="59074"/>
            <a:ext cx="4419625" cy="3636374"/>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7"/>
          <p:cNvSpPr/>
          <p:nvPr/>
        </p:nvSpPr>
        <p:spPr>
          <a:xfrm flipH="1">
            <a:off x="-3091200" y="611361"/>
            <a:ext cx="4419625" cy="3920788"/>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7"/>
          <p:cNvSpPr/>
          <p:nvPr/>
        </p:nvSpPr>
        <p:spPr>
          <a:xfrm flipH="1">
            <a:off x="609125" y="2645050"/>
            <a:ext cx="769800" cy="2706525"/>
          </a:xfrm>
          <a:custGeom>
            <a:rect b="b" l="l" r="r" t="t"/>
            <a:pathLst>
              <a:path extrusionOk="0" h="108261" w="30792">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7"/>
          <p:cNvSpPr/>
          <p:nvPr/>
        </p:nvSpPr>
        <p:spPr>
          <a:xfrm flipH="1">
            <a:off x="-1427746" y="449013"/>
            <a:ext cx="2988212" cy="4964116"/>
          </a:xfrm>
          <a:custGeom>
            <a:rect b="b" l="l" r="r" t="t"/>
            <a:pathLst>
              <a:path extrusionOk="0" h="85799" w="55649">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7"/>
          <p:cNvSpPr/>
          <p:nvPr/>
        </p:nvSpPr>
        <p:spPr>
          <a:xfrm flipH="1">
            <a:off x="-2603101" y="-103425"/>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7"/>
          <p:cNvSpPr/>
          <p:nvPr/>
        </p:nvSpPr>
        <p:spPr>
          <a:xfrm>
            <a:off x="-3691187" y="-103423"/>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7"/>
          <p:cNvSpPr/>
          <p:nvPr/>
        </p:nvSpPr>
        <p:spPr>
          <a:xfrm>
            <a:off x="-29545" y="-88910"/>
            <a:ext cx="1357982" cy="806369"/>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7"/>
          <p:cNvSpPr/>
          <p:nvPr/>
        </p:nvSpPr>
        <p:spPr>
          <a:xfrm>
            <a:off x="-2804062" y="4275563"/>
            <a:ext cx="10157106" cy="1387800"/>
          </a:xfrm>
          <a:custGeom>
            <a:rect b="b" l="l" r="r" t="t"/>
            <a:pathLst>
              <a:path extrusionOk="0" h="55512" w="310425">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7"/>
          <p:cNvSpPr/>
          <p:nvPr/>
        </p:nvSpPr>
        <p:spPr>
          <a:xfrm>
            <a:off x="922594" y="4374350"/>
            <a:ext cx="6430455"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 name="Google Shape;820;p7"/>
          <p:cNvGrpSpPr/>
          <p:nvPr/>
        </p:nvGrpSpPr>
        <p:grpSpPr>
          <a:xfrm>
            <a:off x="-251075" y="4222600"/>
            <a:ext cx="1356975" cy="1285650"/>
            <a:chOff x="3516400" y="3673775"/>
            <a:chExt cx="1356975" cy="1285650"/>
          </a:xfrm>
        </p:grpSpPr>
        <p:sp>
          <p:nvSpPr>
            <p:cNvPr id="821" name="Google Shape;821;p7"/>
            <p:cNvSpPr/>
            <p:nvPr/>
          </p:nvSpPr>
          <p:spPr>
            <a:xfrm>
              <a:off x="4141250" y="3798175"/>
              <a:ext cx="458800" cy="855400"/>
            </a:xfrm>
            <a:custGeom>
              <a:rect b="b" l="l" r="r" t="t"/>
              <a:pathLst>
                <a:path extrusionOk="0" h="34216" w="18352">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7"/>
            <p:cNvSpPr/>
            <p:nvPr/>
          </p:nvSpPr>
          <p:spPr>
            <a:xfrm>
              <a:off x="4245100" y="3798175"/>
              <a:ext cx="354950" cy="851975"/>
            </a:xfrm>
            <a:custGeom>
              <a:rect b="b" l="l" r="r" t="t"/>
              <a:pathLst>
                <a:path extrusionOk="0" h="34079" w="14198">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7"/>
            <p:cNvSpPr/>
            <p:nvPr/>
          </p:nvSpPr>
          <p:spPr>
            <a:xfrm>
              <a:off x="3838800" y="3673775"/>
              <a:ext cx="387500" cy="722450"/>
            </a:xfrm>
            <a:custGeom>
              <a:rect b="b" l="l" r="r" t="t"/>
              <a:pathLst>
                <a:path extrusionOk="0" h="28898" w="1550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7"/>
            <p:cNvSpPr/>
            <p:nvPr/>
          </p:nvSpPr>
          <p:spPr>
            <a:xfrm>
              <a:off x="3838800" y="3673775"/>
              <a:ext cx="299050" cy="719600"/>
            </a:xfrm>
            <a:custGeom>
              <a:rect b="b" l="l" r="r" t="t"/>
              <a:pathLst>
                <a:path extrusionOk="0" h="28784" w="11962">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7"/>
            <p:cNvSpPr/>
            <p:nvPr/>
          </p:nvSpPr>
          <p:spPr>
            <a:xfrm>
              <a:off x="3516400" y="4016075"/>
              <a:ext cx="836575" cy="754475"/>
            </a:xfrm>
            <a:custGeom>
              <a:rect b="b" l="l" r="r" t="t"/>
              <a:pathLst>
                <a:path extrusionOk="0" h="30179" w="33463">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7"/>
            <p:cNvSpPr/>
            <p:nvPr/>
          </p:nvSpPr>
          <p:spPr>
            <a:xfrm>
              <a:off x="4037375" y="4204375"/>
              <a:ext cx="836000" cy="755050"/>
            </a:xfrm>
            <a:custGeom>
              <a:rect b="b" l="l" r="r" t="t"/>
              <a:pathLst>
                <a:path extrusionOk="0" h="30202" w="3344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7" name="Google Shape;827;p7"/>
          <p:cNvSpPr/>
          <p:nvPr/>
        </p:nvSpPr>
        <p:spPr>
          <a:xfrm rot="-2297280">
            <a:off x="639468" y="4804351"/>
            <a:ext cx="930867" cy="861199"/>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7"/>
          <p:cNvSpPr/>
          <p:nvPr/>
        </p:nvSpPr>
        <p:spPr>
          <a:xfrm flipH="1">
            <a:off x="6398924" y="-1108563"/>
            <a:ext cx="4874140" cy="2720430"/>
          </a:xfrm>
          <a:custGeom>
            <a:rect b="b" l="l" r="r" t="t"/>
            <a:pathLst>
              <a:path extrusionOk="0" h="82120" w="162174">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7"/>
          <p:cNvSpPr/>
          <p:nvPr/>
        </p:nvSpPr>
        <p:spPr>
          <a:xfrm>
            <a:off x="8074000" y="169800"/>
            <a:ext cx="4419625" cy="3083306"/>
          </a:xfrm>
          <a:custGeom>
            <a:rect b="b" l="l" r="r" t="t"/>
            <a:pathLst>
              <a:path extrusionOk="0" h="101667" w="147863">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 name="Google Shape;830;p7"/>
          <p:cNvGrpSpPr/>
          <p:nvPr/>
        </p:nvGrpSpPr>
        <p:grpSpPr>
          <a:xfrm>
            <a:off x="6733975" y="2459825"/>
            <a:ext cx="2711800" cy="3077000"/>
            <a:chOff x="4675" y="5263075"/>
            <a:chExt cx="2711800" cy="3077000"/>
          </a:xfrm>
        </p:grpSpPr>
        <p:sp>
          <p:nvSpPr>
            <p:cNvPr id="831" name="Google Shape;831;p7"/>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7"/>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7"/>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4" name="Google Shape;834;p7"/>
            <p:cNvGrpSpPr/>
            <p:nvPr/>
          </p:nvGrpSpPr>
          <p:grpSpPr>
            <a:xfrm>
              <a:off x="4675" y="5345475"/>
              <a:ext cx="2711800" cy="2994600"/>
              <a:chOff x="4675" y="5345475"/>
              <a:chExt cx="2711800" cy="2994600"/>
            </a:xfrm>
          </p:grpSpPr>
          <p:sp>
            <p:nvSpPr>
              <p:cNvPr id="835" name="Google Shape;835;p7"/>
              <p:cNvSpPr/>
              <p:nvPr/>
            </p:nvSpPr>
            <p:spPr>
              <a:xfrm>
                <a:off x="1642450" y="5558800"/>
                <a:ext cx="94750" cy="112450"/>
              </a:xfrm>
              <a:custGeom>
                <a:rect b="b" l="l" r="r" t="t"/>
                <a:pathLst>
                  <a:path extrusionOk="0" h="4498" w="379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7"/>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7"/>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7"/>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7"/>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7"/>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7"/>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7"/>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7"/>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7"/>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7"/>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7"/>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7"/>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7"/>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7"/>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7"/>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7"/>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7"/>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7"/>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7"/>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7"/>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7"/>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7"/>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7"/>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7"/>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7"/>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7"/>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7"/>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 name="Google Shape;863;p7"/>
              <p:cNvGrpSpPr/>
              <p:nvPr/>
            </p:nvGrpSpPr>
            <p:grpSpPr>
              <a:xfrm>
                <a:off x="4675" y="5593050"/>
                <a:ext cx="2711800" cy="2747025"/>
                <a:chOff x="4675" y="3688050"/>
                <a:chExt cx="2711800" cy="2747025"/>
              </a:xfrm>
            </p:grpSpPr>
            <p:sp>
              <p:nvSpPr>
                <p:cNvPr id="864" name="Google Shape;864;p7"/>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7"/>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7"/>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7"/>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7"/>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7"/>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7"/>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7"/>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7"/>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7"/>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7"/>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7"/>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6" name="Google Shape;876;p7"/>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77" name="Google Shape;877;p7"/>
          <p:cNvSpPr/>
          <p:nvPr/>
        </p:nvSpPr>
        <p:spPr>
          <a:xfrm>
            <a:off x="7086550" y="-155625"/>
            <a:ext cx="1808972" cy="4707512"/>
          </a:xfrm>
          <a:custGeom>
            <a:rect b="b" l="l" r="r" t="t"/>
            <a:pathLst>
              <a:path extrusionOk="0" h="137546" w="63456">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7"/>
          <p:cNvSpPr/>
          <p:nvPr/>
        </p:nvSpPr>
        <p:spPr>
          <a:xfrm>
            <a:off x="7586975" y="736900"/>
            <a:ext cx="1808925" cy="1875650"/>
          </a:xfrm>
          <a:custGeom>
            <a:rect b="b" l="l" r="r" t="t"/>
            <a:pathLst>
              <a:path extrusionOk="0" h="75026" w="72357">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7"/>
          <p:cNvSpPr/>
          <p:nvPr/>
        </p:nvSpPr>
        <p:spPr>
          <a:xfrm>
            <a:off x="6762325" y="-47625"/>
            <a:ext cx="1954983" cy="860663"/>
          </a:xfrm>
          <a:custGeom>
            <a:rect b="b" l="l" r="r" t="t"/>
            <a:pathLst>
              <a:path extrusionOk="0" h="29538" w="61036">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7"/>
          <p:cNvSpPr/>
          <p:nvPr/>
        </p:nvSpPr>
        <p:spPr>
          <a:xfrm>
            <a:off x="7127450" y="4520775"/>
            <a:ext cx="8616869" cy="1292300"/>
          </a:xfrm>
          <a:custGeom>
            <a:rect b="b" l="l" r="r" t="t"/>
            <a:pathLst>
              <a:path extrusionOk="0" h="51692" w="180175">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&lt;&lt;&lt;&lt;&lt;&lt;&lt;&lt;&lt;&lt;&lt;&lt;&lt;&lt;&lt;&lt;&lt;&lt;&lt;&lt;&lt;&lt;&lt;&lt;&lt;&lt;&lt;&lt;&lt;&lt;&lt;&lt;&lt;&lt;&lt;&lt;&lt;&lt;&lt;&lt;&lt;&lt;&lt;&lt;&lt;&lt;&lt;&lt;&lt;&lt;&lt;&lt;&lt;&lt;&lt;&lt;&lt;&lt;&lt;&lt;&lt;&lt;&lt;&lt;&lt;&lt;&lt;&lt;</a:t>
            </a:r>
            <a:endParaRPr/>
          </a:p>
        </p:txBody>
      </p:sp>
      <p:grpSp>
        <p:nvGrpSpPr>
          <p:cNvPr id="881" name="Google Shape;881;p7"/>
          <p:cNvGrpSpPr/>
          <p:nvPr/>
        </p:nvGrpSpPr>
        <p:grpSpPr>
          <a:xfrm flipH="1" rot="935900">
            <a:off x="7689753" y="2669725"/>
            <a:ext cx="1811856" cy="1141585"/>
            <a:chOff x="1783375" y="3070625"/>
            <a:chExt cx="1811800" cy="1141550"/>
          </a:xfrm>
        </p:grpSpPr>
        <p:sp>
          <p:nvSpPr>
            <p:cNvPr id="882" name="Google Shape;882;p7"/>
            <p:cNvSpPr/>
            <p:nvPr/>
          </p:nvSpPr>
          <p:spPr>
            <a:xfrm>
              <a:off x="1783375" y="3070625"/>
              <a:ext cx="1811800" cy="1141550"/>
            </a:xfrm>
            <a:custGeom>
              <a:rect b="b" l="l" r="r" t="t"/>
              <a:pathLst>
                <a:path extrusionOk="0" h="45662" w="72472">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7"/>
            <p:cNvSpPr/>
            <p:nvPr/>
          </p:nvSpPr>
          <p:spPr>
            <a:xfrm>
              <a:off x="2393975" y="3475200"/>
              <a:ext cx="200300" cy="407450"/>
            </a:xfrm>
            <a:custGeom>
              <a:rect b="b" l="l" r="r" t="t"/>
              <a:pathLst>
                <a:path extrusionOk="0" h="16298" w="8012">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 name="Google Shape;884;p7"/>
          <p:cNvGrpSpPr/>
          <p:nvPr/>
        </p:nvGrpSpPr>
        <p:grpSpPr>
          <a:xfrm>
            <a:off x="7421850" y="3519275"/>
            <a:ext cx="2490825" cy="2014050"/>
            <a:chOff x="-807750" y="3519275"/>
            <a:chExt cx="2490825" cy="2014050"/>
          </a:xfrm>
        </p:grpSpPr>
        <p:sp>
          <p:nvSpPr>
            <p:cNvPr id="885" name="Google Shape;885;p7"/>
            <p:cNvSpPr/>
            <p:nvPr/>
          </p:nvSpPr>
          <p:spPr>
            <a:xfrm>
              <a:off x="-807750" y="3536650"/>
              <a:ext cx="2490825" cy="1996675"/>
            </a:xfrm>
            <a:custGeom>
              <a:rect b="b" l="l" r="r" t="t"/>
              <a:pathLst>
                <a:path extrusionOk="0" h="79867" w="99633">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7"/>
            <p:cNvSpPr/>
            <p:nvPr/>
          </p:nvSpPr>
          <p:spPr>
            <a:xfrm>
              <a:off x="622250" y="3519275"/>
              <a:ext cx="945775" cy="600725"/>
            </a:xfrm>
            <a:custGeom>
              <a:rect b="b" l="l" r="r" t="t"/>
              <a:pathLst>
                <a:path extrusionOk="0" h="24029" w="37831">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7" name="Google Shape;887;p7"/>
          <p:cNvSpPr/>
          <p:nvPr/>
        </p:nvSpPr>
        <p:spPr>
          <a:xfrm flipH="1">
            <a:off x="7487675" y="4275575"/>
            <a:ext cx="10157106" cy="1387800"/>
          </a:xfrm>
          <a:custGeom>
            <a:rect b="b" l="l" r="r" t="t"/>
            <a:pathLst>
              <a:path extrusionOk="0" h="55512" w="310425">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v</a:t>
            </a:r>
            <a:endParaRPr/>
          </a:p>
        </p:txBody>
      </p:sp>
      <p:grpSp>
        <p:nvGrpSpPr>
          <p:cNvPr id="888" name="Google Shape;888;p7"/>
          <p:cNvGrpSpPr/>
          <p:nvPr/>
        </p:nvGrpSpPr>
        <p:grpSpPr>
          <a:xfrm flipH="1" rot="5400000">
            <a:off x="8190133" y="-324286"/>
            <a:ext cx="1589402" cy="2208142"/>
            <a:chOff x="6690382" y="-4766279"/>
            <a:chExt cx="1589402" cy="2208142"/>
          </a:xfrm>
        </p:grpSpPr>
        <p:sp>
          <p:nvSpPr>
            <p:cNvPr id="889" name="Google Shape;889;p7"/>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7"/>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7"/>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7"/>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7"/>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7"/>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7"/>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7"/>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7"/>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7"/>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7"/>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7"/>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7"/>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7"/>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7"/>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 name="Google Shape;904;p7"/>
          <p:cNvSpPr/>
          <p:nvPr/>
        </p:nvSpPr>
        <p:spPr>
          <a:xfrm flipH="1">
            <a:off x="7760694" y="4287513"/>
            <a:ext cx="6430455"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7"/>
          <p:cNvSpPr/>
          <p:nvPr/>
        </p:nvSpPr>
        <p:spPr>
          <a:xfrm>
            <a:off x="92351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7"/>
          <p:cNvSpPr/>
          <p:nvPr/>
        </p:nvSpPr>
        <p:spPr>
          <a:xfrm>
            <a:off x="86898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7"/>
          <p:cNvSpPr/>
          <p:nvPr/>
        </p:nvSpPr>
        <p:spPr>
          <a:xfrm>
            <a:off x="7776200" y="46804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7"/>
          <p:cNvSpPr/>
          <p:nvPr/>
        </p:nvSpPr>
        <p:spPr>
          <a:xfrm rot="2896763">
            <a:off x="9314623" y="4089275"/>
            <a:ext cx="922401" cy="765526"/>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7"/>
          <p:cNvSpPr/>
          <p:nvPr/>
        </p:nvSpPr>
        <p:spPr>
          <a:xfrm>
            <a:off x="91482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7"/>
          <p:cNvSpPr/>
          <p:nvPr/>
        </p:nvSpPr>
        <p:spPr>
          <a:xfrm>
            <a:off x="84868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 name="Google Shape;911;p7"/>
          <p:cNvGrpSpPr/>
          <p:nvPr/>
        </p:nvGrpSpPr>
        <p:grpSpPr>
          <a:xfrm>
            <a:off x="6537000" y="2612538"/>
            <a:ext cx="2711800" cy="3077000"/>
            <a:chOff x="4675" y="5263075"/>
            <a:chExt cx="2711800" cy="3077000"/>
          </a:xfrm>
        </p:grpSpPr>
        <p:sp>
          <p:nvSpPr>
            <p:cNvPr id="912" name="Google Shape;912;p7"/>
            <p:cNvSpPr/>
            <p:nvPr/>
          </p:nvSpPr>
          <p:spPr>
            <a:xfrm>
              <a:off x="1877975" y="5263075"/>
              <a:ext cx="165075" cy="453825"/>
            </a:xfrm>
            <a:custGeom>
              <a:rect b="b" l="l" r="r" t="t"/>
              <a:pathLst>
                <a:path extrusionOk="0" h="18153" w="6603">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7"/>
            <p:cNvSpPr/>
            <p:nvPr/>
          </p:nvSpPr>
          <p:spPr>
            <a:xfrm>
              <a:off x="1203475" y="6728050"/>
              <a:ext cx="286625" cy="325250"/>
            </a:xfrm>
            <a:custGeom>
              <a:rect b="b" l="l" r="r" t="t"/>
              <a:pathLst>
                <a:path extrusionOk="0" h="13010" w="11465">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7"/>
            <p:cNvSpPr/>
            <p:nvPr/>
          </p:nvSpPr>
          <p:spPr>
            <a:xfrm>
              <a:off x="1190900" y="6834175"/>
              <a:ext cx="286650" cy="325275"/>
            </a:xfrm>
            <a:custGeom>
              <a:rect b="b" l="l" r="r" t="t"/>
              <a:pathLst>
                <a:path extrusionOk="0" h="13011" w="11466">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 name="Google Shape;915;p7"/>
            <p:cNvGrpSpPr/>
            <p:nvPr/>
          </p:nvGrpSpPr>
          <p:grpSpPr>
            <a:xfrm>
              <a:off x="4675" y="5345475"/>
              <a:ext cx="2711800" cy="2994600"/>
              <a:chOff x="4675" y="5345475"/>
              <a:chExt cx="2711800" cy="2994600"/>
            </a:xfrm>
          </p:grpSpPr>
          <p:sp>
            <p:nvSpPr>
              <p:cNvPr id="916" name="Google Shape;916;p7"/>
              <p:cNvSpPr/>
              <p:nvPr/>
            </p:nvSpPr>
            <p:spPr>
              <a:xfrm>
                <a:off x="1642450" y="5558800"/>
                <a:ext cx="94750" cy="112450"/>
              </a:xfrm>
              <a:custGeom>
                <a:rect b="b" l="l" r="r" t="t"/>
                <a:pathLst>
                  <a:path extrusionOk="0" h="4498" w="3790">
                    <a:moveTo>
                      <a:pt x="639" y="1"/>
                    </a:moveTo>
                    <a:cubicBezTo>
                      <a:pt x="639" y="1"/>
                      <a:pt x="0" y="2945"/>
                      <a:pt x="3789" y="4497"/>
                    </a:cubicBezTo>
                    <a:cubicBezTo>
                      <a:pt x="3743" y="2534"/>
                      <a:pt x="2830" y="206"/>
                      <a:pt x="639" y="1"/>
                    </a:cubicBezTo>
                    <a:close/>
                  </a:path>
                </a:pathLst>
              </a:custGeom>
              <a:solidFill>
                <a:srgbClr val="98B7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7"/>
              <p:cNvSpPr/>
              <p:nvPr/>
            </p:nvSpPr>
            <p:spPr>
              <a:xfrm>
                <a:off x="2016200" y="5345975"/>
                <a:ext cx="334475" cy="301875"/>
              </a:xfrm>
              <a:custGeom>
                <a:rect b="b" l="l" r="r" t="t"/>
                <a:pathLst>
                  <a:path extrusionOk="0" h="12075" w="13379">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7"/>
              <p:cNvSpPr/>
              <p:nvPr/>
            </p:nvSpPr>
            <p:spPr>
              <a:xfrm>
                <a:off x="1977400" y="5523750"/>
                <a:ext cx="467950" cy="177725"/>
              </a:xfrm>
              <a:custGeom>
                <a:rect b="b" l="l" r="r" t="t"/>
                <a:pathLst>
                  <a:path extrusionOk="0" h="7109" w="18718">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7"/>
              <p:cNvSpPr/>
              <p:nvPr/>
            </p:nvSpPr>
            <p:spPr>
              <a:xfrm>
                <a:off x="1917475" y="5666775"/>
                <a:ext cx="527350" cy="126000"/>
              </a:xfrm>
              <a:custGeom>
                <a:rect b="b" l="l" r="r" t="t"/>
                <a:pathLst>
                  <a:path extrusionOk="0" h="5040" w="21094">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7"/>
              <p:cNvSpPr/>
              <p:nvPr/>
            </p:nvSpPr>
            <p:spPr>
              <a:xfrm>
                <a:off x="1849000" y="5776325"/>
                <a:ext cx="527275" cy="125450"/>
              </a:xfrm>
              <a:custGeom>
                <a:rect b="b" l="l" r="r" t="t"/>
                <a:pathLst>
                  <a:path extrusionOk="0" h="5018" w="21091">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7"/>
              <p:cNvSpPr/>
              <p:nvPr/>
            </p:nvSpPr>
            <p:spPr>
              <a:xfrm>
                <a:off x="1764775" y="5345475"/>
                <a:ext cx="187550" cy="464425"/>
              </a:xfrm>
              <a:custGeom>
                <a:rect b="b" l="l" r="r" t="t"/>
                <a:pathLst>
                  <a:path extrusionOk="0" h="18577" w="7502">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7"/>
              <p:cNvSpPr/>
              <p:nvPr/>
            </p:nvSpPr>
            <p:spPr>
              <a:xfrm>
                <a:off x="1695075" y="5453900"/>
                <a:ext cx="187625" cy="464425"/>
              </a:xfrm>
              <a:custGeom>
                <a:rect b="b" l="l" r="r" t="t"/>
                <a:pathLst>
                  <a:path extrusionOk="0" h="18577" w="7505">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7"/>
              <p:cNvSpPr/>
              <p:nvPr/>
            </p:nvSpPr>
            <p:spPr>
              <a:xfrm>
                <a:off x="1635875" y="5578475"/>
                <a:ext cx="185200" cy="440850"/>
              </a:xfrm>
              <a:custGeom>
                <a:rect b="b" l="l" r="r" t="t"/>
                <a:pathLst>
                  <a:path extrusionOk="0" h="17634" w="7408">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7"/>
              <p:cNvSpPr/>
              <p:nvPr/>
            </p:nvSpPr>
            <p:spPr>
              <a:xfrm>
                <a:off x="1478525" y="5802825"/>
                <a:ext cx="226700" cy="437350"/>
              </a:xfrm>
              <a:custGeom>
                <a:rect b="b" l="l" r="r" t="t"/>
                <a:pathLst>
                  <a:path extrusionOk="0" h="17494" w="9068">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7"/>
              <p:cNvSpPr/>
              <p:nvPr/>
            </p:nvSpPr>
            <p:spPr>
              <a:xfrm>
                <a:off x="1486175" y="5916700"/>
                <a:ext cx="190525" cy="434175"/>
              </a:xfrm>
              <a:custGeom>
                <a:rect b="b" l="l" r="r" t="t"/>
                <a:pathLst>
                  <a:path extrusionOk="0" h="17367" w="7621">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7"/>
              <p:cNvSpPr/>
              <p:nvPr/>
            </p:nvSpPr>
            <p:spPr>
              <a:xfrm>
                <a:off x="1380450" y="6028575"/>
                <a:ext cx="246025" cy="425575"/>
              </a:xfrm>
              <a:custGeom>
                <a:rect b="b" l="l" r="r" t="t"/>
                <a:pathLst>
                  <a:path extrusionOk="0" h="17023" w="9841">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7"/>
              <p:cNvSpPr/>
              <p:nvPr/>
            </p:nvSpPr>
            <p:spPr>
              <a:xfrm>
                <a:off x="1337600" y="6150125"/>
                <a:ext cx="246100" cy="425575"/>
              </a:xfrm>
              <a:custGeom>
                <a:rect b="b" l="l" r="r" t="t"/>
                <a:pathLst>
                  <a:path extrusionOk="0" h="17023" w="9844">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7"/>
              <p:cNvSpPr/>
              <p:nvPr/>
            </p:nvSpPr>
            <p:spPr>
              <a:xfrm>
                <a:off x="1378675" y="6291025"/>
                <a:ext cx="185050" cy="361125"/>
              </a:xfrm>
              <a:custGeom>
                <a:rect b="b" l="l" r="r" t="t"/>
                <a:pathLst>
                  <a:path extrusionOk="0" h="14445" w="7402">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7"/>
              <p:cNvSpPr/>
              <p:nvPr/>
            </p:nvSpPr>
            <p:spPr>
              <a:xfrm>
                <a:off x="1296025" y="6390300"/>
                <a:ext cx="250000" cy="350875"/>
              </a:xfrm>
              <a:custGeom>
                <a:rect b="b" l="l" r="r" t="t"/>
                <a:pathLst>
                  <a:path extrusionOk="0" h="14035" w="1000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7"/>
              <p:cNvSpPr/>
              <p:nvPr/>
            </p:nvSpPr>
            <p:spPr>
              <a:xfrm>
                <a:off x="1272575" y="6494325"/>
                <a:ext cx="249475" cy="350700"/>
              </a:xfrm>
              <a:custGeom>
                <a:rect b="b" l="l" r="r" t="t"/>
                <a:pathLst>
                  <a:path extrusionOk="0" h="14028" w="9979">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7"/>
              <p:cNvSpPr/>
              <p:nvPr/>
            </p:nvSpPr>
            <p:spPr>
              <a:xfrm>
                <a:off x="1276300" y="6620325"/>
                <a:ext cx="221800" cy="342825"/>
              </a:xfrm>
              <a:custGeom>
                <a:rect b="b" l="l" r="r" t="t"/>
                <a:pathLst>
                  <a:path extrusionOk="0" h="13713" w="8872">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7"/>
              <p:cNvSpPr/>
              <p:nvPr/>
            </p:nvSpPr>
            <p:spPr>
              <a:xfrm>
                <a:off x="1793650" y="5895025"/>
                <a:ext cx="527350" cy="126025"/>
              </a:xfrm>
              <a:custGeom>
                <a:rect b="b" l="l" r="r" t="t"/>
                <a:pathLst>
                  <a:path extrusionOk="0" h="5041" w="21094">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7"/>
              <p:cNvSpPr/>
              <p:nvPr/>
            </p:nvSpPr>
            <p:spPr>
              <a:xfrm>
                <a:off x="1744000" y="5971375"/>
                <a:ext cx="524775" cy="153525"/>
              </a:xfrm>
              <a:custGeom>
                <a:rect b="b" l="l" r="r" t="t"/>
                <a:pathLst>
                  <a:path extrusionOk="0" h="6141" w="20991">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7"/>
              <p:cNvSpPr/>
              <p:nvPr/>
            </p:nvSpPr>
            <p:spPr>
              <a:xfrm>
                <a:off x="1686375" y="6107175"/>
                <a:ext cx="524700" cy="154100"/>
              </a:xfrm>
              <a:custGeom>
                <a:rect b="b" l="l" r="r" t="t"/>
                <a:pathLst>
                  <a:path extrusionOk="0" h="6164" w="20988">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7"/>
              <p:cNvSpPr/>
              <p:nvPr/>
            </p:nvSpPr>
            <p:spPr>
              <a:xfrm>
                <a:off x="1661275" y="6239850"/>
                <a:ext cx="526125" cy="95600"/>
              </a:xfrm>
              <a:custGeom>
                <a:rect b="b" l="l" r="r" t="t"/>
                <a:pathLst>
                  <a:path extrusionOk="0" h="3824" w="21045">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7"/>
              <p:cNvSpPr/>
              <p:nvPr/>
            </p:nvSpPr>
            <p:spPr>
              <a:xfrm>
                <a:off x="1623600" y="6342725"/>
                <a:ext cx="437875" cy="100000"/>
              </a:xfrm>
              <a:custGeom>
                <a:rect b="b" l="l" r="r" t="t"/>
                <a:pathLst>
                  <a:path extrusionOk="0" h="4000" w="17515">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7"/>
              <p:cNvSpPr/>
              <p:nvPr/>
            </p:nvSpPr>
            <p:spPr>
              <a:xfrm>
                <a:off x="1590500" y="6392950"/>
                <a:ext cx="425375" cy="160500"/>
              </a:xfrm>
              <a:custGeom>
                <a:rect b="b" l="l" r="r" t="t"/>
                <a:pathLst>
                  <a:path extrusionOk="0" h="6420" w="17015">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7"/>
              <p:cNvSpPr/>
              <p:nvPr/>
            </p:nvSpPr>
            <p:spPr>
              <a:xfrm>
                <a:off x="1563125" y="6509925"/>
                <a:ext cx="425500" cy="160500"/>
              </a:xfrm>
              <a:custGeom>
                <a:rect b="b" l="l" r="r" t="t"/>
                <a:pathLst>
                  <a:path extrusionOk="0" h="6420" w="1702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7"/>
              <p:cNvSpPr/>
              <p:nvPr/>
            </p:nvSpPr>
            <p:spPr>
              <a:xfrm>
                <a:off x="1547725" y="6592775"/>
                <a:ext cx="362525" cy="155250"/>
              </a:xfrm>
              <a:custGeom>
                <a:rect b="b" l="l" r="r" t="t"/>
                <a:pathLst>
                  <a:path extrusionOk="0" h="6210" w="14501">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7"/>
              <p:cNvSpPr/>
              <p:nvPr/>
            </p:nvSpPr>
            <p:spPr>
              <a:xfrm>
                <a:off x="1512900" y="6719950"/>
                <a:ext cx="398850" cy="158175"/>
              </a:xfrm>
              <a:custGeom>
                <a:rect b="b" l="l" r="r" t="t"/>
                <a:pathLst>
                  <a:path extrusionOk="0" h="6327" w="15954">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7"/>
              <p:cNvSpPr/>
              <p:nvPr/>
            </p:nvSpPr>
            <p:spPr>
              <a:xfrm>
                <a:off x="1484375" y="6878025"/>
                <a:ext cx="398875" cy="158175"/>
              </a:xfrm>
              <a:custGeom>
                <a:rect b="b" l="l" r="r" t="t"/>
                <a:pathLst>
                  <a:path extrusionOk="0" h="6327" w="15955">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7"/>
              <p:cNvSpPr/>
              <p:nvPr/>
            </p:nvSpPr>
            <p:spPr>
              <a:xfrm>
                <a:off x="1457550" y="7052675"/>
                <a:ext cx="399725" cy="158125"/>
              </a:xfrm>
              <a:custGeom>
                <a:rect b="b" l="l" r="r" t="t"/>
                <a:pathLst>
                  <a:path extrusionOk="0" h="6325" w="15989">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7"/>
              <p:cNvSpPr/>
              <p:nvPr/>
            </p:nvSpPr>
            <p:spPr>
              <a:xfrm>
                <a:off x="1203050" y="6133425"/>
                <a:ext cx="279625" cy="1240000"/>
              </a:xfrm>
              <a:custGeom>
                <a:rect b="b" l="l" r="r" t="t"/>
                <a:pathLst>
                  <a:path extrusionOk="0" h="49600" w="11185">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 name="Google Shape;944;p7"/>
              <p:cNvGrpSpPr/>
              <p:nvPr/>
            </p:nvGrpSpPr>
            <p:grpSpPr>
              <a:xfrm>
                <a:off x="4675" y="5593050"/>
                <a:ext cx="2711800" cy="2747025"/>
                <a:chOff x="4675" y="3688050"/>
                <a:chExt cx="2711800" cy="2747025"/>
              </a:xfrm>
            </p:grpSpPr>
            <p:sp>
              <p:nvSpPr>
                <p:cNvPr id="945" name="Google Shape;945;p7"/>
                <p:cNvSpPr/>
                <p:nvPr/>
              </p:nvSpPr>
              <p:spPr>
                <a:xfrm>
                  <a:off x="1767500" y="4222600"/>
                  <a:ext cx="948975" cy="751750"/>
                </a:xfrm>
                <a:custGeom>
                  <a:rect b="b" l="l" r="r" t="t"/>
                  <a:pathLst>
                    <a:path extrusionOk="0" h="30070" w="37959">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7"/>
                <p:cNvSpPr/>
                <p:nvPr/>
              </p:nvSpPr>
              <p:spPr>
                <a:xfrm>
                  <a:off x="1673250" y="4656975"/>
                  <a:ext cx="401175" cy="1201775"/>
                </a:xfrm>
                <a:custGeom>
                  <a:rect b="b" l="l" r="r" t="t"/>
                  <a:pathLst>
                    <a:path extrusionOk="0" h="48071" w="16047">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7"/>
                <p:cNvSpPr/>
                <p:nvPr/>
              </p:nvSpPr>
              <p:spPr>
                <a:xfrm>
                  <a:off x="460250" y="4230250"/>
                  <a:ext cx="931875" cy="762950"/>
                </a:xfrm>
                <a:custGeom>
                  <a:rect b="b" l="l" r="r" t="t"/>
                  <a:pathLst>
                    <a:path extrusionOk="0" h="30518" w="37275">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7"/>
                <p:cNvSpPr/>
                <p:nvPr/>
              </p:nvSpPr>
              <p:spPr>
                <a:xfrm>
                  <a:off x="1076950" y="4681500"/>
                  <a:ext cx="315000" cy="1232025"/>
                </a:xfrm>
                <a:custGeom>
                  <a:rect b="b" l="l" r="r" t="t"/>
                  <a:pathLst>
                    <a:path extrusionOk="0" h="49281" w="1260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7"/>
                <p:cNvSpPr/>
                <p:nvPr/>
              </p:nvSpPr>
              <p:spPr>
                <a:xfrm>
                  <a:off x="4675" y="4596950"/>
                  <a:ext cx="948925" cy="751725"/>
                </a:xfrm>
                <a:custGeom>
                  <a:rect b="b" l="l" r="r" t="t"/>
                  <a:pathLst>
                    <a:path extrusionOk="0" h="30069" w="37957">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7"/>
                <p:cNvSpPr/>
                <p:nvPr/>
              </p:nvSpPr>
              <p:spPr>
                <a:xfrm>
                  <a:off x="646675" y="5031300"/>
                  <a:ext cx="401200" cy="1201775"/>
                </a:xfrm>
                <a:custGeom>
                  <a:rect b="b" l="l" r="r" t="t"/>
                  <a:pathLst>
                    <a:path extrusionOk="0" h="48071" w="16048">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7"/>
                <p:cNvSpPr/>
                <p:nvPr/>
              </p:nvSpPr>
              <p:spPr>
                <a:xfrm>
                  <a:off x="1414750" y="3688050"/>
                  <a:ext cx="646000" cy="2083400"/>
                </a:xfrm>
                <a:custGeom>
                  <a:rect b="b" l="l" r="r" t="t"/>
                  <a:pathLst>
                    <a:path extrusionOk="0" h="83336" w="2584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7"/>
                <p:cNvSpPr/>
                <p:nvPr/>
              </p:nvSpPr>
              <p:spPr>
                <a:xfrm>
                  <a:off x="598500" y="3771225"/>
                  <a:ext cx="922400" cy="765525"/>
                </a:xfrm>
                <a:custGeom>
                  <a:rect b="b" l="l" r="r" t="t"/>
                  <a:pathLst>
                    <a:path extrusionOk="0" h="30621" w="36896">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7"/>
                <p:cNvSpPr/>
                <p:nvPr/>
              </p:nvSpPr>
              <p:spPr>
                <a:xfrm>
                  <a:off x="1680675" y="4785000"/>
                  <a:ext cx="979800" cy="724425"/>
                </a:xfrm>
                <a:custGeom>
                  <a:rect b="b" l="l" r="r" t="t"/>
                  <a:pathLst>
                    <a:path extrusionOk="0" h="28977" w="39192">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7"/>
                <p:cNvSpPr/>
                <p:nvPr/>
              </p:nvSpPr>
              <p:spPr>
                <a:xfrm>
                  <a:off x="1358275" y="5165975"/>
                  <a:ext cx="626000" cy="1093350"/>
                </a:xfrm>
                <a:custGeom>
                  <a:rect b="b" l="l" r="r" t="t"/>
                  <a:pathLst>
                    <a:path extrusionOk="0" h="43734" w="2504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7"/>
                <p:cNvSpPr/>
                <p:nvPr/>
              </p:nvSpPr>
              <p:spPr>
                <a:xfrm>
                  <a:off x="1019200" y="4701050"/>
                  <a:ext cx="900400" cy="772000"/>
                </a:xfrm>
                <a:custGeom>
                  <a:rect b="b" l="l" r="r" t="t"/>
                  <a:pathLst>
                    <a:path extrusionOk="0" h="30880" w="36016">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7"/>
                <p:cNvSpPr/>
                <p:nvPr/>
              </p:nvSpPr>
              <p:spPr>
                <a:xfrm>
                  <a:off x="1221325" y="5184250"/>
                  <a:ext cx="180325" cy="1250825"/>
                </a:xfrm>
                <a:custGeom>
                  <a:rect b="b" l="l" r="r" t="t"/>
                  <a:pathLst>
                    <a:path extrusionOk="0" h="50033" w="7213">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 name="Google Shape;957;p7"/>
              <p:cNvSpPr/>
              <p:nvPr/>
            </p:nvSpPr>
            <p:spPr>
              <a:xfrm>
                <a:off x="1528200" y="5684000"/>
                <a:ext cx="227250" cy="436900"/>
              </a:xfrm>
              <a:custGeom>
                <a:rect b="b" l="l" r="r" t="t"/>
                <a:pathLst>
                  <a:path extrusionOk="0" h="17476" w="909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8" name="Google Shape;958;p7"/>
          <p:cNvGrpSpPr/>
          <p:nvPr/>
        </p:nvGrpSpPr>
        <p:grpSpPr>
          <a:xfrm>
            <a:off x="4339738" y="4551925"/>
            <a:ext cx="3615550" cy="1525700"/>
            <a:chOff x="3713275" y="3903750"/>
            <a:chExt cx="3615550" cy="1525700"/>
          </a:xfrm>
        </p:grpSpPr>
        <p:sp>
          <p:nvSpPr>
            <p:cNvPr id="959" name="Google Shape;959;p7"/>
            <p:cNvSpPr/>
            <p:nvPr/>
          </p:nvSpPr>
          <p:spPr>
            <a:xfrm>
              <a:off x="5368100" y="4173625"/>
              <a:ext cx="179775" cy="408050"/>
            </a:xfrm>
            <a:custGeom>
              <a:rect b="b" l="l" r="r" t="t"/>
              <a:pathLst>
                <a:path extrusionOk="0" h="16322" w="7191">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7"/>
            <p:cNvSpPr/>
            <p:nvPr/>
          </p:nvSpPr>
          <p:spPr>
            <a:xfrm>
              <a:off x="3782875" y="4313125"/>
              <a:ext cx="1806075" cy="1116325"/>
            </a:xfrm>
            <a:custGeom>
              <a:rect b="b" l="l" r="r" t="t"/>
              <a:pathLst>
                <a:path extrusionOk="0" h="44653" w="72243">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7"/>
            <p:cNvSpPr/>
            <p:nvPr/>
          </p:nvSpPr>
          <p:spPr>
            <a:xfrm>
              <a:off x="3907275" y="4596475"/>
              <a:ext cx="54250" cy="67375"/>
            </a:xfrm>
            <a:custGeom>
              <a:rect b="b" l="l" r="r" t="t"/>
              <a:pathLst>
                <a:path extrusionOk="0" h="2695" w="217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7"/>
            <p:cNvSpPr/>
            <p:nvPr/>
          </p:nvSpPr>
          <p:spPr>
            <a:xfrm>
              <a:off x="4008275" y="4566825"/>
              <a:ext cx="53675" cy="73050"/>
            </a:xfrm>
            <a:custGeom>
              <a:rect b="b" l="l" r="r" t="t"/>
              <a:pathLst>
                <a:path extrusionOk="0" h="2922" w="2147">
                  <a:moveTo>
                    <a:pt x="206" y="0"/>
                  </a:moveTo>
                  <a:cubicBezTo>
                    <a:pt x="1" y="1096"/>
                    <a:pt x="229" y="2534"/>
                    <a:pt x="1416" y="2922"/>
                  </a:cubicBezTo>
                  <a:cubicBezTo>
                    <a:pt x="1416" y="2922"/>
                    <a:pt x="2146" y="1347"/>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7"/>
            <p:cNvSpPr/>
            <p:nvPr/>
          </p:nvSpPr>
          <p:spPr>
            <a:xfrm>
              <a:off x="3958075" y="4575375"/>
              <a:ext cx="56500" cy="79350"/>
            </a:xfrm>
            <a:custGeom>
              <a:rect b="b" l="l" r="r" t="t"/>
              <a:pathLst>
                <a:path extrusionOk="0" h="3174" w="226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7"/>
            <p:cNvSpPr/>
            <p:nvPr/>
          </p:nvSpPr>
          <p:spPr>
            <a:xfrm>
              <a:off x="4034525" y="4566250"/>
              <a:ext cx="55950" cy="79325"/>
            </a:xfrm>
            <a:custGeom>
              <a:rect b="b" l="l" r="r" t="t"/>
              <a:pathLst>
                <a:path extrusionOk="0" h="3173" w="2238">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7"/>
            <p:cNvSpPr/>
            <p:nvPr/>
          </p:nvSpPr>
          <p:spPr>
            <a:xfrm>
              <a:off x="3933525" y="4569100"/>
              <a:ext cx="55950" cy="79350"/>
            </a:xfrm>
            <a:custGeom>
              <a:rect b="b" l="l" r="r" t="t"/>
              <a:pathLst>
                <a:path extrusionOk="0" h="3174" w="2238">
                  <a:moveTo>
                    <a:pt x="1096" y="0"/>
                  </a:moveTo>
                  <a:cubicBezTo>
                    <a:pt x="412" y="913"/>
                    <a:pt x="1" y="2306"/>
                    <a:pt x="914" y="3173"/>
                  </a:cubicBezTo>
                  <a:cubicBezTo>
                    <a:pt x="914" y="3173"/>
                    <a:pt x="2238" y="2077"/>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7"/>
            <p:cNvSpPr/>
            <p:nvPr/>
          </p:nvSpPr>
          <p:spPr>
            <a:xfrm>
              <a:off x="4052225" y="4589075"/>
              <a:ext cx="53650" cy="69625"/>
            </a:xfrm>
            <a:custGeom>
              <a:rect b="b" l="l" r="r" t="t"/>
              <a:pathLst>
                <a:path extrusionOk="0" h="2785" w="2146">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7"/>
            <p:cNvSpPr/>
            <p:nvPr/>
          </p:nvSpPr>
          <p:spPr>
            <a:xfrm>
              <a:off x="3986600" y="4567950"/>
              <a:ext cx="53675" cy="69650"/>
            </a:xfrm>
            <a:custGeom>
              <a:rect b="b" l="l" r="r" t="t"/>
              <a:pathLst>
                <a:path extrusionOk="0" h="2786" w="2147">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7"/>
            <p:cNvSpPr/>
            <p:nvPr/>
          </p:nvSpPr>
          <p:spPr>
            <a:xfrm>
              <a:off x="3797725" y="4783375"/>
              <a:ext cx="79325" cy="29225"/>
            </a:xfrm>
            <a:custGeom>
              <a:rect b="b" l="l" r="r" t="t"/>
              <a:pathLst>
                <a:path extrusionOk="0" h="1169" w="3173">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7"/>
            <p:cNvSpPr/>
            <p:nvPr/>
          </p:nvSpPr>
          <p:spPr>
            <a:xfrm>
              <a:off x="3829100" y="4684850"/>
              <a:ext cx="78200" cy="30875"/>
            </a:xfrm>
            <a:custGeom>
              <a:rect b="b" l="l" r="r" t="t"/>
              <a:pathLst>
                <a:path extrusionOk="0" h="1235" w="3128">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7"/>
            <p:cNvSpPr/>
            <p:nvPr/>
          </p:nvSpPr>
          <p:spPr>
            <a:xfrm>
              <a:off x="3821675" y="4720875"/>
              <a:ext cx="63950" cy="47500"/>
            </a:xfrm>
            <a:custGeom>
              <a:rect b="b" l="l" r="r" t="t"/>
              <a:pathLst>
                <a:path extrusionOk="0" h="1900" w="2558">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7"/>
            <p:cNvSpPr/>
            <p:nvPr/>
          </p:nvSpPr>
          <p:spPr>
            <a:xfrm>
              <a:off x="3854775" y="4651275"/>
              <a:ext cx="64525" cy="47650"/>
            </a:xfrm>
            <a:custGeom>
              <a:rect b="b" l="l" r="r" t="t"/>
              <a:pathLst>
                <a:path extrusionOk="0" h="1906" w="2581">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7"/>
            <p:cNvSpPr/>
            <p:nvPr/>
          </p:nvSpPr>
          <p:spPr>
            <a:xfrm>
              <a:off x="3803425" y="4738000"/>
              <a:ext cx="63925" cy="47650"/>
            </a:xfrm>
            <a:custGeom>
              <a:rect b="b" l="l" r="r" t="t"/>
              <a:pathLst>
                <a:path extrusionOk="0" h="1906" w="2557">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7"/>
            <p:cNvSpPr/>
            <p:nvPr/>
          </p:nvSpPr>
          <p:spPr>
            <a:xfrm>
              <a:off x="3893025" y="4630150"/>
              <a:ext cx="54225" cy="69075"/>
            </a:xfrm>
            <a:custGeom>
              <a:rect b="b" l="l" r="r" t="t"/>
              <a:pathLst>
                <a:path extrusionOk="0" h="2763" w="2169">
                  <a:moveTo>
                    <a:pt x="91" y="1"/>
                  </a:moveTo>
                  <a:cubicBezTo>
                    <a:pt x="0" y="1119"/>
                    <a:pt x="388" y="2511"/>
                    <a:pt x="1644" y="2763"/>
                  </a:cubicBezTo>
                  <a:cubicBezTo>
                    <a:pt x="1644" y="2763"/>
                    <a:pt x="2168" y="1119"/>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7"/>
            <p:cNvSpPr/>
            <p:nvPr/>
          </p:nvSpPr>
          <p:spPr>
            <a:xfrm>
              <a:off x="3840525" y="4674100"/>
              <a:ext cx="54225" cy="69625"/>
            </a:xfrm>
            <a:custGeom>
              <a:rect b="b" l="l" r="r" t="t"/>
              <a:pathLst>
                <a:path extrusionOk="0" h="2785" w="2169">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7"/>
            <p:cNvSpPr/>
            <p:nvPr/>
          </p:nvSpPr>
          <p:spPr>
            <a:xfrm>
              <a:off x="3736650" y="4906700"/>
              <a:ext cx="77650" cy="31425"/>
            </a:xfrm>
            <a:custGeom>
              <a:rect b="b" l="l" r="r" t="t"/>
              <a:pathLst>
                <a:path extrusionOk="0" h="1257" w="3106">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7"/>
            <p:cNvSpPr/>
            <p:nvPr/>
          </p:nvSpPr>
          <p:spPr>
            <a:xfrm>
              <a:off x="3788025" y="4814525"/>
              <a:ext cx="73625" cy="35800"/>
            </a:xfrm>
            <a:custGeom>
              <a:rect b="b" l="l" r="r" t="t"/>
              <a:pathLst>
                <a:path extrusionOk="0" h="1432" w="2945">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7"/>
            <p:cNvSpPr/>
            <p:nvPr/>
          </p:nvSpPr>
          <p:spPr>
            <a:xfrm>
              <a:off x="3774900" y="4843000"/>
              <a:ext cx="57075" cy="57725"/>
            </a:xfrm>
            <a:custGeom>
              <a:rect b="b" l="l" r="r" t="t"/>
              <a:pathLst>
                <a:path extrusionOk="0" h="2309" w="2283">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7"/>
            <p:cNvSpPr/>
            <p:nvPr/>
          </p:nvSpPr>
          <p:spPr>
            <a:xfrm>
              <a:off x="3821125" y="4781375"/>
              <a:ext cx="57075" cy="57725"/>
            </a:xfrm>
            <a:custGeom>
              <a:rect b="b" l="l" r="r" t="t"/>
              <a:pathLst>
                <a:path extrusionOk="0" h="2309" w="2283">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7"/>
            <p:cNvSpPr/>
            <p:nvPr/>
          </p:nvSpPr>
          <p:spPr>
            <a:xfrm>
              <a:off x="3753200" y="4856700"/>
              <a:ext cx="57675" cy="57725"/>
            </a:xfrm>
            <a:custGeom>
              <a:rect b="b" l="l" r="r" t="t"/>
              <a:pathLst>
                <a:path extrusionOk="0" h="2309" w="2307">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7"/>
            <p:cNvSpPr/>
            <p:nvPr/>
          </p:nvSpPr>
          <p:spPr>
            <a:xfrm>
              <a:off x="3857075" y="4768250"/>
              <a:ext cx="53075" cy="75350"/>
            </a:xfrm>
            <a:custGeom>
              <a:rect b="b" l="l" r="r" t="t"/>
              <a:pathLst>
                <a:path extrusionOk="0" h="3014" w="2123">
                  <a:moveTo>
                    <a:pt x="320" y="0"/>
                  </a:moveTo>
                  <a:cubicBezTo>
                    <a:pt x="0" y="1096"/>
                    <a:pt x="114" y="2534"/>
                    <a:pt x="1278" y="3013"/>
                  </a:cubicBezTo>
                  <a:cubicBezTo>
                    <a:pt x="1278" y="3013"/>
                    <a:pt x="2123"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7"/>
            <p:cNvSpPr/>
            <p:nvPr/>
          </p:nvSpPr>
          <p:spPr>
            <a:xfrm>
              <a:off x="3846225" y="4739150"/>
              <a:ext cx="53100" cy="75350"/>
            </a:xfrm>
            <a:custGeom>
              <a:rect b="b" l="l" r="r" t="t"/>
              <a:pathLst>
                <a:path extrusionOk="0" h="3014" w="2124">
                  <a:moveTo>
                    <a:pt x="297" y="0"/>
                  </a:moveTo>
                  <a:cubicBezTo>
                    <a:pt x="0" y="1096"/>
                    <a:pt x="115" y="2534"/>
                    <a:pt x="1279" y="3013"/>
                  </a:cubicBezTo>
                  <a:cubicBezTo>
                    <a:pt x="1279" y="3013"/>
                    <a:pt x="2123" y="1507"/>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7"/>
            <p:cNvSpPr/>
            <p:nvPr/>
          </p:nvSpPr>
          <p:spPr>
            <a:xfrm>
              <a:off x="3859925" y="4720875"/>
              <a:ext cx="53650" cy="75350"/>
            </a:xfrm>
            <a:custGeom>
              <a:rect b="b" l="l" r="r" t="t"/>
              <a:pathLst>
                <a:path extrusionOk="0" h="3014" w="2146">
                  <a:moveTo>
                    <a:pt x="320" y="1"/>
                  </a:moveTo>
                  <a:cubicBezTo>
                    <a:pt x="0" y="1097"/>
                    <a:pt x="114" y="2534"/>
                    <a:pt x="1278" y="3014"/>
                  </a:cubicBezTo>
                  <a:cubicBezTo>
                    <a:pt x="1278" y="3014"/>
                    <a:pt x="2146" y="1507"/>
                    <a:pt x="3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7"/>
            <p:cNvSpPr/>
            <p:nvPr/>
          </p:nvSpPr>
          <p:spPr>
            <a:xfrm>
              <a:off x="3796575" y="4801350"/>
              <a:ext cx="53675" cy="75350"/>
            </a:xfrm>
            <a:custGeom>
              <a:rect b="b" l="l" r="r" t="t"/>
              <a:pathLst>
                <a:path extrusionOk="0" h="3014" w="2147">
                  <a:moveTo>
                    <a:pt x="320" y="0"/>
                  </a:moveTo>
                  <a:cubicBezTo>
                    <a:pt x="1" y="1096"/>
                    <a:pt x="115" y="2534"/>
                    <a:pt x="1279" y="3013"/>
                  </a:cubicBezTo>
                  <a:cubicBezTo>
                    <a:pt x="1279" y="3013"/>
                    <a:pt x="2146"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7"/>
            <p:cNvSpPr/>
            <p:nvPr/>
          </p:nvSpPr>
          <p:spPr>
            <a:xfrm>
              <a:off x="3802275" y="5060400"/>
              <a:ext cx="57100" cy="58250"/>
            </a:xfrm>
            <a:custGeom>
              <a:rect b="b" l="l" r="r" t="t"/>
              <a:pathLst>
                <a:path extrusionOk="0" h="2330" w="2284">
                  <a:moveTo>
                    <a:pt x="2146" y="1"/>
                  </a:moveTo>
                  <a:cubicBezTo>
                    <a:pt x="2146" y="1"/>
                    <a:pt x="412" y="1"/>
                    <a:pt x="1" y="2329"/>
                  </a:cubicBezTo>
                  <a:cubicBezTo>
                    <a:pt x="1096" y="2055"/>
                    <a:pt x="2283" y="1256"/>
                    <a:pt x="2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7"/>
            <p:cNvSpPr/>
            <p:nvPr/>
          </p:nvSpPr>
          <p:spPr>
            <a:xfrm>
              <a:off x="3745800" y="4975700"/>
              <a:ext cx="62225" cy="48775"/>
            </a:xfrm>
            <a:custGeom>
              <a:rect b="b" l="l" r="r" t="t"/>
              <a:pathLst>
                <a:path extrusionOk="0" h="1951" w="2489">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7"/>
            <p:cNvSpPr/>
            <p:nvPr/>
          </p:nvSpPr>
          <p:spPr>
            <a:xfrm>
              <a:off x="3761200" y="5025525"/>
              <a:ext cx="77625" cy="30725"/>
            </a:xfrm>
            <a:custGeom>
              <a:rect b="b" l="l" r="r" t="t"/>
              <a:pathLst>
                <a:path extrusionOk="0" h="1229" w="3105">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7"/>
            <p:cNvSpPr/>
            <p:nvPr/>
          </p:nvSpPr>
          <p:spPr>
            <a:xfrm>
              <a:off x="3732675" y="4954200"/>
              <a:ext cx="77050" cy="30725"/>
            </a:xfrm>
            <a:custGeom>
              <a:rect b="b" l="l" r="r" t="t"/>
              <a:pathLst>
                <a:path extrusionOk="0" h="1229" w="3082">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7"/>
            <p:cNvSpPr/>
            <p:nvPr/>
          </p:nvSpPr>
          <p:spPr>
            <a:xfrm>
              <a:off x="3762350" y="5050625"/>
              <a:ext cx="77050" cy="31000"/>
            </a:xfrm>
            <a:custGeom>
              <a:rect b="b" l="l" r="r" t="t"/>
              <a:pathLst>
                <a:path extrusionOk="0" h="1240" w="3082">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7"/>
            <p:cNvSpPr/>
            <p:nvPr/>
          </p:nvSpPr>
          <p:spPr>
            <a:xfrm>
              <a:off x="3743500" y="4928175"/>
              <a:ext cx="77650" cy="32200"/>
            </a:xfrm>
            <a:custGeom>
              <a:rect b="b" l="l" r="r" t="t"/>
              <a:pathLst>
                <a:path extrusionOk="0" h="1288" w="3106">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7"/>
            <p:cNvSpPr/>
            <p:nvPr/>
          </p:nvSpPr>
          <p:spPr>
            <a:xfrm>
              <a:off x="3741225" y="4997150"/>
              <a:ext cx="77050" cy="31975"/>
            </a:xfrm>
            <a:custGeom>
              <a:rect b="b" l="l" r="r" t="t"/>
              <a:pathLst>
                <a:path extrusionOk="0" h="1279" w="3082">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7"/>
            <p:cNvSpPr/>
            <p:nvPr/>
          </p:nvSpPr>
          <p:spPr>
            <a:xfrm>
              <a:off x="3866775" y="5198500"/>
              <a:ext cx="57650" cy="58225"/>
            </a:xfrm>
            <a:custGeom>
              <a:rect b="b" l="l" r="r" t="t"/>
              <a:pathLst>
                <a:path extrusionOk="0" h="2329" w="2306">
                  <a:moveTo>
                    <a:pt x="2146" y="1"/>
                  </a:moveTo>
                  <a:cubicBezTo>
                    <a:pt x="2146" y="1"/>
                    <a:pt x="411" y="1"/>
                    <a:pt x="0" y="2329"/>
                  </a:cubicBezTo>
                  <a:cubicBezTo>
                    <a:pt x="1096" y="2055"/>
                    <a:pt x="2305" y="1256"/>
                    <a:pt x="2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7"/>
            <p:cNvSpPr/>
            <p:nvPr/>
          </p:nvSpPr>
          <p:spPr>
            <a:xfrm>
              <a:off x="3797725" y="5133175"/>
              <a:ext cx="62225" cy="48800"/>
            </a:xfrm>
            <a:custGeom>
              <a:rect b="b" l="l" r="r" t="t"/>
              <a:pathLst>
                <a:path extrusionOk="0" h="1952" w="2489">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7"/>
            <p:cNvSpPr/>
            <p:nvPr/>
          </p:nvSpPr>
          <p:spPr>
            <a:xfrm>
              <a:off x="3813125" y="5183025"/>
              <a:ext cx="77625" cy="30575"/>
            </a:xfrm>
            <a:custGeom>
              <a:rect b="b" l="l" r="r" t="t"/>
              <a:pathLst>
                <a:path extrusionOk="0" h="1223" w="3105">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7"/>
            <p:cNvSpPr/>
            <p:nvPr/>
          </p:nvSpPr>
          <p:spPr>
            <a:xfrm>
              <a:off x="3784600" y="5111675"/>
              <a:ext cx="77050" cy="30750"/>
            </a:xfrm>
            <a:custGeom>
              <a:rect b="b" l="l" r="r" t="t"/>
              <a:pathLst>
                <a:path extrusionOk="0" h="1230" w="3082">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7"/>
            <p:cNvSpPr/>
            <p:nvPr/>
          </p:nvSpPr>
          <p:spPr>
            <a:xfrm>
              <a:off x="3818250" y="5197600"/>
              <a:ext cx="77650" cy="30800"/>
            </a:xfrm>
            <a:custGeom>
              <a:rect b="b" l="l" r="r" t="t"/>
              <a:pathLst>
                <a:path extrusionOk="0" h="1232" w="3106">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7"/>
            <p:cNvSpPr/>
            <p:nvPr/>
          </p:nvSpPr>
          <p:spPr>
            <a:xfrm>
              <a:off x="3795425" y="5085675"/>
              <a:ext cx="77075" cy="32075"/>
            </a:xfrm>
            <a:custGeom>
              <a:rect b="b" l="l" r="r" t="t"/>
              <a:pathLst>
                <a:path extrusionOk="0" h="1283" w="3083">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7"/>
            <p:cNvSpPr/>
            <p:nvPr/>
          </p:nvSpPr>
          <p:spPr>
            <a:xfrm>
              <a:off x="3793150" y="5154425"/>
              <a:ext cx="77075" cy="31950"/>
            </a:xfrm>
            <a:custGeom>
              <a:rect b="b" l="l" r="r" t="t"/>
              <a:pathLst>
                <a:path extrusionOk="0" h="1278" w="3083">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7"/>
            <p:cNvSpPr/>
            <p:nvPr/>
          </p:nvSpPr>
          <p:spPr>
            <a:xfrm>
              <a:off x="3990600" y="5195075"/>
              <a:ext cx="55375" cy="78775"/>
            </a:xfrm>
            <a:custGeom>
              <a:rect b="b" l="l" r="r" t="t"/>
              <a:pathLst>
                <a:path extrusionOk="0" h="3151" w="2215">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7"/>
            <p:cNvSpPr/>
            <p:nvPr/>
          </p:nvSpPr>
          <p:spPr>
            <a:xfrm>
              <a:off x="3892450" y="5170550"/>
              <a:ext cx="56500" cy="78775"/>
            </a:xfrm>
            <a:custGeom>
              <a:rect b="b" l="l" r="r" t="t"/>
              <a:pathLst>
                <a:path extrusionOk="0" h="3151" w="2260">
                  <a:moveTo>
                    <a:pt x="1393" y="0"/>
                  </a:moveTo>
                  <a:cubicBezTo>
                    <a:pt x="1392" y="0"/>
                    <a:pt x="0" y="1027"/>
                    <a:pt x="1050" y="3150"/>
                  </a:cubicBezTo>
                  <a:cubicBezTo>
                    <a:pt x="1758" y="2283"/>
                    <a:pt x="2260" y="913"/>
                    <a:pt x="13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7"/>
            <p:cNvSpPr/>
            <p:nvPr/>
          </p:nvSpPr>
          <p:spPr>
            <a:xfrm>
              <a:off x="3946650" y="5188225"/>
              <a:ext cx="51950" cy="66800"/>
            </a:xfrm>
            <a:custGeom>
              <a:rect b="b" l="l" r="r" t="t"/>
              <a:pathLst>
                <a:path extrusionOk="0" h="2672" w="2078">
                  <a:moveTo>
                    <a:pt x="1713" y="1"/>
                  </a:moveTo>
                  <a:cubicBezTo>
                    <a:pt x="1712" y="1"/>
                    <a:pt x="1" y="320"/>
                    <a:pt x="23" y="2671"/>
                  </a:cubicBezTo>
                  <a:cubicBezTo>
                    <a:pt x="1051" y="2215"/>
                    <a:pt x="2078" y="1211"/>
                    <a:pt x="17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7"/>
            <p:cNvSpPr/>
            <p:nvPr/>
          </p:nvSpPr>
          <p:spPr>
            <a:xfrm>
              <a:off x="3875325" y="5159125"/>
              <a:ext cx="52525" cy="67375"/>
            </a:xfrm>
            <a:custGeom>
              <a:rect b="b" l="l" r="r" t="t"/>
              <a:pathLst>
                <a:path extrusionOk="0" h="2695" w="2101">
                  <a:moveTo>
                    <a:pt x="1712" y="1"/>
                  </a:moveTo>
                  <a:cubicBezTo>
                    <a:pt x="1712" y="1"/>
                    <a:pt x="1" y="320"/>
                    <a:pt x="23" y="2694"/>
                  </a:cubicBezTo>
                  <a:cubicBezTo>
                    <a:pt x="1050" y="2238"/>
                    <a:pt x="2100" y="1210"/>
                    <a:pt x="17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7"/>
            <p:cNvSpPr/>
            <p:nvPr/>
          </p:nvSpPr>
          <p:spPr>
            <a:xfrm>
              <a:off x="3965475" y="5205350"/>
              <a:ext cx="51950" cy="66800"/>
            </a:xfrm>
            <a:custGeom>
              <a:rect b="b" l="l" r="r" t="t"/>
              <a:pathLst>
                <a:path extrusionOk="0" h="2672" w="2078">
                  <a:moveTo>
                    <a:pt x="1690" y="1"/>
                  </a:moveTo>
                  <a:cubicBezTo>
                    <a:pt x="1690" y="1"/>
                    <a:pt x="1" y="320"/>
                    <a:pt x="24" y="2671"/>
                  </a:cubicBezTo>
                  <a:cubicBezTo>
                    <a:pt x="1051" y="2215"/>
                    <a:pt x="2078" y="1187"/>
                    <a:pt x="16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7"/>
            <p:cNvSpPr/>
            <p:nvPr/>
          </p:nvSpPr>
          <p:spPr>
            <a:xfrm>
              <a:off x="3851925" y="5143500"/>
              <a:ext cx="66800" cy="44200"/>
            </a:xfrm>
            <a:custGeom>
              <a:rect b="b" l="l" r="r" t="t"/>
              <a:pathLst>
                <a:path extrusionOk="0" h="1768" w="2672">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7"/>
            <p:cNvSpPr/>
            <p:nvPr/>
          </p:nvSpPr>
          <p:spPr>
            <a:xfrm>
              <a:off x="3899850" y="5193600"/>
              <a:ext cx="66225" cy="43750"/>
            </a:xfrm>
            <a:custGeom>
              <a:rect b="b" l="l" r="r" t="t"/>
              <a:pathLst>
                <a:path extrusionOk="0" h="1750" w="2649">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7"/>
            <p:cNvSpPr/>
            <p:nvPr/>
          </p:nvSpPr>
          <p:spPr>
            <a:xfrm>
              <a:off x="4008275" y="5221575"/>
              <a:ext cx="66225" cy="43725"/>
            </a:xfrm>
            <a:custGeom>
              <a:rect b="b" l="l" r="r" t="t"/>
              <a:pathLst>
                <a:path extrusionOk="0" h="1749" w="2649">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7"/>
            <p:cNvSpPr/>
            <p:nvPr/>
          </p:nvSpPr>
          <p:spPr>
            <a:xfrm>
              <a:off x="4075625" y="4603900"/>
              <a:ext cx="54225" cy="66800"/>
            </a:xfrm>
            <a:custGeom>
              <a:rect b="b" l="l" r="r" t="t"/>
              <a:pathLst>
                <a:path extrusionOk="0" h="2672" w="2169">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7"/>
            <p:cNvSpPr/>
            <p:nvPr/>
          </p:nvSpPr>
          <p:spPr>
            <a:xfrm>
              <a:off x="4176625" y="4574225"/>
              <a:ext cx="53650" cy="73075"/>
            </a:xfrm>
            <a:custGeom>
              <a:rect b="b" l="l" r="r" t="t"/>
              <a:pathLst>
                <a:path extrusionOk="0" h="2923" w="2146">
                  <a:moveTo>
                    <a:pt x="206" y="1"/>
                  </a:moveTo>
                  <a:cubicBezTo>
                    <a:pt x="0" y="1096"/>
                    <a:pt x="229" y="2534"/>
                    <a:pt x="1438" y="2922"/>
                  </a:cubicBezTo>
                  <a:cubicBezTo>
                    <a:pt x="1438" y="2922"/>
                    <a:pt x="2146" y="1347"/>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7"/>
            <p:cNvSpPr/>
            <p:nvPr/>
          </p:nvSpPr>
          <p:spPr>
            <a:xfrm>
              <a:off x="4269625" y="4635300"/>
              <a:ext cx="53675" cy="73050"/>
            </a:xfrm>
            <a:custGeom>
              <a:rect b="b" l="l" r="r" t="t"/>
              <a:pathLst>
                <a:path extrusionOk="0" h="2922" w="2147">
                  <a:moveTo>
                    <a:pt x="206" y="0"/>
                  </a:moveTo>
                  <a:cubicBezTo>
                    <a:pt x="1" y="1096"/>
                    <a:pt x="229" y="2534"/>
                    <a:pt x="1439" y="2922"/>
                  </a:cubicBezTo>
                  <a:cubicBezTo>
                    <a:pt x="1439" y="2922"/>
                    <a:pt x="2146" y="1347"/>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7"/>
            <p:cNvSpPr/>
            <p:nvPr/>
          </p:nvSpPr>
          <p:spPr>
            <a:xfrm>
              <a:off x="4126400" y="4582800"/>
              <a:ext cx="56525" cy="78775"/>
            </a:xfrm>
            <a:custGeom>
              <a:rect b="b" l="l" r="r" t="t"/>
              <a:pathLst>
                <a:path extrusionOk="0" h="3151" w="2261">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7"/>
            <p:cNvSpPr/>
            <p:nvPr/>
          </p:nvSpPr>
          <p:spPr>
            <a:xfrm>
              <a:off x="4202875" y="4573650"/>
              <a:ext cx="56500" cy="79350"/>
            </a:xfrm>
            <a:custGeom>
              <a:rect b="b" l="l" r="r" t="t"/>
              <a:pathLst>
                <a:path extrusionOk="0" h="3174" w="2260">
                  <a:moveTo>
                    <a:pt x="1096" y="1"/>
                  </a:moveTo>
                  <a:cubicBezTo>
                    <a:pt x="411" y="914"/>
                    <a:pt x="0" y="2284"/>
                    <a:pt x="913" y="3174"/>
                  </a:cubicBezTo>
                  <a:cubicBezTo>
                    <a:pt x="913" y="3174"/>
                    <a:pt x="2260" y="2055"/>
                    <a:pt x="1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7"/>
            <p:cNvSpPr/>
            <p:nvPr/>
          </p:nvSpPr>
          <p:spPr>
            <a:xfrm>
              <a:off x="4101875" y="4576525"/>
              <a:ext cx="56500" cy="79325"/>
            </a:xfrm>
            <a:custGeom>
              <a:rect b="b" l="l" r="r" t="t"/>
              <a:pathLst>
                <a:path extrusionOk="0" h="3173" w="226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7"/>
            <p:cNvSpPr/>
            <p:nvPr/>
          </p:nvSpPr>
          <p:spPr>
            <a:xfrm>
              <a:off x="4221125" y="4596475"/>
              <a:ext cx="53100" cy="69650"/>
            </a:xfrm>
            <a:custGeom>
              <a:rect b="b" l="l" r="r" t="t"/>
              <a:pathLst>
                <a:path extrusionOk="0" h="2786" w="2124">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7"/>
            <p:cNvSpPr/>
            <p:nvPr/>
          </p:nvSpPr>
          <p:spPr>
            <a:xfrm>
              <a:off x="4233675" y="4621600"/>
              <a:ext cx="53100" cy="69625"/>
            </a:xfrm>
            <a:custGeom>
              <a:rect b="b" l="l" r="r" t="t"/>
              <a:pathLst>
                <a:path extrusionOk="0" h="2785" w="2124">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7"/>
            <p:cNvSpPr/>
            <p:nvPr/>
          </p:nvSpPr>
          <p:spPr>
            <a:xfrm>
              <a:off x="4154925" y="4575375"/>
              <a:ext cx="53675" cy="69650"/>
            </a:xfrm>
            <a:custGeom>
              <a:rect b="b" l="l" r="r" t="t"/>
              <a:pathLst>
                <a:path extrusionOk="0" h="2786" w="2147">
                  <a:moveTo>
                    <a:pt x="1964" y="0"/>
                  </a:moveTo>
                  <a:cubicBezTo>
                    <a:pt x="982" y="525"/>
                    <a:pt x="1" y="1621"/>
                    <a:pt x="457" y="2785"/>
                  </a:cubicBezTo>
                  <a:cubicBezTo>
                    <a:pt x="457" y="2785"/>
                    <a:pt x="2146" y="2374"/>
                    <a:pt x="19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7"/>
            <p:cNvSpPr/>
            <p:nvPr/>
          </p:nvSpPr>
          <p:spPr>
            <a:xfrm>
              <a:off x="4259925" y="4670675"/>
              <a:ext cx="63375" cy="48450"/>
            </a:xfrm>
            <a:custGeom>
              <a:rect b="b" l="l" r="r" t="t"/>
              <a:pathLst>
                <a:path extrusionOk="0" h="1938" w="2535">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7"/>
            <p:cNvSpPr/>
            <p:nvPr/>
          </p:nvSpPr>
          <p:spPr>
            <a:xfrm>
              <a:off x="4347250" y="4604475"/>
              <a:ext cx="57650" cy="57200"/>
            </a:xfrm>
            <a:custGeom>
              <a:rect b="b" l="l" r="r" t="t"/>
              <a:pathLst>
                <a:path extrusionOk="0" h="2288" w="2306">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7"/>
            <p:cNvSpPr/>
            <p:nvPr/>
          </p:nvSpPr>
          <p:spPr>
            <a:xfrm>
              <a:off x="4316425" y="4622725"/>
              <a:ext cx="53675" cy="75350"/>
            </a:xfrm>
            <a:custGeom>
              <a:rect b="b" l="l" r="r" t="t"/>
              <a:pathLst>
                <a:path extrusionOk="0" h="3014" w="2147">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7"/>
            <p:cNvSpPr/>
            <p:nvPr/>
          </p:nvSpPr>
          <p:spPr>
            <a:xfrm>
              <a:off x="4384325" y="4586775"/>
              <a:ext cx="53100" cy="75350"/>
            </a:xfrm>
            <a:custGeom>
              <a:rect b="b" l="l" r="r" t="t"/>
              <a:pathLst>
                <a:path extrusionOk="0" h="3014" w="2124">
                  <a:moveTo>
                    <a:pt x="297" y="1"/>
                  </a:moveTo>
                  <a:cubicBezTo>
                    <a:pt x="1" y="1097"/>
                    <a:pt x="115" y="2535"/>
                    <a:pt x="1302" y="3014"/>
                  </a:cubicBezTo>
                  <a:cubicBezTo>
                    <a:pt x="1302" y="3014"/>
                    <a:pt x="2123" y="1485"/>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7"/>
            <p:cNvSpPr/>
            <p:nvPr/>
          </p:nvSpPr>
          <p:spPr>
            <a:xfrm>
              <a:off x="4291325" y="4626150"/>
              <a:ext cx="53650" cy="75350"/>
            </a:xfrm>
            <a:custGeom>
              <a:rect b="b" l="l" r="r" t="t"/>
              <a:pathLst>
                <a:path extrusionOk="0" h="3014" w="2146">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7"/>
            <p:cNvSpPr/>
            <p:nvPr/>
          </p:nvSpPr>
          <p:spPr>
            <a:xfrm>
              <a:off x="4406025" y="4593075"/>
              <a:ext cx="56500" cy="78750"/>
            </a:xfrm>
            <a:custGeom>
              <a:rect b="b" l="l" r="r" t="t"/>
              <a:pathLst>
                <a:path extrusionOk="0" h="3150" w="226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7"/>
            <p:cNvSpPr/>
            <p:nvPr/>
          </p:nvSpPr>
          <p:spPr>
            <a:xfrm>
              <a:off x="4333550" y="4605625"/>
              <a:ext cx="56500" cy="78775"/>
            </a:xfrm>
            <a:custGeom>
              <a:rect b="b" l="l" r="r" t="t"/>
              <a:pathLst>
                <a:path extrusionOk="0" h="3151" w="226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7"/>
            <p:cNvSpPr/>
            <p:nvPr/>
          </p:nvSpPr>
          <p:spPr>
            <a:xfrm>
              <a:off x="4400875" y="4607325"/>
              <a:ext cx="63375" cy="48450"/>
            </a:xfrm>
            <a:custGeom>
              <a:rect b="b" l="l" r="r" t="t"/>
              <a:pathLst>
                <a:path extrusionOk="0" h="1938" w="2535">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7"/>
            <p:cNvSpPr/>
            <p:nvPr/>
          </p:nvSpPr>
          <p:spPr>
            <a:xfrm>
              <a:off x="4488175" y="4541125"/>
              <a:ext cx="57675" cy="57175"/>
            </a:xfrm>
            <a:custGeom>
              <a:rect b="b" l="l" r="r" t="t"/>
              <a:pathLst>
                <a:path extrusionOk="0" h="2287" w="2307">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7"/>
            <p:cNvSpPr/>
            <p:nvPr/>
          </p:nvSpPr>
          <p:spPr>
            <a:xfrm>
              <a:off x="4457375" y="4559400"/>
              <a:ext cx="53650" cy="75350"/>
            </a:xfrm>
            <a:custGeom>
              <a:rect b="b" l="l" r="r" t="t"/>
              <a:pathLst>
                <a:path extrusionOk="0" h="3014" w="2146">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7"/>
            <p:cNvSpPr/>
            <p:nvPr/>
          </p:nvSpPr>
          <p:spPr>
            <a:xfrm>
              <a:off x="4525275" y="4523450"/>
              <a:ext cx="53675" cy="75350"/>
            </a:xfrm>
            <a:custGeom>
              <a:rect b="b" l="l" r="r" t="t"/>
              <a:pathLst>
                <a:path extrusionOk="0" h="3014" w="2147">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7"/>
            <p:cNvSpPr/>
            <p:nvPr/>
          </p:nvSpPr>
          <p:spPr>
            <a:xfrm>
              <a:off x="4432275" y="4562825"/>
              <a:ext cx="53650" cy="75350"/>
            </a:xfrm>
            <a:custGeom>
              <a:rect b="b" l="l" r="r" t="t"/>
              <a:pathLst>
                <a:path extrusionOk="0" h="3014" w="2146">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7"/>
            <p:cNvSpPr/>
            <p:nvPr/>
          </p:nvSpPr>
          <p:spPr>
            <a:xfrm>
              <a:off x="4546950" y="4529725"/>
              <a:ext cx="56525" cy="78775"/>
            </a:xfrm>
            <a:custGeom>
              <a:rect b="b" l="l" r="r" t="t"/>
              <a:pathLst>
                <a:path extrusionOk="0" h="3151" w="2261">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7"/>
            <p:cNvSpPr/>
            <p:nvPr/>
          </p:nvSpPr>
          <p:spPr>
            <a:xfrm>
              <a:off x="4546950" y="4498900"/>
              <a:ext cx="56525" cy="78775"/>
            </a:xfrm>
            <a:custGeom>
              <a:rect b="b" l="l" r="r" t="t"/>
              <a:pathLst>
                <a:path extrusionOk="0" h="3151" w="2261">
                  <a:moveTo>
                    <a:pt x="1233" y="1"/>
                  </a:moveTo>
                  <a:cubicBezTo>
                    <a:pt x="503" y="868"/>
                    <a:pt x="1" y="2215"/>
                    <a:pt x="845" y="3151"/>
                  </a:cubicBezTo>
                  <a:cubicBezTo>
                    <a:pt x="845" y="3151"/>
                    <a:pt x="2261" y="2146"/>
                    <a:pt x="12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7"/>
            <p:cNvSpPr/>
            <p:nvPr/>
          </p:nvSpPr>
          <p:spPr>
            <a:xfrm>
              <a:off x="4478475" y="4534300"/>
              <a:ext cx="56525" cy="78750"/>
            </a:xfrm>
            <a:custGeom>
              <a:rect b="b" l="l" r="r" t="t"/>
              <a:pathLst>
                <a:path extrusionOk="0" h="3150" w="2261">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7"/>
            <p:cNvSpPr/>
            <p:nvPr/>
          </p:nvSpPr>
          <p:spPr>
            <a:xfrm>
              <a:off x="4533825" y="4484650"/>
              <a:ext cx="63375" cy="48600"/>
            </a:xfrm>
            <a:custGeom>
              <a:rect b="b" l="l" r="r" t="t"/>
              <a:pathLst>
                <a:path extrusionOk="0" h="1944" w="2535">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7"/>
            <p:cNvSpPr/>
            <p:nvPr/>
          </p:nvSpPr>
          <p:spPr>
            <a:xfrm>
              <a:off x="4621150" y="4419025"/>
              <a:ext cx="57075" cy="57150"/>
            </a:xfrm>
            <a:custGeom>
              <a:rect b="b" l="l" r="r" t="t"/>
              <a:pathLst>
                <a:path extrusionOk="0" h="2286" w="2283">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7"/>
            <p:cNvSpPr/>
            <p:nvPr/>
          </p:nvSpPr>
          <p:spPr>
            <a:xfrm>
              <a:off x="4590325" y="4437275"/>
              <a:ext cx="53675" cy="75350"/>
            </a:xfrm>
            <a:custGeom>
              <a:rect b="b" l="l" r="r" t="t"/>
              <a:pathLst>
                <a:path extrusionOk="0" h="3014" w="2147">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7"/>
            <p:cNvSpPr/>
            <p:nvPr/>
          </p:nvSpPr>
          <p:spPr>
            <a:xfrm>
              <a:off x="4658225" y="4400750"/>
              <a:ext cx="53100" cy="75350"/>
            </a:xfrm>
            <a:custGeom>
              <a:rect b="b" l="l" r="r" t="t"/>
              <a:pathLst>
                <a:path extrusionOk="0" h="3014" w="2124">
                  <a:moveTo>
                    <a:pt x="298" y="1"/>
                  </a:moveTo>
                  <a:cubicBezTo>
                    <a:pt x="1" y="1097"/>
                    <a:pt x="115" y="2535"/>
                    <a:pt x="1302" y="3014"/>
                  </a:cubicBezTo>
                  <a:cubicBezTo>
                    <a:pt x="1302" y="3014"/>
                    <a:pt x="2124" y="1507"/>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7"/>
            <p:cNvSpPr/>
            <p:nvPr/>
          </p:nvSpPr>
          <p:spPr>
            <a:xfrm>
              <a:off x="4565225" y="4440700"/>
              <a:ext cx="53650" cy="75350"/>
            </a:xfrm>
            <a:custGeom>
              <a:rect b="b" l="l" r="r" t="t"/>
              <a:pathLst>
                <a:path extrusionOk="0" h="3014" w="2146">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7"/>
            <p:cNvSpPr/>
            <p:nvPr/>
          </p:nvSpPr>
          <p:spPr>
            <a:xfrm>
              <a:off x="4679925" y="4407600"/>
              <a:ext cx="56500" cy="78200"/>
            </a:xfrm>
            <a:custGeom>
              <a:rect b="b" l="l" r="r" t="t"/>
              <a:pathLst>
                <a:path extrusionOk="0" h="3128" w="226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7"/>
            <p:cNvSpPr/>
            <p:nvPr/>
          </p:nvSpPr>
          <p:spPr>
            <a:xfrm>
              <a:off x="4611450" y="4412175"/>
              <a:ext cx="56500" cy="78775"/>
            </a:xfrm>
            <a:custGeom>
              <a:rect b="b" l="l" r="r" t="t"/>
              <a:pathLst>
                <a:path extrusionOk="0" h="3151" w="226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7"/>
            <p:cNvSpPr/>
            <p:nvPr/>
          </p:nvSpPr>
          <p:spPr>
            <a:xfrm>
              <a:off x="4660525" y="4446400"/>
              <a:ext cx="63350" cy="48050"/>
            </a:xfrm>
            <a:custGeom>
              <a:rect b="b" l="l" r="r" t="t"/>
              <a:pathLst>
                <a:path extrusionOk="0" h="1922" w="2534">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7"/>
            <p:cNvSpPr/>
            <p:nvPr/>
          </p:nvSpPr>
          <p:spPr>
            <a:xfrm>
              <a:off x="4747825" y="4380225"/>
              <a:ext cx="57075" cy="57150"/>
            </a:xfrm>
            <a:custGeom>
              <a:rect b="b" l="l" r="r" t="t"/>
              <a:pathLst>
                <a:path extrusionOk="0" h="2286" w="2283">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7"/>
            <p:cNvSpPr/>
            <p:nvPr/>
          </p:nvSpPr>
          <p:spPr>
            <a:xfrm>
              <a:off x="4717000" y="4398475"/>
              <a:ext cx="53675" cy="75350"/>
            </a:xfrm>
            <a:custGeom>
              <a:rect b="b" l="l" r="r" t="t"/>
              <a:pathLst>
                <a:path extrusionOk="0" h="3014" w="2147">
                  <a:moveTo>
                    <a:pt x="298" y="1"/>
                  </a:moveTo>
                  <a:cubicBezTo>
                    <a:pt x="1" y="1096"/>
                    <a:pt x="115" y="2534"/>
                    <a:pt x="1302" y="3014"/>
                  </a:cubicBezTo>
                  <a:cubicBezTo>
                    <a:pt x="1302" y="3014"/>
                    <a:pt x="2146" y="1484"/>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7"/>
            <p:cNvSpPr/>
            <p:nvPr/>
          </p:nvSpPr>
          <p:spPr>
            <a:xfrm>
              <a:off x="4784925" y="4361950"/>
              <a:ext cx="53075" cy="75350"/>
            </a:xfrm>
            <a:custGeom>
              <a:rect b="b" l="l" r="r" t="t"/>
              <a:pathLst>
                <a:path extrusionOk="0" h="3014" w="2123">
                  <a:moveTo>
                    <a:pt x="297" y="1"/>
                  </a:moveTo>
                  <a:cubicBezTo>
                    <a:pt x="0" y="1096"/>
                    <a:pt x="114" y="2534"/>
                    <a:pt x="1301" y="3014"/>
                  </a:cubicBezTo>
                  <a:cubicBezTo>
                    <a:pt x="1301" y="3014"/>
                    <a:pt x="2123" y="1507"/>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7"/>
            <p:cNvSpPr/>
            <p:nvPr/>
          </p:nvSpPr>
          <p:spPr>
            <a:xfrm>
              <a:off x="4691900" y="4401900"/>
              <a:ext cx="53675" cy="75350"/>
            </a:xfrm>
            <a:custGeom>
              <a:rect b="b" l="l" r="r" t="t"/>
              <a:pathLst>
                <a:path extrusionOk="0" h="3014" w="2147">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7"/>
            <p:cNvSpPr/>
            <p:nvPr/>
          </p:nvSpPr>
          <p:spPr>
            <a:xfrm>
              <a:off x="4806600" y="4368800"/>
              <a:ext cx="56525" cy="78775"/>
            </a:xfrm>
            <a:custGeom>
              <a:rect b="b" l="l" r="r" t="t"/>
              <a:pathLst>
                <a:path extrusionOk="0" h="3151" w="2261">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7"/>
            <p:cNvSpPr/>
            <p:nvPr/>
          </p:nvSpPr>
          <p:spPr>
            <a:xfrm>
              <a:off x="4738125" y="4373375"/>
              <a:ext cx="56525" cy="78775"/>
            </a:xfrm>
            <a:custGeom>
              <a:rect b="b" l="l" r="r" t="t"/>
              <a:pathLst>
                <a:path extrusionOk="0" h="3151" w="2261">
                  <a:moveTo>
                    <a:pt x="1233" y="0"/>
                  </a:moveTo>
                  <a:cubicBezTo>
                    <a:pt x="503" y="845"/>
                    <a:pt x="0" y="2214"/>
                    <a:pt x="845" y="3150"/>
                  </a:cubicBezTo>
                  <a:cubicBezTo>
                    <a:pt x="845" y="3150"/>
                    <a:pt x="2260"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7"/>
            <p:cNvSpPr/>
            <p:nvPr/>
          </p:nvSpPr>
          <p:spPr>
            <a:xfrm>
              <a:off x="4814025" y="4388200"/>
              <a:ext cx="55925" cy="63375"/>
            </a:xfrm>
            <a:custGeom>
              <a:rect b="b" l="l" r="r" t="t"/>
              <a:pathLst>
                <a:path extrusionOk="0" h="2535" w="2237">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7"/>
            <p:cNvSpPr/>
            <p:nvPr/>
          </p:nvSpPr>
          <p:spPr>
            <a:xfrm>
              <a:off x="4913300" y="4349400"/>
              <a:ext cx="54800" cy="70225"/>
            </a:xfrm>
            <a:custGeom>
              <a:rect b="b" l="l" r="r" t="t"/>
              <a:pathLst>
                <a:path extrusionOk="0" h="2809" w="2192">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7"/>
            <p:cNvSpPr/>
            <p:nvPr/>
          </p:nvSpPr>
          <p:spPr>
            <a:xfrm>
              <a:off x="4867075" y="4360250"/>
              <a:ext cx="55950" cy="79350"/>
            </a:xfrm>
            <a:custGeom>
              <a:rect b="b" l="l" r="r" t="t"/>
              <a:pathLst>
                <a:path extrusionOk="0" h="3174" w="2238">
                  <a:moveTo>
                    <a:pt x="891" y="0"/>
                  </a:moveTo>
                  <a:cubicBezTo>
                    <a:pt x="298" y="959"/>
                    <a:pt x="1" y="2374"/>
                    <a:pt x="1005" y="3173"/>
                  </a:cubicBezTo>
                  <a:cubicBezTo>
                    <a:pt x="1005" y="3173"/>
                    <a:pt x="2238" y="1940"/>
                    <a:pt x="8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7"/>
            <p:cNvSpPr/>
            <p:nvPr/>
          </p:nvSpPr>
          <p:spPr>
            <a:xfrm>
              <a:off x="4942400" y="4344275"/>
              <a:ext cx="55375" cy="79325"/>
            </a:xfrm>
            <a:custGeom>
              <a:rect b="b" l="l" r="r" t="t"/>
              <a:pathLst>
                <a:path extrusionOk="0" h="3173" w="2215">
                  <a:moveTo>
                    <a:pt x="891" y="0"/>
                  </a:moveTo>
                  <a:cubicBezTo>
                    <a:pt x="298" y="982"/>
                    <a:pt x="1" y="2397"/>
                    <a:pt x="982" y="3173"/>
                  </a:cubicBezTo>
                  <a:cubicBezTo>
                    <a:pt x="982" y="3173"/>
                    <a:pt x="2215" y="1963"/>
                    <a:pt x="8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7"/>
            <p:cNvSpPr/>
            <p:nvPr/>
          </p:nvSpPr>
          <p:spPr>
            <a:xfrm>
              <a:off x="4845400" y="4364250"/>
              <a:ext cx="55950" cy="79325"/>
            </a:xfrm>
            <a:custGeom>
              <a:rect b="b" l="l" r="r" t="t"/>
              <a:pathLst>
                <a:path extrusionOk="0" h="3173" w="2238">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7"/>
            <p:cNvSpPr/>
            <p:nvPr/>
          </p:nvSpPr>
          <p:spPr>
            <a:xfrm>
              <a:off x="4960675" y="4363675"/>
              <a:ext cx="54800" cy="72500"/>
            </a:xfrm>
            <a:custGeom>
              <a:rect b="b" l="l" r="r" t="t"/>
              <a:pathLst>
                <a:path extrusionOk="0" h="2900" w="2192">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7"/>
            <p:cNvSpPr/>
            <p:nvPr/>
          </p:nvSpPr>
          <p:spPr>
            <a:xfrm>
              <a:off x="4893325" y="4348825"/>
              <a:ext cx="54825" cy="72500"/>
            </a:xfrm>
            <a:custGeom>
              <a:rect b="b" l="l" r="r" t="t"/>
              <a:pathLst>
                <a:path extrusionOk="0" h="2900" w="2193">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7"/>
            <p:cNvSpPr/>
            <p:nvPr/>
          </p:nvSpPr>
          <p:spPr>
            <a:xfrm>
              <a:off x="5040550" y="4308325"/>
              <a:ext cx="55375" cy="63350"/>
            </a:xfrm>
            <a:custGeom>
              <a:rect b="b" l="l" r="r" t="t"/>
              <a:pathLst>
                <a:path extrusionOk="0" h="2534" w="2215">
                  <a:moveTo>
                    <a:pt x="1" y="0"/>
                  </a:moveTo>
                  <a:cubicBezTo>
                    <a:pt x="69" y="1119"/>
                    <a:pt x="640" y="2443"/>
                    <a:pt x="1918" y="2534"/>
                  </a:cubicBezTo>
                  <a:cubicBezTo>
                    <a:pt x="1918" y="2534"/>
                    <a:pt x="2215" y="82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7"/>
            <p:cNvSpPr/>
            <p:nvPr/>
          </p:nvSpPr>
          <p:spPr>
            <a:xfrm>
              <a:off x="5139850" y="4269525"/>
              <a:ext cx="54225" cy="70200"/>
            </a:xfrm>
            <a:custGeom>
              <a:rect b="b" l="l" r="r" t="t"/>
              <a:pathLst>
                <a:path extrusionOk="0" h="2808" w="2169">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7"/>
            <p:cNvSpPr/>
            <p:nvPr/>
          </p:nvSpPr>
          <p:spPr>
            <a:xfrm>
              <a:off x="5093625" y="4280350"/>
              <a:ext cx="55375" cy="79350"/>
            </a:xfrm>
            <a:custGeom>
              <a:rect b="b" l="l" r="r" t="t"/>
              <a:pathLst>
                <a:path extrusionOk="0" h="3174" w="2215">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7"/>
            <p:cNvSpPr/>
            <p:nvPr/>
          </p:nvSpPr>
          <p:spPr>
            <a:xfrm>
              <a:off x="5168375" y="4264950"/>
              <a:ext cx="55950" cy="78775"/>
            </a:xfrm>
            <a:custGeom>
              <a:rect b="b" l="l" r="r" t="t"/>
              <a:pathLst>
                <a:path extrusionOk="0" h="3151" w="2238">
                  <a:moveTo>
                    <a:pt x="891" y="1"/>
                  </a:moveTo>
                  <a:cubicBezTo>
                    <a:pt x="297" y="959"/>
                    <a:pt x="1" y="2374"/>
                    <a:pt x="1005" y="3150"/>
                  </a:cubicBezTo>
                  <a:cubicBezTo>
                    <a:pt x="1005" y="3150"/>
                    <a:pt x="2238" y="1941"/>
                    <a:pt x="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7"/>
            <p:cNvSpPr/>
            <p:nvPr/>
          </p:nvSpPr>
          <p:spPr>
            <a:xfrm>
              <a:off x="5068525" y="4276925"/>
              <a:ext cx="55375" cy="78775"/>
            </a:xfrm>
            <a:custGeom>
              <a:rect b="b" l="l" r="r" t="t"/>
              <a:pathLst>
                <a:path extrusionOk="0" h="3151" w="2215">
                  <a:moveTo>
                    <a:pt x="868" y="1"/>
                  </a:moveTo>
                  <a:cubicBezTo>
                    <a:pt x="274" y="960"/>
                    <a:pt x="0" y="2375"/>
                    <a:pt x="982" y="3151"/>
                  </a:cubicBezTo>
                  <a:cubicBezTo>
                    <a:pt x="982" y="3151"/>
                    <a:pt x="2214" y="1941"/>
                    <a:pt x="8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7"/>
            <p:cNvSpPr/>
            <p:nvPr/>
          </p:nvSpPr>
          <p:spPr>
            <a:xfrm>
              <a:off x="5187200" y="4283775"/>
              <a:ext cx="54825" cy="72500"/>
            </a:xfrm>
            <a:custGeom>
              <a:rect b="b" l="l" r="r" t="t"/>
              <a:pathLst>
                <a:path extrusionOk="0" h="2900" w="2193">
                  <a:moveTo>
                    <a:pt x="1804" y="1"/>
                  </a:moveTo>
                  <a:cubicBezTo>
                    <a:pt x="868" y="617"/>
                    <a:pt x="1" y="1758"/>
                    <a:pt x="549" y="2900"/>
                  </a:cubicBezTo>
                  <a:cubicBezTo>
                    <a:pt x="549" y="2900"/>
                    <a:pt x="2192" y="2329"/>
                    <a:pt x="18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7"/>
            <p:cNvSpPr/>
            <p:nvPr/>
          </p:nvSpPr>
          <p:spPr>
            <a:xfrm>
              <a:off x="5119875" y="4268950"/>
              <a:ext cx="54800" cy="72500"/>
            </a:xfrm>
            <a:custGeom>
              <a:rect b="b" l="l" r="r" t="t"/>
              <a:pathLst>
                <a:path extrusionOk="0" h="2900" w="2192">
                  <a:moveTo>
                    <a:pt x="1804" y="0"/>
                  </a:moveTo>
                  <a:cubicBezTo>
                    <a:pt x="868" y="617"/>
                    <a:pt x="0" y="1758"/>
                    <a:pt x="548" y="2899"/>
                  </a:cubicBezTo>
                  <a:cubicBezTo>
                    <a:pt x="548" y="2899"/>
                    <a:pt x="2192" y="2328"/>
                    <a:pt x="18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7"/>
            <p:cNvSpPr/>
            <p:nvPr/>
          </p:nvSpPr>
          <p:spPr>
            <a:xfrm>
              <a:off x="5196350" y="4288350"/>
              <a:ext cx="57075" cy="78200"/>
            </a:xfrm>
            <a:custGeom>
              <a:rect b="b" l="l" r="r" t="t"/>
              <a:pathLst>
                <a:path extrusionOk="0" h="3128" w="2283">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7"/>
            <p:cNvSpPr/>
            <p:nvPr/>
          </p:nvSpPr>
          <p:spPr>
            <a:xfrm>
              <a:off x="5288200" y="4332850"/>
              <a:ext cx="55950" cy="75350"/>
            </a:xfrm>
            <a:custGeom>
              <a:rect b="b" l="l" r="r" t="t"/>
              <a:pathLst>
                <a:path extrusionOk="0" h="3014" w="2238">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7"/>
            <p:cNvSpPr/>
            <p:nvPr/>
          </p:nvSpPr>
          <p:spPr>
            <a:xfrm>
              <a:off x="5243700" y="4321450"/>
              <a:ext cx="57650" cy="58225"/>
            </a:xfrm>
            <a:custGeom>
              <a:rect b="b" l="l" r="r" t="t"/>
              <a:pathLst>
                <a:path extrusionOk="0" h="2329" w="2306">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7"/>
            <p:cNvSpPr/>
            <p:nvPr/>
          </p:nvSpPr>
          <p:spPr>
            <a:xfrm>
              <a:off x="5308175" y="4363100"/>
              <a:ext cx="57675" cy="58225"/>
            </a:xfrm>
            <a:custGeom>
              <a:rect b="b" l="l" r="r" t="t"/>
              <a:pathLst>
                <a:path extrusionOk="0" h="2329" w="2307">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7"/>
            <p:cNvSpPr/>
            <p:nvPr/>
          </p:nvSpPr>
          <p:spPr>
            <a:xfrm>
              <a:off x="5228300" y="4300900"/>
              <a:ext cx="57650" cy="58225"/>
            </a:xfrm>
            <a:custGeom>
              <a:rect b="b" l="l" r="r" t="t"/>
              <a:pathLst>
                <a:path extrusionOk="0" h="2329" w="2306">
                  <a:moveTo>
                    <a:pt x="2306" y="1"/>
                  </a:moveTo>
                  <a:cubicBezTo>
                    <a:pt x="1210" y="274"/>
                    <a:pt x="0" y="1073"/>
                    <a:pt x="160" y="2329"/>
                  </a:cubicBezTo>
                  <a:cubicBezTo>
                    <a:pt x="160" y="2329"/>
                    <a:pt x="1895" y="2329"/>
                    <a:pt x="23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7"/>
            <p:cNvSpPr/>
            <p:nvPr/>
          </p:nvSpPr>
          <p:spPr>
            <a:xfrm>
              <a:off x="5308175" y="4403850"/>
              <a:ext cx="73650" cy="35150"/>
            </a:xfrm>
            <a:custGeom>
              <a:rect b="b" l="l" r="r" t="t"/>
              <a:pathLst>
                <a:path extrusionOk="0" h="1406" w="2946">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7"/>
            <p:cNvSpPr/>
            <p:nvPr/>
          </p:nvSpPr>
          <p:spPr>
            <a:xfrm>
              <a:off x="5271100" y="4345975"/>
              <a:ext cx="73625" cy="35050"/>
            </a:xfrm>
            <a:custGeom>
              <a:rect b="b" l="l" r="r" t="t"/>
              <a:pathLst>
                <a:path extrusionOk="0" h="1402" w="2945">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7"/>
            <p:cNvSpPr/>
            <p:nvPr/>
          </p:nvSpPr>
          <p:spPr>
            <a:xfrm>
              <a:off x="5327575" y="4445275"/>
              <a:ext cx="56525" cy="78775"/>
            </a:xfrm>
            <a:custGeom>
              <a:rect b="b" l="l" r="r" t="t"/>
              <a:pathLst>
                <a:path extrusionOk="0" h="3151" w="2261">
                  <a:moveTo>
                    <a:pt x="1256" y="0"/>
                  </a:moveTo>
                  <a:cubicBezTo>
                    <a:pt x="526" y="845"/>
                    <a:pt x="1" y="2192"/>
                    <a:pt x="845" y="3150"/>
                  </a:cubicBezTo>
                  <a:cubicBezTo>
                    <a:pt x="845" y="3150"/>
                    <a:pt x="2261" y="2146"/>
                    <a:pt x="12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
            <p:cNvSpPr/>
            <p:nvPr/>
          </p:nvSpPr>
          <p:spPr>
            <a:xfrm>
              <a:off x="5418875" y="4489775"/>
              <a:ext cx="55950" cy="75925"/>
            </a:xfrm>
            <a:custGeom>
              <a:rect b="b" l="l" r="r" t="t"/>
              <a:pathLst>
                <a:path extrusionOk="0" h="3037" w="2238">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7"/>
            <p:cNvSpPr/>
            <p:nvPr/>
          </p:nvSpPr>
          <p:spPr>
            <a:xfrm>
              <a:off x="5374375" y="4478375"/>
              <a:ext cx="57650" cy="58225"/>
            </a:xfrm>
            <a:custGeom>
              <a:rect b="b" l="l" r="r" t="t"/>
              <a:pathLst>
                <a:path extrusionOk="0" h="2329" w="2306">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7"/>
            <p:cNvSpPr/>
            <p:nvPr/>
          </p:nvSpPr>
          <p:spPr>
            <a:xfrm>
              <a:off x="5438850" y="4520600"/>
              <a:ext cx="57675" cy="57650"/>
            </a:xfrm>
            <a:custGeom>
              <a:rect b="b" l="l" r="r" t="t"/>
              <a:pathLst>
                <a:path extrusionOk="0" h="2306" w="2307">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7"/>
            <p:cNvSpPr/>
            <p:nvPr/>
          </p:nvSpPr>
          <p:spPr>
            <a:xfrm>
              <a:off x="5359550" y="4458400"/>
              <a:ext cx="57650" cy="57650"/>
            </a:xfrm>
            <a:custGeom>
              <a:rect b="b" l="l" r="r" t="t"/>
              <a:pathLst>
                <a:path extrusionOk="0" h="2306" w="2306">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7"/>
            <p:cNvSpPr/>
            <p:nvPr/>
          </p:nvSpPr>
          <p:spPr>
            <a:xfrm>
              <a:off x="5439425" y="4561100"/>
              <a:ext cx="73075" cy="35075"/>
            </a:xfrm>
            <a:custGeom>
              <a:rect b="b" l="l" r="r" t="t"/>
              <a:pathLst>
                <a:path extrusionOk="0" h="1403" w="2923">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7"/>
            <p:cNvSpPr/>
            <p:nvPr/>
          </p:nvSpPr>
          <p:spPr>
            <a:xfrm>
              <a:off x="5401775" y="4503150"/>
              <a:ext cx="73625" cy="35150"/>
            </a:xfrm>
            <a:custGeom>
              <a:rect b="b" l="l" r="r" t="t"/>
              <a:pathLst>
                <a:path extrusionOk="0" h="1406" w="2945">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7"/>
            <p:cNvSpPr/>
            <p:nvPr/>
          </p:nvSpPr>
          <p:spPr>
            <a:xfrm>
              <a:off x="5434875" y="4550275"/>
              <a:ext cx="57075" cy="78200"/>
            </a:xfrm>
            <a:custGeom>
              <a:rect b="b" l="l" r="r" t="t"/>
              <a:pathLst>
                <a:path extrusionOk="0" h="3128" w="2283">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7"/>
            <p:cNvSpPr/>
            <p:nvPr/>
          </p:nvSpPr>
          <p:spPr>
            <a:xfrm>
              <a:off x="5526725" y="4594775"/>
              <a:ext cx="55950" cy="75350"/>
            </a:xfrm>
            <a:custGeom>
              <a:rect b="b" l="l" r="r" t="t"/>
              <a:pathLst>
                <a:path extrusionOk="0" h="3014" w="2238">
                  <a:moveTo>
                    <a:pt x="1599" y="1"/>
                  </a:moveTo>
                  <a:cubicBezTo>
                    <a:pt x="731" y="708"/>
                    <a:pt x="1" y="1941"/>
                    <a:pt x="663" y="3013"/>
                  </a:cubicBezTo>
                  <a:cubicBezTo>
                    <a:pt x="663" y="3013"/>
                    <a:pt x="2238" y="2260"/>
                    <a:pt x="15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7"/>
            <p:cNvSpPr/>
            <p:nvPr/>
          </p:nvSpPr>
          <p:spPr>
            <a:xfrm>
              <a:off x="5482225" y="4583375"/>
              <a:ext cx="57650" cy="57650"/>
            </a:xfrm>
            <a:custGeom>
              <a:rect b="b" l="l" r="r" t="t"/>
              <a:pathLst>
                <a:path extrusionOk="0" h="2306" w="2306">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7"/>
            <p:cNvSpPr/>
            <p:nvPr/>
          </p:nvSpPr>
          <p:spPr>
            <a:xfrm>
              <a:off x="5546700" y="4625025"/>
              <a:ext cx="57675" cy="58225"/>
            </a:xfrm>
            <a:custGeom>
              <a:rect b="b" l="l" r="r" t="t"/>
              <a:pathLst>
                <a:path extrusionOk="0" h="2329" w="2307">
                  <a:moveTo>
                    <a:pt x="2306" y="0"/>
                  </a:moveTo>
                  <a:cubicBezTo>
                    <a:pt x="1188" y="274"/>
                    <a:pt x="1" y="1073"/>
                    <a:pt x="138" y="2328"/>
                  </a:cubicBezTo>
                  <a:cubicBezTo>
                    <a:pt x="138" y="2328"/>
                    <a:pt x="1873"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7"/>
            <p:cNvSpPr/>
            <p:nvPr/>
          </p:nvSpPr>
          <p:spPr>
            <a:xfrm>
              <a:off x="5466825" y="4562825"/>
              <a:ext cx="57650" cy="58225"/>
            </a:xfrm>
            <a:custGeom>
              <a:rect b="b" l="l" r="r" t="t"/>
              <a:pathLst>
                <a:path extrusionOk="0" h="2329" w="2306">
                  <a:moveTo>
                    <a:pt x="2306" y="0"/>
                  </a:moveTo>
                  <a:cubicBezTo>
                    <a:pt x="1210" y="274"/>
                    <a:pt x="0" y="1073"/>
                    <a:pt x="160" y="2328"/>
                  </a:cubicBezTo>
                  <a:cubicBezTo>
                    <a:pt x="160" y="2328"/>
                    <a:pt x="1895" y="2328"/>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7"/>
            <p:cNvSpPr/>
            <p:nvPr/>
          </p:nvSpPr>
          <p:spPr>
            <a:xfrm>
              <a:off x="5546700" y="4665775"/>
              <a:ext cx="73650" cy="35150"/>
            </a:xfrm>
            <a:custGeom>
              <a:rect b="b" l="l" r="r" t="t"/>
              <a:pathLst>
                <a:path extrusionOk="0" h="1406" w="2946">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7"/>
            <p:cNvSpPr/>
            <p:nvPr/>
          </p:nvSpPr>
          <p:spPr>
            <a:xfrm>
              <a:off x="5509625" y="4607625"/>
              <a:ext cx="73625" cy="35275"/>
            </a:xfrm>
            <a:custGeom>
              <a:rect b="b" l="l" r="r" t="t"/>
              <a:pathLst>
                <a:path extrusionOk="0" h="1411" w="2945">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
            <p:cNvSpPr/>
            <p:nvPr/>
          </p:nvSpPr>
          <p:spPr>
            <a:xfrm>
              <a:off x="5530150" y="4678650"/>
              <a:ext cx="64525" cy="46250"/>
            </a:xfrm>
            <a:custGeom>
              <a:rect b="b" l="l" r="r" t="t"/>
              <a:pathLst>
                <a:path extrusionOk="0" h="1850" w="2581">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
            <p:cNvSpPr/>
            <p:nvPr/>
          </p:nvSpPr>
          <p:spPr>
            <a:xfrm>
              <a:off x="5547850" y="4789725"/>
              <a:ext cx="70775" cy="38000"/>
            </a:xfrm>
            <a:custGeom>
              <a:rect b="b" l="l" r="r" t="t"/>
              <a:pathLst>
                <a:path extrusionOk="0" h="1520" w="2831">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7"/>
            <p:cNvSpPr/>
            <p:nvPr/>
          </p:nvSpPr>
          <p:spPr>
            <a:xfrm>
              <a:off x="5539300" y="4735725"/>
              <a:ext cx="78750" cy="29200"/>
            </a:xfrm>
            <a:custGeom>
              <a:rect b="b" l="l" r="r" t="t"/>
              <a:pathLst>
                <a:path extrusionOk="0" h="1168" w="315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
            <p:cNvSpPr/>
            <p:nvPr/>
          </p:nvSpPr>
          <p:spPr>
            <a:xfrm>
              <a:off x="5554700" y="4815025"/>
              <a:ext cx="79350" cy="29225"/>
            </a:xfrm>
            <a:custGeom>
              <a:rect b="b" l="l" r="r" t="t"/>
              <a:pathLst>
                <a:path extrusionOk="0" h="1169" w="3174">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7"/>
            <p:cNvSpPr/>
            <p:nvPr/>
          </p:nvSpPr>
          <p:spPr>
            <a:xfrm>
              <a:off x="5545575" y="4714500"/>
              <a:ext cx="79325" cy="29175"/>
            </a:xfrm>
            <a:custGeom>
              <a:rect b="b" l="l" r="r" t="t"/>
              <a:pathLst>
                <a:path extrusionOk="0" h="1167" w="3173">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7"/>
            <p:cNvSpPr/>
            <p:nvPr/>
          </p:nvSpPr>
          <p:spPr>
            <a:xfrm>
              <a:off x="5541575" y="4833750"/>
              <a:ext cx="71925" cy="38275"/>
            </a:xfrm>
            <a:custGeom>
              <a:rect b="b" l="l" r="r" t="t"/>
              <a:pathLst>
                <a:path extrusionOk="0" h="1531" w="2877">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7"/>
            <p:cNvSpPr/>
            <p:nvPr/>
          </p:nvSpPr>
          <p:spPr>
            <a:xfrm>
              <a:off x="5538725" y="4779175"/>
              <a:ext cx="71925" cy="38500"/>
            </a:xfrm>
            <a:custGeom>
              <a:rect b="b" l="l" r="r" t="t"/>
              <a:pathLst>
                <a:path extrusionOk="0" h="1540" w="2877">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7"/>
            <p:cNvSpPr/>
            <p:nvPr/>
          </p:nvSpPr>
          <p:spPr>
            <a:xfrm>
              <a:off x="5534150" y="4755800"/>
              <a:ext cx="71925" cy="38475"/>
            </a:xfrm>
            <a:custGeom>
              <a:rect b="b" l="l" r="r" t="t"/>
              <a:pathLst>
                <a:path extrusionOk="0" h="1539" w="2877">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7"/>
            <p:cNvSpPr/>
            <p:nvPr/>
          </p:nvSpPr>
          <p:spPr>
            <a:xfrm>
              <a:off x="5492500" y="4845525"/>
              <a:ext cx="77625" cy="30850"/>
            </a:xfrm>
            <a:custGeom>
              <a:rect b="b" l="l" r="r" t="t"/>
              <a:pathLst>
                <a:path extrusionOk="0" h="1234" w="3105">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
            <p:cNvSpPr/>
            <p:nvPr/>
          </p:nvSpPr>
          <p:spPr>
            <a:xfrm>
              <a:off x="5484500" y="4948625"/>
              <a:ext cx="79350" cy="29275"/>
            </a:xfrm>
            <a:custGeom>
              <a:rect b="b" l="l" r="r" t="t"/>
              <a:pathLst>
                <a:path extrusionOk="0" h="1171" w="3174">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7"/>
            <p:cNvSpPr/>
            <p:nvPr/>
          </p:nvSpPr>
          <p:spPr>
            <a:xfrm>
              <a:off x="5491350" y="4896825"/>
              <a:ext cx="73075" cy="36500"/>
            </a:xfrm>
            <a:custGeom>
              <a:rect b="b" l="l" r="r" t="t"/>
              <a:pathLst>
                <a:path extrusionOk="0" h="1460" w="2923">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7"/>
            <p:cNvSpPr/>
            <p:nvPr/>
          </p:nvSpPr>
          <p:spPr>
            <a:xfrm>
              <a:off x="5505050" y="4875450"/>
              <a:ext cx="73075" cy="36575"/>
            </a:xfrm>
            <a:custGeom>
              <a:rect b="b" l="l" r="r" t="t"/>
              <a:pathLst>
                <a:path extrusionOk="0" h="1463" w="2923">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7"/>
            <p:cNvSpPr/>
            <p:nvPr/>
          </p:nvSpPr>
          <p:spPr>
            <a:xfrm>
              <a:off x="5498200" y="4923400"/>
              <a:ext cx="57100" cy="58300"/>
            </a:xfrm>
            <a:custGeom>
              <a:rect b="b" l="l" r="r" t="t"/>
              <a:pathLst>
                <a:path extrusionOk="0" h="2332" w="2284">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7"/>
            <p:cNvSpPr/>
            <p:nvPr/>
          </p:nvSpPr>
          <p:spPr>
            <a:xfrm>
              <a:off x="3906150" y="4619875"/>
              <a:ext cx="86175" cy="60425"/>
            </a:xfrm>
            <a:custGeom>
              <a:rect b="b" l="l" r="r" t="t"/>
              <a:pathLst>
                <a:path extrusionOk="0" h="2417" w="3447">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7"/>
            <p:cNvSpPr/>
            <p:nvPr/>
          </p:nvSpPr>
          <p:spPr>
            <a:xfrm>
              <a:off x="4046525" y="4534300"/>
              <a:ext cx="71925" cy="103300"/>
            </a:xfrm>
            <a:custGeom>
              <a:rect b="b" l="l" r="r" t="t"/>
              <a:pathLst>
                <a:path extrusionOk="0" h="4132" w="2877">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7"/>
            <p:cNvSpPr/>
            <p:nvPr/>
          </p:nvSpPr>
          <p:spPr>
            <a:xfrm>
              <a:off x="3713275" y="4753400"/>
              <a:ext cx="85600" cy="61925"/>
            </a:xfrm>
            <a:custGeom>
              <a:rect b="b" l="l" r="r" t="t"/>
              <a:pathLst>
                <a:path extrusionOk="0" h="2477" w="3424">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7"/>
            <p:cNvSpPr/>
            <p:nvPr/>
          </p:nvSpPr>
          <p:spPr>
            <a:xfrm>
              <a:off x="3833675" y="4883525"/>
              <a:ext cx="71350" cy="90175"/>
            </a:xfrm>
            <a:custGeom>
              <a:rect b="b" l="l" r="r" t="t"/>
              <a:pathLst>
                <a:path extrusionOk="0" h="3607" w="2854">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7"/>
            <p:cNvSpPr/>
            <p:nvPr/>
          </p:nvSpPr>
          <p:spPr>
            <a:xfrm>
              <a:off x="3805700" y="4674675"/>
              <a:ext cx="86200" cy="60800"/>
            </a:xfrm>
            <a:custGeom>
              <a:rect b="b" l="l" r="r" t="t"/>
              <a:pathLst>
                <a:path extrusionOk="0" h="2432" w="3448">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
            <p:cNvSpPr/>
            <p:nvPr/>
          </p:nvSpPr>
          <p:spPr>
            <a:xfrm>
              <a:off x="4105850" y="4700350"/>
              <a:ext cx="70800" cy="97600"/>
            </a:xfrm>
            <a:custGeom>
              <a:rect b="b" l="l" r="r" t="t"/>
              <a:pathLst>
                <a:path extrusionOk="0" h="3904" w="2832">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7"/>
            <p:cNvSpPr/>
            <p:nvPr/>
          </p:nvSpPr>
          <p:spPr>
            <a:xfrm>
              <a:off x="3955775" y="4790725"/>
              <a:ext cx="95900" cy="48625"/>
            </a:xfrm>
            <a:custGeom>
              <a:rect b="b" l="l" r="r" t="t"/>
              <a:pathLst>
                <a:path extrusionOk="0" h="1945" w="3836">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7"/>
            <p:cNvSpPr/>
            <p:nvPr/>
          </p:nvSpPr>
          <p:spPr>
            <a:xfrm>
              <a:off x="3800000" y="4708325"/>
              <a:ext cx="69650" cy="101600"/>
            </a:xfrm>
            <a:custGeom>
              <a:rect b="b" l="l" r="r" t="t"/>
              <a:pathLst>
                <a:path extrusionOk="0" h="4064" w="2786">
                  <a:moveTo>
                    <a:pt x="571" y="1"/>
                  </a:moveTo>
                  <a:cubicBezTo>
                    <a:pt x="46" y="1370"/>
                    <a:pt x="1" y="3288"/>
                    <a:pt x="1484" y="4064"/>
                  </a:cubicBezTo>
                  <a:cubicBezTo>
                    <a:pt x="1484" y="4064"/>
                    <a:pt x="2785" y="2192"/>
                    <a:pt x="5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7"/>
            <p:cNvSpPr/>
            <p:nvPr/>
          </p:nvSpPr>
          <p:spPr>
            <a:xfrm>
              <a:off x="3753200" y="4955975"/>
              <a:ext cx="76500" cy="71800"/>
            </a:xfrm>
            <a:custGeom>
              <a:rect b="b" l="l" r="r" t="t"/>
              <a:pathLst>
                <a:path extrusionOk="0" h="2872" w="306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7"/>
            <p:cNvSpPr/>
            <p:nvPr/>
          </p:nvSpPr>
          <p:spPr>
            <a:xfrm>
              <a:off x="3867900" y="4762550"/>
              <a:ext cx="70225" cy="98175"/>
            </a:xfrm>
            <a:custGeom>
              <a:rect b="b" l="l" r="r" t="t"/>
              <a:pathLst>
                <a:path extrusionOk="0" h="3927" w="2809">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7"/>
            <p:cNvSpPr/>
            <p:nvPr/>
          </p:nvSpPr>
          <p:spPr>
            <a:xfrm>
              <a:off x="4797475" y="4320875"/>
              <a:ext cx="71925" cy="86175"/>
            </a:xfrm>
            <a:custGeom>
              <a:rect b="b" l="l" r="r" t="t"/>
              <a:pathLst>
                <a:path extrusionOk="0" h="3447" w="2877">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7"/>
            <p:cNvSpPr/>
            <p:nvPr/>
          </p:nvSpPr>
          <p:spPr>
            <a:xfrm>
              <a:off x="4930425" y="4301475"/>
              <a:ext cx="74200" cy="101025"/>
            </a:xfrm>
            <a:custGeom>
              <a:rect b="b" l="l" r="r" t="t"/>
              <a:pathLst>
                <a:path extrusionOk="0" h="4041" w="2968">
                  <a:moveTo>
                    <a:pt x="2009" y="0"/>
                  </a:moveTo>
                  <a:cubicBezTo>
                    <a:pt x="891" y="982"/>
                    <a:pt x="0" y="2671"/>
                    <a:pt x="959" y="4040"/>
                  </a:cubicBezTo>
                  <a:cubicBezTo>
                    <a:pt x="959" y="4040"/>
                    <a:pt x="2968" y="2968"/>
                    <a:pt x="20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7"/>
            <p:cNvSpPr/>
            <p:nvPr/>
          </p:nvSpPr>
          <p:spPr>
            <a:xfrm>
              <a:off x="4569225" y="4374500"/>
              <a:ext cx="71350" cy="87350"/>
            </a:xfrm>
            <a:custGeom>
              <a:rect b="b" l="l" r="r" t="t"/>
              <a:pathLst>
                <a:path extrusionOk="0" h="3494" w="2854">
                  <a:moveTo>
                    <a:pt x="0" y="1"/>
                  </a:moveTo>
                  <a:cubicBezTo>
                    <a:pt x="0" y="1485"/>
                    <a:pt x="662" y="3288"/>
                    <a:pt x="2305" y="3493"/>
                  </a:cubicBezTo>
                  <a:cubicBezTo>
                    <a:pt x="2305" y="3493"/>
                    <a:pt x="2853" y="125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7"/>
            <p:cNvSpPr/>
            <p:nvPr/>
          </p:nvSpPr>
          <p:spPr>
            <a:xfrm>
              <a:off x="4615425" y="4540575"/>
              <a:ext cx="71375" cy="103300"/>
            </a:xfrm>
            <a:custGeom>
              <a:rect b="b" l="l" r="r" t="t"/>
              <a:pathLst>
                <a:path extrusionOk="0" h="4132" w="2855">
                  <a:moveTo>
                    <a:pt x="800" y="0"/>
                  </a:moveTo>
                  <a:cubicBezTo>
                    <a:pt x="161" y="1347"/>
                    <a:pt x="1" y="3241"/>
                    <a:pt x="1416" y="4131"/>
                  </a:cubicBezTo>
                  <a:cubicBezTo>
                    <a:pt x="1416" y="4131"/>
                    <a:pt x="2854" y="2351"/>
                    <a:pt x="8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7"/>
            <p:cNvSpPr/>
            <p:nvPr/>
          </p:nvSpPr>
          <p:spPr>
            <a:xfrm>
              <a:off x="4683900" y="4335150"/>
              <a:ext cx="71925" cy="86175"/>
            </a:xfrm>
            <a:custGeom>
              <a:rect b="b" l="l" r="r" t="t"/>
              <a:pathLst>
                <a:path extrusionOk="0" h="3447" w="2877">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
            <p:cNvSpPr/>
            <p:nvPr/>
          </p:nvSpPr>
          <p:spPr>
            <a:xfrm>
              <a:off x="4928725" y="4472650"/>
              <a:ext cx="73625" cy="104450"/>
            </a:xfrm>
            <a:custGeom>
              <a:rect b="b" l="l" r="r" t="t"/>
              <a:pathLst>
                <a:path extrusionOk="0" h="4178" w="2945">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7"/>
            <p:cNvSpPr/>
            <p:nvPr/>
          </p:nvSpPr>
          <p:spPr>
            <a:xfrm>
              <a:off x="4780350" y="4500050"/>
              <a:ext cx="76500" cy="73850"/>
            </a:xfrm>
            <a:custGeom>
              <a:rect b="b" l="l" r="r" t="t"/>
              <a:pathLst>
                <a:path extrusionOk="0" h="2954" w="306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7"/>
            <p:cNvSpPr/>
            <p:nvPr/>
          </p:nvSpPr>
          <p:spPr>
            <a:xfrm>
              <a:off x="4636550" y="4369375"/>
              <a:ext cx="74200" cy="103300"/>
            </a:xfrm>
            <a:custGeom>
              <a:rect b="b" l="l" r="r" t="t"/>
              <a:pathLst>
                <a:path extrusionOk="0" h="4132" w="2968">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7"/>
            <p:cNvSpPr/>
            <p:nvPr/>
          </p:nvSpPr>
          <p:spPr>
            <a:xfrm>
              <a:off x="4526425" y="4577650"/>
              <a:ext cx="71350" cy="94175"/>
            </a:xfrm>
            <a:custGeom>
              <a:rect b="b" l="l" r="r" t="t"/>
              <a:pathLst>
                <a:path extrusionOk="0" h="3767" w="2854">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
            <p:cNvSpPr/>
            <p:nvPr/>
          </p:nvSpPr>
          <p:spPr>
            <a:xfrm>
              <a:off x="4683900" y="4442975"/>
              <a:ext cx="74225" cy="104475"/>
            </a:xfrm>
            <a:custGeom>
              <a:rect b="b" l="l" r="r" t="t"/>
              <a:pathLst>
                <a:path extrusionOk="0" h="4179" w="2969">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7"/>
            <p:cNvSpPr/>
            <p:nvPr/>
          </p:nvSpPr>
          <p:spPr>
            <a:xfrm>
              <a:off x="5150700" y="4258100"/>
              <a:ext cx="71925" cy="86200"/>
            </a:xfrm>
            <a:custGeom>
              <a:rect b="b" l="l" r="r" t="t"/>
              <a:pathLst>
                <a:path extrusionOk="0" h="3448" w="2877">
                  <a:moveTo>
                    <a:pt x="0" y="1"/>
                  </a:moveTo>
                  <a:cubicBezTo>
                    <a:pt x="23" y="1484"/>
                    <a:pt x="708" y="3265"/>
                    <a:pt x="2351" y="3447"/>
                  </a:cubicBezTo>
                  <a:cubicBezTo>
                    <a:pt x="2351" y="3447"/>
                    <a:pt x="2876" y="121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7"/>
            <p:cNvSpPr/>
            <p:nvPr/>
          </p:nvSpPr>
          <p:spPr>
            <a:xfrm>
              <a:off x="5283650" y="4238125"/>
              <a:ext cx="74200" cy="101025"/>
            </a:xfrm>
            <a:custGeom>
              <a:rect b="b" l="l" r="r" t="t"/>
              <a:pathLst>
                <a:path extrusionOk="0" h="4041" w="2968">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7"/>
            <p:cNvSpPr/>
            <p:nvPr/>
          </p:nvSpPr>
          <p:spPr>
            <a:xfrm>
              <a:off x="4922425" y="4311750"/>
              <a:ext cx="71375" cy="86750"/>
            </a:xfrm>
            <a:custGeom>
              <a:rect b="b" l="l" r="r" t="t"/>
              <a:pathLst>
                <a:path extrusionOk="0" h="3470" w="2855">
                  <a:moveTo>
                    <a:pt x="1" y="0"/>
                  </a:moveTo>
                  <a:cubicBezTo>
                    <a:pt x="1" y="1484"/>
                    <a:pt x="663" y="3264"/>
                    <a:pt x="2306" y="3470"/>
                  </a:cubicBezTo>
                  <a:cubicBezTo>
                    <a:pt x="2306" y="3470"/>
                    <a:pt x="2854" y="125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7"/>
            <p:cNvSpPr/>
            <p:nvPr/>
          </p:nvSpPr>
          <p:spPr>
            <a:xfrm>
              <a:off x="4968650" y="4477800"/>
              <a:ext cx="71350" cy="103300"/>
            </a:xfrm>
            <a:custGeom>
              <a:rect b="b" l="l" r="r" t="t"/>
              <a:pathLst>
                <a:path extrusionOk="0" h="4132" w="2854">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7"/>
            <p:cNvSpPr/>
            <p:nvPr/>
          </p:nvSpPr>
          <p:spPr>
            <a:xfrm>
              <a:off x="5037125" y="4272375"/>
              <a:ext cx="71925" cy="86175"/>
            </a:xfrm>
            <a:custGeom>
              <a:rect b="b" l="l" r="r" t="t"/>
              <a:pathLst>
                <a:path extrusionOk="0" h="3447" w="2877">
                  <a:moveTo>
                    <a:pt x="1" y="0"/>
                  </a:moveTo>
                  <a:cubicBezTo>
                    <a:pt x="24" y="1484"/>
                    <a:pt x="708" y="3264"/>
                    <a:pt x="2375" y="3447"/>
                  </a:cubicBezTo>
                  <a:cubicBezTo>
                    <a:pt x="2375" y="3447"/>
                    <a:pt x="2877" y="12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7"/>
            <p:cNvSpPr/>
            <p:nvPr/>
          </p:nvSpPr>
          <p:spPr>
            <a:xfrm>
              <a:off x="5281375" y="4409900"/>
              <a:ext cx="74200" cy="104450"/>
            </a:xfrm>
            <a:custGeom>
              <a:rect b="b" l="l" r="r" t="t"/>
              <a:pathLst>
                <a:path extrusionOk="0" h="4178" w="2968">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7"/>
            <p:cNvSpPr/>
            <p:nvPr/>
          </p:nvSpPr>
          <p:spPr>
            <a:xfrm>
              <a:off x="5133575" y="4437275"/>
              <a:ext cx="76475" cy="73275"/>
            </a:xfrm>
            <a:custGeom>
              <a:rect b="b" l="l" r="r" t="t"/>
              <a:pathLst>
                <a:path extrusionOk="0" h="2931" w="3059">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7"/>
            <p:cNvSpPr/>
            <p:nvPr/>
          </p:nvSpPr>
          <p:spPr>
            <a:xfrm>
              <a:off x="4989200" y="4306600"/>
              <a:ext cx="74775" cy="102750"/>
            </a:xfrm>
            <a:custGeom>
              <a:rect b="b" l="l" r="r" t="t"/>
              <a:pathLst>
                <a:path extrusionOk="0" h="4110" w="2991">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7"/>
            <p:cNvSpPr/>
            <p:nvPr/>
          </p:nvSpPr>
          <p:spPr>
            <a:xfrm>
              <a:off x="4879650" y="4514325"/>
              <a:ext cx="71350" cy="94750"/>
            </a:xfrm>
            <a:custGeom>
              <a:rect b="b" l="l" r="r" t="t"/>
              <a:pathLst>
                <a:path extrusionOk="0" h="3790" w="2854">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7"/>
            <p:cNvSpPr/>
            <p:nvPr/>
          </p:nvSpPr>
          <p:spPr>
            <a:xfrm>
              <a:off x="5037125" y="4379650"/>
              <a:ext cx="73650" cy="104450"/>
            </a:xfrm>
            <a:custGeom>
              <a:rect b="b" l="l" r="r" t="t"/>
              <a:pathLst>
                <a:path extrusionOk="0" h="4178" w="2946">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7"/>
            <p:cNvSpPr/>
            <p:nvPr/>
          </p:nvSpPr>
          <p:spPr>
            <a:xfrm>
              <a:off x="3906150" y="4928550"/>
              <a:ext cx="95875" cy="49175"/>
            </a:xfrm>
            <a:custGeom>
              <a:rect b="b" l="l" r="r" t="t"/>
              <a:pathLst>
                <a:path extrusionOk="0" h="1967" w="3835">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
            <p:cNvSpPr/>
            <p:nvPr/>
          </p:nvSpPr>
          <p:spPr>
            <a:xfrm>
              <a:off x="4040250" y="4816750"/>
              <a:ext cx="70200" cy="99325"/>
            </a:xfrm>
            <a:custGeom>
              <a:rect b="b" l="l" r="r" t="t"/>
              <a:pathLst>
                <a:path extrusionOk="0" h="3973" w="2808">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7"/>
            <p:cNvSpPr/>
            <p:nvPr/>
          </p:nvSpPr>
          <p:spPr>
            <a:xfrm>
              <a:off x="3741225" y="5095500"/>
              <a:ext cx="94750" cy="50125"/>
            </a:xfrm>
            <a:custGeom>
              <a:rect b="b" l="l" r="r" t="t"/>
              <a:pathLst>
                <a:path extrusionOk="0" h="2005" w="379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7"/>
            <p:cNvSpPr/>
            <p:nvPr/>
          </p:nvSpPr>
          <p:spPr>
            <a:xfrm>
              <a:off x="3885025" y="5202500"/>
              <a:ext cx="74775" cy="79350"/>
            </a:xfrm>
            <a:custGeom>
              <a:rect b="b" l="l" r="r" t="t"/>
              <a:pathLst>
                <a:path extrusionOk="0" h="3174" w="2991">
                  <a:moveTo>
                    <a:pt x="1" y="0"/>
                  </a:moveTo>
                  <a:cubicBezTo>
                    <a:pt x="183" y="1484"/>
                    <a:pt x="1050" y="3173"/>
                    <a:pt x="2717" y="3173"/>
                  </a:cubicBezTo>
                  <a:cubicBezTo>
                    <a:pt x="2717" y="3173"/>
                    <a:pt x="2991" y="91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7"/>
            <p:cNvSpPr/>
            <p:nvPr/>
          </p:nvSpPr>
          <p:spPr>
            <a:xfrm>
              <a:off x="3817700" y="5001025"/>
              <a:ext cx="95300" cy="49150"/>
            </a:xfrm>
            <a:custGeom>
              <a:rect b="b" l="l" r="r" t="t"/>
              <a:pathLst>
                <a:path extrusionOk="0" h="1966" w="3812">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
            <p:cNvSpPr/>
            <p:nvPr/>
          </p:nvSpPr>
          <p:spPr>
            <a:xfrm>
              <a:off x="4124125" y="4971975"/>
              <a:ext cx="71350" cy="89600"/>
            </a:xfrm>
            <a:custGeom>
              <a:rect b="b" l="l" r="r" t="t"/>
              <a:pathLst>
                <a:path extrusionOk="0" h="3584" w="2854">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7"/>
            <p:cNvSpPr/>
            <p:nvPr/>
          </p:nvSpPr>
          <p:spPr>
            <a:xfrm>
              <a:off x="3986600" y="5083500"/>
              <a:ext cx="102175" cy="41800"/>
            </a:xfrm>
            <a:custGeom>
              <a:rect b="b" l="l" r="r" t="t"/>
              <a:pathLst>
                <a:path extrusionOk="0" h="1672" w="4087">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7"/>
            <p:cNvSpPr/>
            <p:nvPr/>
          </p:nvSpPr>
          <p:spPr>
            <a:xfrm>
              <a:off x="3825100" y="5034150"/>
              <a:ext cx="71375" cy="95900"/>
            </a:xfrm>
            <a:custGeom>
              <a:rect b="b" l="l" r="r" t="t"/>
              <a:pathLst>
                <a:path extrusionOk="0" h="3836" w="2855">
                  <a:moveTo>
                    <a:pt x="298" y="1"/>
                  </a:moveTo>
                  <a:cubicBezTo>
                    <a:pt x="1" y="1462"/>
                    <a:pt x="320" y="3333"/>
                    <a:pt x="1918" y="3836"/>
                  </a:cubicBezTo>
                  <a:cubicBezTo>
                    <a:pt x="1918" y="3836"/>
                    <a:pt x="2854" y="1759"/>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7"/>
            <p:cNvSpPr/>
            <p:nvPr/>
          </p:nvSpPr>
          <p:spPr>
            <a:xfrm>
              <a:off x="3901000" y="5075825"/>
              <a:ext cx="71350" cy="90175"/>
            </a:xfrm>
            <a:custGeom>
              <a:rect b="b" l="l" r="r" t="t"/>
              <a:pathLst>
                <a:path extrusionOk="0" h="3607" w="2854">
                  <a:moveTo>
                    <a:pt x="92" y="0"/>
                  </a:moveTo>
                  <a:cubicBezTo>
                    <a:pt x="1" y="1507"/>
                    <a:pt x="548" y="3333"/>
                    <a:pt x="2192" y="3607"/>
                  </a:cubicBezTo>
                  <a:cubicBezTo>
                    <a:pt x="2192" y="3607"/>
                    <a:pt x="2854" y="1438"/>
                    <a:pt x="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7"/>
            <p:cNvSpPr/>
            <p:nvPr/>
          </p:nvSpPr>
          <p:spPr>
            <a:xfrm>
              <a:off x="5568975" y="4626150"/>
              <a:ext cx="71900" cy="95325"/>
            </a:xfrm>
            <a:custGeom>
              <a:rect b="b" l="l" r="r" t="t"/>
              <a:pathLst>
                <a:path extrusionOk="0" h="3813" w="2876">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7"/>
            <p:cNvSpPr/>
            <p:nvPr/>
          </p:nvSpPr>
          <p:spPr>
            <a:xfrm>
              <a:off x="5642575" y="4765750"/>
              <a:ext cx="99875" cy="43050"/>
            </a:xfrm>
            <a:custGeom>
              <a:rect b="b" l="l" r="r" t="t"/>
              <a:pathLst>
                <a:path extrusionOk="0" h="1722" w="3995">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7"/>
            <p:cNvSpPr/>
            <p:nvPr/>
          </p:nvSpPr>
          <p:spPr>
            <a:xfrm>
              <a:off x="5401775" y="4460675"/>
              <a:ext cx="71925" cy="94750"/>
            </a:xfrm>
            <a:custGeom>
              <a:rect b="b" l="l" r="r" t="t"/>
              <a:pathLst>
                <a:path extrusionOk="0" h="3790" w="2877">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7"/>
            <p:cNvSpPr/>
            <p:nvPr/>
          </p:nvSpPr>
          <p:spPr>
            <a:xfrm>
              <a:off x="5277375" y="4604475"/>
              <a:ext cx="79325" cy="67525"/>
            </a:xfrm>
            <a:custGeom>
              <a:rect b="b" l="l" r="r" t="t"/>
              <a:pathLst>
                <a:path extrusionOk="0" h="2701" w="3173">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7"/>
            <p:cNvSpPr/>
            <p:nvPr/>
          </p:nvSpPr>
          <p:spPr>
            <a:xfrm>
              <a:off x="5496500" y="4537150"/>
              <a:ext cx="72475" cy="95875"/>
            </a:xfrm>
            <a:custGeom>
              <a:rect b="b" l="l" r="r" t="t"/>
              <a:pathLst>
                <a:path extrusionOk="0" h="3835" w="2899">
                  <a:moveTo>
                    <a:pt x="2420" y="0"/>
                  </a:moveTo>
                  <a:cubicBezTo>
                    <a:pt x="1164" y="799"/>
                    <a:pt x="0" y="2328"/>
                    <a:pt x="731" y="3835"/>
                  </a:cubicBezTo>
                  <a:cubicBezTo>
                    <a:pt x="731" y="3835"/>
                    <a:pt x="2899" y="3082"/>
                    <a:pt x="24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7"/>
            <p:cNvSpPr/>
            <p:nvPr/>
          </p:nvSpPr>
          <p:spPr>
            <a:xfrm>
              <a:off x="5497075" y="4845150"/>
              <a:ext cx="89600" cy="55375"/>
            </a:xfrm>
            <a:custGeom>
              <a:rect b="b" l="l" r="r" t="t"/>
              <a:pathLst>
                <a:path extrusionOk="0" h="2215" w="3584">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7"/>
            <p:cNvSpPr/>
            <p:nvPr/>
          </p:nvSpPr>
          <p:spPr>
            <a:xfrm>
              <a:off x="5419450" y="4706050"/>
              <a:ext cx="74775" cy="101600"/>
            </a:xfrm>
            <a:custGeom>
              <a:rect b="b" l="l" r="r" t="t"/>
              <a:pathLst>
                <a:path extrusionOk="0" h="4064" w="2991">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7"/>
            <p:cNvSpPr/>
            <p:nvPr/>
          </p:nvSpPr>
          <p:spPr>
            <a:xfrm>
              <a:off x="5429150" y="4549500"/>
              <a:ext cx="96475" cy="46850"/>
            </a:xfrm>
            <a:custGeom>
              <a:rect b="b" l="l" r="r" t="t"/>
              <a:pathLst>
                <a:path extrusionOk="0" h="1874" w="3859">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7"/>
            <p:cNvSpPr/>
            <p:nvPr/>
          </p:nvSpPr>
          <p:spPr>
            <a:xfrm>
              <a:off x="5202050" y="4536000"/>
              <a:ext cx="68500" cy="87900"/>
            </a:xfrm>
            <a:custGeom>
              <a:rect b="b" l="l" r="r" t="t"/>
              <a:pathLst>
                <a:path extrusionOk="0" h="3516" w="274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7"/>
            <p:cNvSpPr/>
            <p:nvPr/>
          </p:nvSpPr>
          <p:spPr>
            <a:xfrm>
              <a:off x="5393200" y="4622500"/>
              <a:ext cx="90200" cy="54500"/>
            </a:xfrm>
            <a:custGeom>
              <a:rect b="b" l="l" r="r" t="t"/>
              <a:pathLst>
                <a:path extrusionOk="0" h="2180" w="3608">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7"/>
            <p:cNvSpPr/>
            <p:nvPr/>
          </p:nvSpPr>
          <p:spPr>
            <a:xfrm>
              <a:off x="4298175" y="4516600"/>
              <a:ext cx="71925" cy="85625"/>
            </a:xfrm>
            <a:custGeom>
              <a:rect b="b" l="l" r="r" t="t"/>
              <a:pathLst>
                <a:path extrusionOk="0" h="3425" w="2877">
                  <a:moveTo>
                    <a:pt x="0" y="0"/>
                  </a:moveTo>
                  <a:cubicBezTo>
                    <a:pt x="23" y="1507"/>
                    <a:pt x="730" y="3264"/>
                    <a:pt x="2397" y="3424"/>
                  </a:cubicBezTo>
                  <a:cubicBezTo>
                    <a:pt x="2397" y="3424"/>
                    <a:pt x="2876" y="118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7"/>
            <p:cNvSpPr/>
            <p:nvPr/>
          </p:nvSpPr>
          <p:spPr>
            <a:xfrm>
              <a:off x="4431700" y="4494350"/>
              <a:ext cx="74200" cy="101600"/>
            </a:xfrm>
            <a:custGeom>
              <a:rect b="b" l="l" r="r" t="t"/>
              <a:pathLst>
                <a:path extrusionOk="0" h="4064" w="2968">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7"/>
            <p:cNvSpPr/>
            <p:nvPr/>
          </p:nvSpPr>
          <p:spPr>
            <a:xfrm>
              <a:off x="4070475" y="4573650"/>
              <a:ext cx="71925" cy="86200"/>
            </a:xfrm>
            <a:custGeom>
              <a:rect b="b" l="l" r="r" t="t"/>
              <a:pathLst>
                <a:path extrusionOk="0" h="3448" w="2877">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7"/>
            <p:cNvSpPr/>
            <p:nvPr/>
          </p:nvSpPr>
          <p:spPr>
            <a:xfrm>
              <a:off x="4689050" y="4405900"/>
              <a:ext cx="70775" cy="102725"/>
            </a:xfrm>
            <a:custGeom>
              <a:rect b="b" l="l" r="r" t="t"/>
              <a:pathLst>
                <a:path extrusionOk="0" h="4109" w="2831">
                  <a:moveTo>
                    <a:pt x="754" y="0"/>
                  </a:moveTo>
                  <a:cubicBezTo>
                    <a:pt x="137" y="1347"/>
                    <a:pt x="0" y="3242"/>
                    <a:pt x="1438" y="4109"/>
                  </a:cubicBezTo>
                  <a:cubicBezTo>
                    <a:pt x="1438" y="4109"/>
                    <a:pt x="2831" y="2306"/>
                    <a:pt x="7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7"/>
            <p:cNvSpPr/>
            <p:nvPr/>
          </p:nvSpPr>
          <p:spPr>
            <a:xfrm>
              <a:off x="4184600" y="4532575"/>
              <a:ext cx="72500" cy="85625"/>
            </a:xfrm>
            <a:custGeom>
              <a:rect b="b" l="l" r="r" t="t"/>
              <a:pathLst>
                <a:path extrusionOk="0" h="3425" w="290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7"/>
            <p:cNvSpPr/>
            <p:nvPr/>
          </p:nvSpPr>
          <p:spPr>
            <a:xfrm>
              <a:off x="4378625" y="4580500"/>
              <a:ext cx="73625" cy="104450"/>
            </a:xfrm>
            <a:custGeom>
              <a:rect b="b" l="l" r="r" t="t"/>
              <a:pathLst>
                <a:path extrusionOk="0" h="4178" w="2945">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
            <p:cNvSpPr/>
            <p:nvPr/>
          </p:nvSpPr>
          <p:spPr>
            <a:xfrm>
              <a:off x="4321000" y="4702625"/>
              <a:ext cx="76475" cy="72275"/>
            </a:xfrm>
            <a:custGeom>
              <a:rect b="b" l="l" r="r" t="t"/>
              <a:pathLst>
                <a:path extrusionOk="0" h="2891" w="3059">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7"/>
            <p:cNvSpPr/>
            <p:nvPr/>
          </p:nvSpPr>
          <p:spPr>
            <a:xfrm>
              <a:off x="4162925" y="4630150"/>
              <a:ext cx="74200" cy="103325"/>
            </a:xfrm>
            <a:custGeom>
              <a:rect b="b" l="l" r="r" t="t"/>
              <a:pathLst>
                <a:path extrusionOk="0" h="4133" w="2968">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7"/>
            <p:cNvSpPr/>
            <p:nvPr/>
          </p:nvSpPr>
          <p:spPr>
            <a:xfrm>
              <a:off x="4565800" y="4470950"/>
              <a:ext cx="71925" cy="93600"/>
            </a:xfrm>
            <a:custGeom>
              <a:rect b="b" l="l" r="r" t="t"/>
              <a:pathLst>
                <a:path extrusionOk="0" h="3744" w="2877">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7"/>
            <p:cNvSpPr/>
            <p:nvPr/>
          </p:nvSpPr>
          <p:spPr>
            <a:xfrm>
              <a:off x="4279325" y="4603900"/>
              <a:ext cx="74225" cy="104450"/>
            </a:xfrm>
            <a:custGeom>
              <a:rect b="b" l="l" r="r" t="t"/>
              <a:pathLst>
                <a:path extrusionOk="0" h="4178" w="2969">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
            <p:cNvSpPr/>
            <p:nvPr/>
          </p:nvSpPr>
          <p:spPr>
            <a:xfrm>
              <a:off x="5361250" y="3954150"/>
              <a:ext cx="1815775" cy="1034900"/>
            </a:xfrm>
            <a:custGeom>
              <a:rect b="b" l="l" r="r" t="t"/>
              <a:pathLst>
                <a:path extrusionOk="0" h="41396" w="72631">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7"/>
            <p:cNvSpPr/>
            <p:nvPr/>
          </p:nvSpPr>
          <p:spPr>
            <a:xfrm>
              <a:off x="5534725" y="4060100"/>
              <a:ext cx="54225" cy="72500"/>
            </a:xfrm>
            <a:custGeom>
              <a:rect b="b" l="l" r="r" t="t"/>
              <a:pathLst>
                <a:path extrusionOk="0" h="2900" w="2169">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
            <p:cNvSpPr/>
            <p:nvPr/>
          </p:nvSpPr>
          <p:spPr>
            <a:xfrm>
              <a:off x="5638575" y="4046400"/>
              <a:ext cx="52525" cy="76500"/>
            </a:xfrm>
            <a:custGeom>
              <a:rect b="b" l="l" r="r" t="t"/>
              <a:pathLst>
                <a:path extrusionOk="0" h="3060" w="2101">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
            <p:cNvSpPr/>
            <p:nvPr/>
          </p:nvSpPr>
          <p:spPr>
            <a:xfrm>
              <a:off x="5583800" y="4050400"/>
              <a:ext cx="56525" cy="77625"/>
            </a:xfrm>
            <a:custGeom>
              <a:rect b="b" l="l" r="r" t="t"/>
              <a:pathLst>
                <a:path extrusionOk="0" h="3105" w="2261">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7"/>
            <p:cNvSpPr/>
            <p:nvPr/>
          </p:nvSpPr>
          <p:spPr>
            <a:xfrm>
              <a:off x="5660275" y="4052675"/>
              <a:ext cx="57075" cy="77625"/>
            </a:xfrm>
            <a:custGeom>
              <a:rect b="b" l="l" r="r" t="t"/>
              <a:pathLst>
                <a:path extrusionOk="0" h="3105" w="2283">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7"/>
            <p:cNvSpPr/>
            <p:nvPr/>
          </p:nvSpPr>
          <p:spPr>
            <a:xfrm>
              <a:off x="5560400" y="4041275"/>
              <a:ext cx="56525" cy="77625"/>
            </a:xfrm>
            <a:custGeom>
              <a:rect b="b" l="l" r="r" t="t"/>
              <a:pathLst>
                <a:path extrusionOk="0" h="3105" w="2261">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7"/>
            <p:cNvSpPr/>
            <p:nvPr/>
          </p:nvSpPr>
          <p:spPr>
            <a:xfrm>
              <a:off x="5677375" y="4081200"/>
              <a:ext cx="54825" cy="63375"/>
            </a:xfrm>
            <a:custGeom>
              <a:rect b="b" l="l" r="r" t="t"/>
              <a:pathLst>
                <a:path extrusionOk="0" h="2535" w="2193">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7"/>
            <p:cNvSpPr/>
            <p:nvPr/>
          </p:nvSpPr>
          <p:spPr>
            <a:xfrm>
              <a:off x="5615750" y="4050975"/>
              <a:ext cx="54250" cy="63350"/>
            </a:xfrm>
            <a:custGeom>
              <a:rect b="b" l="l" r="r" t="t"/>
              <a:pathLst>
                <a:path extrusionOk="0" h="2534" w="217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7"/>
            <p:cNvSpPr/>
            <p:nvPr/>
          </p:nvSpPr>
          <p:spPr>
            <a:xfrm>
              <a:off x="5401200" y="4234450"/>
              <a:ext cx="78200" cy="30500"/>
            </a:xfrm>
            <a:custGeom>
              <a:rect b="b" l="l" r="r" t="t"/>
              <a:pathLst>
                <a:path extrusionOk="0" h="1220" w="3128">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7"/>
            <p:cNvSpPr/>
            <p:nvPr/>
          </p:nvSpPr>
          <p:spPr>
            <a:xfrm>
              <a:off x="5448000" y="4140300"/>
              <a:ext cx="74775" cy="34425"/>
            </a:xfrm>
            <a:custGeom>
              <a:rect b="b" l="l" r="r" t="t"/>
              <a:pathLst>
                <a:path extrusionOk="0" h="1377" w="2991">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7"/>
            <p:cNvSpPr/>
            <p:nvPr/>
          </p:nvSpPr>
          <p:spPr>
            <a:xfrm>
              <a:off x="5436000" y="4170225"/>
              <a:ext cx="57675" cy="55575"/>
            </a:xfrm>
            <a:custGeom>
              <a:rect b="b" l="l" r="r" t="t"/>
              <a:pathLst>
                <a:path extrusionOk="0" h="2223" w="2307">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
            <p:cNvSpPr/>
            <p:nvPr/>
          </p:nvSpPr>
          <p:spPr>
            <a:xfrm>
              <a:off x="5478800" y="4106875"/>
              <a:ext cx="58225" cy="55575"/>
            </a:xfrm>
            <a:custGeom>
              <a:rect b="b" l="l" r="r" t="t"/>
              <a:pathLst>
                <a:path extrusionOk="0" h="2223" w="2329">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7"/>
            <p:cNvSpPr/>
            <p:nvPr/>
          </p:nvSpPr>
          <p:spPr>
            <a:xfrm>
              <a:off x="5415475" y="4185050"/>
              <a:ext cx="57650" cy="55575"/>
            </a:xfrm>
            <a:custGeom>
              <a:rect b="b" l="l" r="r" t="t"/>
              <a:pathLst>
                <a:path extrusionOk="0" h="2223" w="2306">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7"/>
            <p:cNvSpPr/>
            <p:nvPr/>
          </p:nvSpPr>
          <p:spPr>
            <a:xfrm>
              <a:off x="5515900" y="4091475"/>
              <a:ext cx="53650" cy="74200"/>
            </a:xfrm>
            <a:custGeom>
              <a:rect b="b" l="l" r="r" t="t"/>
              <a:pathLst>
                <a:path extrusionOk="0" h="2968" w="2146">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7"/>
            <p:cNvSpPr/>
            <p:nvPr/>
          </p:nvSpPr>
          <p:spPr>
            <a:xfrm>
              <a:off x="5457125" y="4127425"/>
              <a:ext cx="53650" cy="74200"/>
            </a:xfrm>
            <a:custGeom>
              <a:rect b="b" l="l" r="r" t="t"/>
              <a:pathLst>
                <a:path extrusionOk="0" h="2968" w="2146">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7"/>
            <p:cNvSpPr/>
            <p:nvPr/>
          </p:nvSpPr>
          <p:spPr>
            <a:xfrm>
              <a:off x="5324150" y="4346175"/>
              <a:ext cx="74225" cy="35250"/>
            </a:xfrm>
            <a:custGeom>
              <a:rect b="b" l="l" r="r" t="t"/>
              <a:pathLst>
                <a:path extrusionOk="0" h="1410" w="2969">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7"/>
            <p:cNvSpPr/>
            <p:nvPr/>
          </p:nvSpPr>
          <p:spPr>
            <a:xfrm>
              <a:off x="5388650" y="4260250"/>
              <a:ext cx="69075" cy="41800"/>
            </a:xfrm>
            <a:custGeom>
              <a:rect b="b" l="l" r="r" t="t"/>
              <a:pathLst>
                <a:path extrusionOk="0" h="1672" w="2763">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7"/>
            <p:cNvSpPr/>
            <p:nvPr/>
          </p:nvSpPr>
          <p:spPr>
            <a:xfrm>
              <a:off x="5372100" y="4284350"/>
              <a:ext cx="54225" cy="65075"/>
            </a:xfrm>
            <a:custGeom>
              <a:rect b="b" l="l" r="r" t="t"/>
              <a:pathLst>
                <a:path extrusionOk="0" h="2603" w="2169">
                  <a:moveTo>
                    <a:pt x="0" y="1"/>
                  </a:moveTo>
                  <a:cubicBezTo>
                    <a:pt x="0" y="1142"/>
                    <a:pt x="525" y="2489"/>
                    <a:pt x="1803" y="2603"/>
                  </a:cubicBezTo>
                  <a:cubicBezTo>
                    <a:pt x="1803" y="2603"/>
                    <a:pt x="2169" y="91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7"/>
            <p:cNvSpPr/>
            <p:nvPr/>
          </p:nvSpPr>
          <p:spPr>
            <a:xfrm>
              <a:off x="5426300" y="4230700"/>
              <a:ext cx="54800" cy="65100"/>
            </a:xfrm>
            <a:custGeom>
              <a:rect b="b" l="l" r="r" t="t"/>
              <a:pathLst>
                <a:path extrusionOk="0" h="2604" w="2192">
                  <a:moveTo>
                    <a:pt x="1" y="1"/>
                  </a:moveTo>
                  <a:cubicBezTo>
                    <a:pt x="24" y="1119"/>
                    <a:pt x="548" y="2466"/>
                    <a:pt x="1804" y="2603"/>
                  </a:cubicBezTo>
                  <a:cubicBezTo>
                    <a:pt x="1804" y="2603"/>
                    <a:pt x="2192" y="91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7"/>
            <p:cNvSpPr/>
            <p:nvPr/>
          </p:nvSpPr>
          <p:spPr>
            <a:xfrm>
              <a:off x="5348700" y="4295200"/>
              <a:ext cx="54800" cy="65075"/>
            </a:xfrm>
            <a:custGeom>
              <a:rect b="b" l="l" r="r" t="t"/>
              <a:pathLst>
                <a:path extrusionOk="0" h="2603" w="2192">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
            <p:cNvSpPr/>
            <p:nvPr/>
          </p:nvSpPr>
          <p:spPr>
            <a:xfrm>
              <a:off x="5457700" y="4223875"/>
              <a:ext cx="53650" cy="78200"/>
            </a:xfrm>
            <a:custGeom>
              <a:rect b="b" l="l" r="r" t="t"/>
              <a:pathLst>
                <a:path extrusionOk="0" h="3128" w="2146">
                  <a:moveTo>
                    <a:pt x="571" y="0"/>
                  </a:moveTo>
                  <a:cubicBezTo>
                    <a:pt x="91" y="1027"/>
                    <a:pt x="0" y="2465"/>
                    <a:pt x="1096" y="3127"/>
                  </a:cubicBezTo>
                  <a:cubicBezTo>
                    <a:pt x="1096" y="3127"/>
                    <a:pt x="2146" y="1758"/>
                    <a:pt x="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7"/>
            <p:cNvSpPr/>
            <p:nvPr/>
          </p:nvSpPr>
          <p:spPr>
            <a:xfrm>
              <a:off x="5451400" y="4193625"/>
              <a:ext cx="53675" cy="78200"/>
            </a:xfrm>
            <a:custGeom>
              <a:rect b="b" l="l" r="r" t="t"/>
              <a:pathLst>
                <a:path extrusionOk="0" h="3128" w="2147">
                  <a:moveTo>
                    <a:pt x="549" y="0"/>
                  </a:moveTo>
                  <a:cubicBezTo>
                    <a:pt x="92" y="1027"/>
                    <a:pt x="1" y="2488"/>
                    <a:pt x="1074" y="3127"/>
                  </a:cubicBezTo>
                  <a:cubicBezTo>
                    <a:pt x="1074" y="3127"/>
                    <a:pt x="2147" y="1758"/>
                    <a:pt x="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7"/>
            <p:cNvSpPr/>
            <p:nvPr/>
          </p:nvSpPr>
          <p:spPr>
            <a:xfrm>
              <a:off x="5467400" y="4177650"/>
              <a:ext cx="53650" cy="78200"/>
            </a:xfrm>
            <a:custGeom>
              <a:rect b="b" l="l" r="r" t="t"/>
              <a:pathLst>
                <a:path extrusionOk="0" h="3128" w="2146">
                  <a:moveTo>
                    <a:pt x="571" y="0"/>
                  </a:moveTo>
                  <a:cubicBezTo>
                    <a:pt x="114" y="1027"/>
                    <a:pt x="0" y="2465"/>
                    <a:pt x="1096" y="3127"/>
                  </a:cubicBezTo>
                  <a:cubicBezTo>
                    <a:pt x="1096" y="3127"/>
                    <a:pt x="2146" y="1735"/>
                    <a:pt x="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
            <p:cNvSpPr/>
            <p:nvPr/>
          </p:nvSpPr>
          <p:spPr>
            <a:xfrm>
              <a:off x="5393200" y="4247825"/>
              <a:ext cx="53675" cy="78200"/>
            </a:xfrm>
            <a:custGeom>
              <a:rect b="b" l="l" r="r" t="t"/>
              <a:pathLst>
                <a:path extrusionOk="0" h="3128" w="2147">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7"/>
            <p:cNvSpPr/>
            <p:nvPr/>
          </p:nvSpPr>
          <p:spPr>
            <a:xfrm>
              <a:off x="5358975" y="4511250"/>
              <a:ext cx="61075" cy="49875"/>
            </a:xfrm>
            <a:custGeom>
              <a:rect b="b" l="l" r="r" t="t"/>
              <a:pathLst>
                <a:path extrusionOk="0" h="1995" w="2443">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7"/>
            <p:cNvSpPr/>
            <p:nvPr/>
          </p:nvSpPr>
          <p:spPr>
            <a:xfrm>
              <a:off x="5316750" y="4419825"/>
              <a:ext cx="68500" cy="40600"/>
            </a:xfrm>
            <a:custGeom>
              <a:rect b="b" l="l" r="r" t="t"/>
              <a:pathLst>
                <a:path extrusionOk="0" h="1624" w="274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7"/>
            <p:cNvSpPr/>
            <p:nvPr/>
          </p:nvSpPr>
          <p:spPr>
            <a:xfrm>
              <a:off x="5328725" y="4470000"/>
              <a:ext cx="78775" cy="29375"/>
            </a:xfrm>
            <a:custGeom>
              <a:rect b="b" l="l" r="r" t="t"/>
              <a:pathLst>
                <a:path extrusionOk="0" h="1175" w="3151">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7"/>
            <p:cNvSpPr/>
            <p:nvPr/>
          </p:nvSpPr>
          <p:spPr>
            <a:xfrm>
              <a:off x="5310475" y="4395400"/>
              <a:ext cx="78775" cy="29275"/>
            </a:xfrm>
            <a:custGeom>
              <a:rect b="b" l="l" r="r" t="t"/>
              <a:pathLst>
                <a:path extrusionOk="0" h="1171" w="3151">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7"/>
            <p:cNvSpPr/>
            <p:nvPr/>
          </p:nvSpPr>
          <p:spPr>
            <a:xfrm>
              <a:off x="5325300" y="4495100"/>
              <a:ext cx="79350" cy="29375"/>
            </a:xfrm>
            <a:custGeom>
              <a:rect b="b" l="l" r="r" t="t"/>
              <a:pathLst>
                <a:path extrusionOk="0" h="1175" w="3174">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7"/>
            <p:cNvSpPr/>
            <p:nvPr/>
          </p:nvSpPr>
          <p:spPr>
            <a:xfrm>
              <a:off x="5327575" y="4367925"/>
              <a:ext cx="74225" cy="36175"/>
            </a:xfrm>
            <a:custGeom>
              <a:rect b="b" l="l" r="r" t="t"/>
              <a:pathLst>
                <a:path extrusionOk="0" h="1447" w="2969">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7"/>
            <p:cNvSpPr/>
            <p:nvPr/>
          </p:nvSpPr>
          <p:spPr>
            <a:xfrm>
              <a:off x="5315025" y="4435825"/>
              <a:ext cx="73650" cy="36175"/>
            </a:xfrm>
            <a:custGeom>
              <a:rect b="b" l="l" r="r" t="t"/>
              <a:pathLst>
                <a:path extrusionOk="0" h="1447" w="2946">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7"/>
            <p:cNvSpPr/>
            <p:nvPr/>
          </p:nvSpPr>
          <p:spPr>
            <a:xfrm>
              <a:off x="5402900" y="4657325"/>
              <a:ext cx="61100" cy="49900"/>
            </a:xfrm>
            <a:custGeom>
              <a:rect b="b" l="l" r="r" t="t"/>
              <a:pathLst>
                <a:path extrusionOk="0" h="1996" w="2444">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7"/>
            <p:cNvSpPr/>
            <p:nvPr/>
          </p:nvSpPr>
          <p:spPr>
            <a:xfrm>
              <a:off x="5344700" y="4583025"/>
              <a:ext cx="69075" cy="40600"/>
            </a:xfrm>
            <a:custGeom>
              <a:rect b="b" l="l" r="r" t="t"/>
              <a:pathLst>
                <a:path extrusionOk="0" h="1624" w="2763">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7"/>
            <p:cNvSpPr/>
            <p:nvPr/>
          </p:nvSpPr>
          <p:spPr>
            <a:xfrm>
              <a:off x="5356675" y="4633200"/>
              <a:ext cx="79350" cy="29375"/>
            </a:xfrm>
            <a:custGeom>
              <a:rect b="b" l="l" r="r" t="t"/>
              <a:pathLst>
                <a:path extrusionOk="0" h="1175" w="3174">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7"/>
            <p:cNvSpPr/>
            <p:nvPr/>
          </p:nvSpPr>
          <p:spPr>
            <a:xfrm>
              <a:off x="5338425" y="4558600"/>
              <a:ext cx="79350" cy="29275"/>
            </a:xfrm>
            <a:custGeom>
              <a:rect b="b" l="l" r="r" t="t"/>
              <a:pathLst>
                <a:path extrusionOk="0" h="1171" w="3174">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7"/>
            <p:cNvSpPr/>
            <p:nvPr/>
          </p:nvSpPr>
          <p:spPr>
            <a:xfrm>
              <a:off x="5359550" y="4648600"/>
              <a:ext cx="79325" cy="29375"/>
            </a:xfrm>
            <a:custGeom>
              <a:rect b="b" l="l" r="r" t="t"/>
              <a:pathLst>
                <a:path extrusionOk="0" h="1175" w="3173">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7"/>
            <p:cNvSpPr/>
            <p:nvPr/>
          </p:nvSpPr>
          <p:spPr>
            <a:xfrm>
              <a:off x="5356125" y="4531500"/>
              <a:ext cx="73625" cy="35800"/>
            </a:xfrm>
            <a:custGeom>
              <a:rect b="b" l="l" r="r" t="t"/>
              <a:pathLst>
                <a:path extrusionOk="0" h="1432" w="2945">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7"/>
            <p:cNvSpPr/>
            <p:nvPr/>
          </p:nvSpPr>
          <p:spPr>
            <a:xfrm>
              <a:off x="5343575" y="4599025"/>
              <a:ext cx="73625" cy="36175"/>
            </a:xfrm>
            <a:custGeom>
              <a:rect b="b" l="l" r="r" t="t"/>
              <a:pathLst>
                <a:path extrusionOk="0" h="1447" w="2945">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7"/>
            <p:cNvSpPr/>
            <p:nvPr/>
          </p:nvSpPr>
          <p:spPr>
            <a:xfrm>
              <a:off x="5529600" y="4668375"/>
              <a:ext cx="56500" cy="79350"/>
            </a:xfrm>
            <a:custGeom>
              <a:rect b="b" l="l" r="r" t="t"/>
              <a:pathLst>
                <a:path extrusionOk="0" h="3174" w="2260">
                  <a:moveTo>
                    <a:pt x="1370" y="1"/>
                  </a:moveTo>
                  <a:cubicBezTo>
                    <a:pt x="1369" y="1"/>
                    <a:pt x="0" y="1074"/>
                    <a:pt x="1073" y="3174"/>
                  </a:cubicBezTo>
                  <a:cubicBezTo>
                    <a:pt x="1780" y="2283"/>
                    <a:pt x="2260" y="914"/>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7"/>
            <p:cNvSpPr/>
            <p:nvPr/>
          </p:nvSpPr>
          <p:spPr>
            <a:xfrm>
              <a:off x="5436575" y="4630725"/>
              <a:ext cx="56525" cy="77050"/>
            </a:xfrm>
            <a:custGeom>
              <a:rect b="b" l="l" r="r" t="t"/>
              <a:pathLst>
                <a:path extrusionOk="0" h="3082" w="2261">
                  <a:moveTo>
                    <a:pt x="1530" y="1"/>
                  </a:moveTo>
                  <a:cubicBezTo>
                    <a:pt x="1530" y="1"/>
                    <a:pt x="1" y="822"/>
                    <a:pt x="731" y="3082"/>
                  </a:cubicBezTo>
                  <a:cubicBezTo>
                    <a:pt x="1575" y="2329"/>
                    <a:pt x="2260" y="1050"/>
                    <a:pt x="15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7"/>
            <p:cNvSpPr/>
            <p:nvPr/>
          </p:nvSpPr>
          <p:spPr>
            <a:xfrm>
              <a:off x="5482225" y="4657550"/>
              <a:ext cx="56525" cy="59925"/>
            </a:xfrm>
            <a:custGeom>
              <a:rect b="b" l="l" r="r" t="t"/>
              <a:pathLst>
                <a:path extrusionOk="0" h="2397" w="2261">
                  <a:moveTo>
                    <a:pt x="2055" y="0"/>
                  </a:moveTo>
                  <a:cubicBezTo>
                    <a:pt x="2055" y="0"/>
                    <a:pt x="320" y="69"/>
                    <a:pt x="1" y="2397"/>
                  </a:cubicBezTo>
                  <a:cubicBezTo>
                    <a:pt x="1096" y="2100"/>
                    <a:pt x="2260" y="1233"/>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7"/>
            <p:cNvSpPr/>
            <p:nvPr/>
          </p:nvSpPr>
          <p:spPr>
            <a:xfrm>
              <a:off x="5416025" y="4618175"/>
              <a:ext cx="56525" cy="60500"/>
            </a:xfrm>
            <a:custGeom>
              <a:rect b="b" l="l" r="r" t="t"/>
              <a:pathLst>
                <a:path extrusionOk="0" h="2420" w="2261">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7"/>
            <p:cNvSpPr/>
            <p:nvPr/>
          </p:nvSpPr>
          <p:spPr>
            <a:xfrm>
              <a:off x="5498200" y="4676950"/>
              <a:ext cx="56525" cy="60500"/>
            </a:xfrm>
            <a:custGeom>
              <a:rect b="b" l="l" r="r" t="t"/>
              <a:pathLst>
                <a:path extrusionOk="0" h="2420" w="2261">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
            <p:cNvSpPr/>
            <p:nvPr/>
          </p:nvSpPr>
          <p:spPr>
            <a:xfrm>
              <a:off x="5397775" y="4601250"/>
              <a:ext cx="72500" cy="37050"/>
            </a:xfrm>
            <a:custGeom>
              <a:rect b="b" l="l" r="r" t="t"/>
              <a:pathLst>
                <a:path extrusionOk="0" h="1482" w="290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7"/>
            <p:cNvSpPr/>
            <p:nvPr/>
          </p:nvSpPr>
          <p:spPr>
            <a:xfrm>
              <a:off x="5437725" y="4657550"/>
              <a:ext cx="72475" cy="36675"/>
            </a:xfrm>
            <a:custGeom>
              <a:rect b="b" l="l" r="r" t="t"/>
              <a:pathLst>
                <a:path extrusionOk="0" h="1467" w="2899">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7"/>
            <p:cNvSpPr/>
            <p:nvPr/>
          </p:nvSpPr>
          <p:spPr>
            <a:xfrm>
              <a:off x="5672250" y="4768250"/>
              <a:ext cx="56525" cy="79350"/>
            </a:xfrm>
            <a:custGeom>
              <a:rect b="b" l="l" r="r" t="t"/>
              <a:pathLst>
                <a:path extrusionOk="0" h="3174" w="2261">
                  <a:moveTo>
                    <a:pt x="1370" y="0"/>
                  </a:moveTo>
                  <a:cubicBezTo>
                    <a:pt x="1370" y="1"/>
                    <a:pt x="0" y="1073"/>
                    <a:pt x="1096" y="3173"/>
                  </a:cubicBezTo>
                  <a:cubicBezTo>
                    <a:pt x="1804" y="2283"/>
                    <a:pt x="2260" y="913"/>
                    <a:pt x="13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7"/>
            <p:cNvSpPr/>
            <p:nvPr/>
          </p:nvSpPr>
          <p:spPr>
            <a:xfrm>
              <a:off x="5579225" y="4730575"/>
              <a:ext cx="56525" cy="77075"/>
            </a:xfrm>
            <a:custGeom>
              <a:rect b="b" l="l" r="r" t="t"/>
              <a:pathLst>
                <a:path extrusionOk="0" h="3083" w="2261">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7"/>
            <p:cNvSpPr/>
            <p:nvPr/>
          </p:nvSpPr>
          <p:spPr>
            <a:xfrm>
              <a:off x="5625450" y="4756825"/>
              <a:ext cx="56525" cy="60525"/>
            </a:xfrm>
            <a:custGeom>
              <a:rect b="b" l="l" r="r" t="t"/>
              <a:pathLst>
                <a:path extrusionOk="0" h="2421" w="2261">
                  <a:moveTo>
                    <a:pt x="2055" y="1"/>
                  </a:moveTo>
                  <a:cubicBezTo>
                    <a:pt x="2055" y="1"/>
                    <a:pt x="320" y="92"/>
                    <a:pt x="1" y="2420"/>
                  </a:cubicBezTo>
                  <a:cubicBezTo>
                    <a:pt x="1096" y="2124"/>
                    <a:pt x="2260" y="1256"/>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7"/>
            <p:cNvSpPr/>
            <p:nvPr/>
          </p:nvSpPr>
          <p:spPr>
            <a:xfrm>
              <a:off x="5559250" y="4718025"/>
              <a:ext cx="55950" cy="60525"/>
            </a:xfrm>
            <a:custGeom>
              <a:rect b="b" l="l" r="r" t="t"/>
              <a:pathLst>
                <a:path extrusionOk="0" h="2421" w="2238">
                  <a:moveTo>
                    <a:pt x="2055" y="1"/>
                  </a:moveTo>
                  <a:cubicBezTo>
                    <a:pt x="2055" y="1"/>
                    <a:pt x="321" y="92"/>
                    <a:pt x="1" y="2420"/>
                  </a:cubicBezTo>
                  <a:cubicBezTo>
                    <a:pt x="1074" y="2124"/>
                    <a:pt x="2238" y="1256"/>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7"/>
            <p:cNvSpPr/>
            <p:nvPr/>
          </p:nvSpPr>
          <p:spPr>
            <a:xfrm>
              <a:off x="5641425" y="4776800"/>
              <a:ext cx="56525" cy="60525"/>
            </a:xfrm>
            <a:custGeom>
              <a:rect b="b" l="l" r="r" t="t"/>
              <a:pathLst>
                <a:path extrusionOk="0" h="2421" w="2261">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7"/>
            <p:cNvSpPr/>
            <p:nvPr/>
          </p:nvSpPr>
          <p:spPr>
            <a:xfrm>
              <a:off x="5541000" y="4701125"/>
              <a:ext cx="71925" cy="37000"/>
            </a:xfrm>
            <a:custGeom>
              <a:rect b="b" l="l" r="r" t="t"/>
              <a:pathLst>
                <a:path extrusionOk="0" h="1480" w="2877">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7"/>
            <p:cNvSpPr/>
            <p:nvPr/>
          </p:nvSpPr>
          <p:spPr>
            <a:xfrm>
              <a:off x="5580950" y="4757400"/>
              <a:ext cx="71925" cy="36700"/>
            </a:xfrm>
            <a:custGeom>
              <a:rect b="b" l="l" r="r" t="t"/>
              <a:pathLst>
                <a:path extrusionOk="0" h="1468" w="2877">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7"/>
            <p:cNvSpPr/>
            <p:nvPr/>
          </p:nvSpPr>
          <p:spPr>
            <a:xfrm>
              <a:off x="5815475" y="4872100"/>
              <a:ext cx="56525" cy="78775"/>
            </a:xfrm>
            <a:custGeom>
              <a:rect b="b" l="l" r="r" t="t"/>
              <a:pathLst>
                <a:path extrusionOk="0" h="3151" w="2261">
                  <a:moveTo>
                    <a:pt x="1370" y="1"/>
                  </a:moveTo>
                  <a:cubicBezTo>
                    <a:pt x="1370" y="1"/>
                    <a:pt x="1" y="1051"/>
                    <a:pt x="1096" y="3150"/>
                  </a:cubicBezTo>
                  <a:cubicBezTo>
                    <a:pt x="1804" y="2283"/>
                    <a:pt x="2260" y="914"/>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7"/>
            <p:cNvSpPr/>
            <p:nvPr/>
          </p:nvSpPr>
          <p:spPr>
            <a:xfrm>
              <a:off x="5722475" y="4834450"/>
              <a:ext cx="56500" cy="76475"/>
            </a:xfrm>
            <a:custGeom>
              <a:rect b="b" l="l" r="r" t="t"/>
              <a:pathLst>
                <a:path extrusionOk="0" h="3059" w="2260">
                  <a:moveTo>
                    <a:pt x="1529" y="0"/>
                  </a:moveTo>
                  <a:cubicBezTo>
                    <a:pt x="1529" y="0"/>
                    <a:pt x="0" y="822"/>
                    <a:pt x="730" y="3059"/>
                  </a:cubicBezTo>
                  <a:cubicBezTo>
                    <a:pt x="1575" y="2328"/>
                    <a:pt x="2260" y="1050"/>
                    <a:pt x="15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7"/>
            <p:cNvSpPr/>
            <p:nvPr/>
          </p:nvSpPr>
          <p:spPr>
            <a:xfrm>
              <a:off x="5768675" y="4860700"/>
              <a:ext cx="56525" cy="60500"/>
            </a:xfrm>
            <a:custGeom>
              <a:rect b="b" l="l" r="r" t="t"/>
              <a:pathLst>
                <a:path extrusionOk="0" h="2420" w="2261">
                  <a:moveTo>
                    <a:pt x="2055" y="0"/>
                  </a:moveTo>
                  <a:cubicBezTo>
                    <a:pt x="2055" y="0"/>
                    <a:pt x="320" y="92"/>
                    <a:pt x="1" y="2420"/>
                  </a:cubicBezTo>
                  <a:cubicBezTo>
                    <a:pt x="1074" y="2123"/>
                    <a:pt x="2261" y="1255"/>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
            <p:cNvSpPr/>
            <p:nvPr/>
          </p:nvSpPr>
          <p:spPr>
            <a:xfrm>
              <a:off x="5702500" y="4821875"/>
              <a:ext cx="55925" cy="60525"/>
            </a:xfrm>
            <a:custGeom>
              <a:rect b="b" l="l" r="r" t="t"/>
              <a:pathLst>
                <a:path extrusionOk="0" h="2421" w="2237">
                  <a:moveTo>
                    <a:pt x="2032" y="1"/>
                  </a:moveTo>
                  <a:cubicBezTo>
                    <a:pt x="2031" y="1"/>
                    <a:pt x="320" y="70"/>
                    <a:pt x="0" y="2420"/>
                  </a:cubicBezTo>
                  <a:cubicBezTo>
                    <a:pt x="1073" y="2101"/>
                    <a:pt x="2237" y="1256"/>
                    <a:pt x="20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7"/>
            <p:cNvSpPr/>
            <p:nvPr/>
          </p:nvSpPr>
          <p:spPr>
            <a:xfrm>
              <a:off x="5784650" y="4880650"/>
              <a:ext cx="56525" cy="60525"/>
            </a:xfrm>
            <a:custGeom>
              <a:rect b="b" l="l" r="r" t="t"/>
              <a:pathLst>
                <a:path extrusionOk="0" h="2421" w="2261">
                  <a:moveTo>
                    <a:pt x="2055" y="1"/>
                  </a:moveTo>
                  <a:cubicBezTo>
                    <a:pt x="2055" y="1"/>
                    <a:pt x="321" y="70"/>
                    <a:pt x="1" y="2420"/>
                  </a:cubicBezTo>
                  <a:cubicBezTo>
                    <a:pt x="1097" y="2101"/>
                    <a:pt x="2261" y="1234"/>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7"/>
            <p:cNvSpPr/>
            <p:nvPr/>
          </p:nvSpPr>
          <p:spPr>
            <a:xfrm>
              <a:off x="5684225" y="4804925"/>
              <a:ext cx="71925" cy="36525"/>
            </a:xfrm>
            <a:custGeom>
              <a:rect b="b" l="l" r="r" t="t"/>
              <a:pathLst>
                <a:path extrusionOk="0" h="1461" w="2877">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
            <p:cNvSpPr/>
            <p:nvPr/>
          </p:nvSpPr>
          <p:spPr>
            <a:xfrm>
              <a:off x="5724175" y="4860900"/>
              <a:ext cx="71925" cy="37050"/>
            </a:xfrm>
            <a:custGeom>
              <a:rect b="b" l="l" r="r" t="t"/>
              <a:pathLst>
                <a:path extrusionOk="0" h="1482" w="2877">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7"/>
            <p:cNvSpPr/>
            <p:nvPr/>
          </p:nvSpPr>
          <p:spPr>
            <a:xfrm>
              <a:off x="5700200" y="4092050"/>
              <a:ext cx="54250" cy="72500"/>
            </a:xfrm>
            <a:custGeom>
              <a:rect b="b" l="l" r="r" t="t"/>
              <a:pathLst>
                <a:path extrusionOk="0" h="2900" w="217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7"/>
            <p:cNvSpPr/>
            <p:nvPr/>
          </p:nvSpPr>
          <p:spPr>
            <a:xfrm>
              <a:off x="5804625" y="4077775"/>
              <a:ext cx="52525" cy="77075"/>
            </a:xfrm>
            <a:custGeom>
              <a:rect b="b" l="l" r="r" t="t"/>
              <a:pathLst>
                <a:path extrusionOk="0" h="3083" w="2101">
                  <a:moveTo>
                    <a:pt x="366" y="1"/>
                  </a:moveTo>
                  <a:cubicBezTo>
                    <a:pt x="1" y="1074"/>
                    <a:pt x="1" y="2512"/>
                    <a:pt x="1142" y="3082"/>
                  </a:cubicBezTo>
                  <a:cubicBezTo>
                    <a:pt x="1142" y="3082"/>
                    <a:pt x="2101" y="1621"/>
                    <a:pt x="3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
            <p:cNvSpPr/>
            <p:nvPr/>
          </p:nvSpPr>
          <p:spPr>
            <a:xfrm>
              <a:off x="5887375" y="4151975"/>
              <a:ext cx="52525" cy="76475"/>
            </a:xfrm>
            <a:custGeom>
              <a:rect b="b" l="l" r="r" t="t"/>
              <a:pathLst>
                <a:path extrusionOk="0" h="3059" w="2101">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7"/>
            <p:cNvSpPr/>
            <p:nvPr/>
          </p:nvSpPr>
          <p:spPr>
            <a:xfrm>
              <a:off x="5749275" y="4082350"/>
              <a:ext cx="56525" cy="77625"/>
            </a:xfrm>
            <a:custGeom>
              <a:rect b="b" l="l" r="r" t="t"/>
              <a:pathLst>
                <a:path extrusionOk="0" h="3105" w="2261">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7"/>
            <p:cNvSpPr/>
            <p:nvPr/>
          </p:nvSpPr>
          <p:spPr>
            <a:xfrm>
              <a:off x="5826325" y="4084625"/>
              <a:ext cx="56500" cy="77625"/>
            </a:xfrm>
            <a:custGeom>
              <a:rect b="b" l="l" r="r" t="t"/>
              <a:pathLst>
                <a:path extrusionOk="0" h="3105" w="226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7"/>
            <p:cNvSpPr/>
            <p:nvPr/>
          </p:nvSpPr>
          <p:spPr>
            <a:xfrm>
              <a:off x="5725875" y="4073225"/>
              <a:ext cx="56525" cy="77050"/>
            </a:xfrm>
            <a:custGeom>
              <a:rect b="b" l="l" r="r" t="t"/>
              <a:pathLst>
                <a:path extrusionOk="0" h="3082" w="2261">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7"/>
            <p:cNvSpPr/>
            <p:nvPr/>
          </p:nvSpPr>
          <p:spPr>
            <a:xfrm>
              <a:off x="5843425" y="4112600"/>
              <a:ext cx="54250" cy="63925"/>
            </a:xfrm>
            <a:custGeom>
              <a:rect b="b" l="l" r="r" t="t"/>
              <a:pathLst>
                <a:path extrusionOk="0" h="2557" w="217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7"/>
            <p:cNvSpPr/>
            <p:nvPr/>
          </p:nvSpPr>
          <p:spPr>
            <a:xfrm>
              <a:off x="5852000" y="4139975"/>
              <a:ext cx="54225" cy="63375"/>
            </a:xfrm>
            <a:custGeom>
              <a:rect b="b" l="l" r="r" t="t"/>
              <a:pathLst>
                <a:path extrusionOk="0" h="2535" w="2169">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7"/>
            <p:cNvSpPr/>
            <p:nvPr/>
          </p:nvSpPr>
          <p:spPr>
            <a:xfrm>
              <a:off x="5781250" y="4082925"/>
              <a:ext cx="54225" cy="63350"/>
            </a:xfrm>
            <a:custGeom>
              <a:rect b="b" l="l" r="r" t="t"/>
              <a:pathLst>
                <a:path extrusionOk="0" h="2534" w="2169">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
            <p:cNvSpPr/>
            <p:nvPr/>
          </p:nvSpPr>
          <p:spPr>
            <a:xfrm>
              <a:off x="5877100" y="4185050"/>
              <a:ext cx="57675" cy="56075"/>
            </a:xfrm>
            <a:custGeom>
              <a:rect b="b" l="l" r="r" t="t"/>
              <a:pathLst>
                <a:path extrusionOk="0" h="2243" w="2307">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7"/>
            <p:cNvSpPr/>
            <p:nvPr/>
          </p:nvSpPr>
          <p:spPr>
            <a:xfrm>
              <a:off x="5972975" y="4132575"/>
              <a:ext cx="54800" cy="63925"/>
            </a:xfrm>
            <a:custGeom>
              <a:rect b="b" l="l" r="r" t="t"/>
              <a:pathLst>
                <a:path extrusionOk="0" h="2557" w="2192">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7"/>
            <p:cNvSpPr/>
            <p:nvPr/>
          </p:nvSpPr>
          <p:spPr>
            <a:xfrm>
              <a:off x="5933600" y="4146825"/>
              <a:ext cx="53650" cy="78200"/>
            </a:xfrm>
            <a:custGeom>
              <a:rect b="b" l="l" r="r" t="t"/>
              <a:pathLst>
                <a:path extrusionOk="0" h="3128" w="2146">
                  <a:moveTo>
                    <a:pt x="548" y="1"/>
                  </a:moveTo>
                  <a:cubicBezTo>
                    <a:pt x="92" y="1051"/>
                    <a:pt x="0" y="2489"/>
                    <a:pt x="1096" y="3128"/>
                  </a:cubicBezTo>
                  <a:cubicBezTo>
                    <a:pt x="1096" y="3128"/>
                    <a:pt x="2146" y="1758"/>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
            <p:cNvSpPr/>
            <p:nvPr/>
          </p:nvSpPr>
          <p:spPr>
            <a:xfrm>
              <a:off x="6006075" y="4121150"/>
              <a:ext cx="53650" cy="78200"/>
            </a:xfrm>
            <a:custGeom>
              <a:rect b="b" l="l" r="r" t="t"/>
              <a:pathLst>
                <a:path extrusionOk="0" h="3128" w="2146">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7"/>
            <p:cNvSpPr/>
            <p:nvPr/>
          </p:nvSpPr>
          <p:spPr>
            <a:xfrm>
              <a:off x="5908500" y="4146825"/>
              <a:ext cx="53075" cy="78200"/>
            </a:xfrm>
            <a:custGeom>
              <a:rect b="b" l="l" r="r" t="t"/>
              <a:pathLst>
                <a:path extrusionOk="0" h="3128" w="2123">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7"/>
            <p:cNvSpPr/>
            <p:nvPr/>
          </p:nvSpPr>
          <p:spPr>
            <a:xfrm>
              <a:off x="6024900" y="4134275"/>
              <a:ext cx="55950" cy="75925"/>
            </a:xfrm>
            <a:custGeom>
              <a:rect b="b" l="l" r="r" t="t"/>
              <a:pathLst>
                <a:path extrusionOk="0" h="3037" w="2238">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7"/>
            <p:cNvSpPr/>
            <p:nvPr/>
          </p:nvSpPr>
          <p:spPr>
            <a:xfrm>
              <a:off x="5950725" y="4136000"/>
              <a:ext cx="56500" cy="76475"/>
            </a:xfrm>
            <a:custGeom>
              <a:rect b="b" l="l" r="r" t="t"/>
              <a:pathLst>
                <a:path extrusionOk="0" h="3059" w="226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7"/>
            <p:cNvSpPr/>
            <p:nvPr/>
          </p:nvSpPr>
          <p:spPr>
            <a:xfrm>
              <a:off x="6025475" y="4142825"/>
              <a:ext cx="57650" cy="56075"/>
            </a:xfrm>
            <a:custGeom>
              <a:rect b="b" l="l" r="r" t="t"/>
              <a:pathLst>
                <a:path extrusionOk="0" h="2243" w="2306">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7"/>
            <p:cNvSpPr/>
            <p:nvPr/>
          </p:nvSpPr>
          <p:spPr>
            <a:xfrm>
              <a:off x="6121325" y="4090325"/>
              <a:ext cx="54825" cy="63950"/>
            </a:xfrm>
            <a:custGeom>
              <a:rect b="b" l="l" r="r" t="t"/>
              <a:pathLst>
                <a:path extrusionOk="0" h="2558" w="2193">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7"/>
            <p:cNvSpPr/>
            <p:nvPr/>
          </p:nvSpPr>
          <p:spPr>
            <a:xfrm>
              <a:off x="6082525" y="4104600"/>
              <a:ext cx="53675" cy="78200"/>
            </a:xfrm>
            <a:custGeom>
              <a:rect b="b" l="l" r="r" t="t"/>
              <a:pathLst>
                <a:path extrusionOk="0" h="3128" w="2147">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7"/>
            <p:cNvSpPr/>
            <p:nvPr/>
          </p:nvSpPr>
          <p:spPr>
            <a:xfrm>
              <a:off x="6154425" y="4078925"/>
              <a:ext cx="53675" cy="78200"/>
            </a:xfrm>
            <a:custGeom>
              <a:rect b="b" l="l" r="r" t="t"/>
              <a:pathLst>
                <a:path extrusionOk="0" h="3128" w="2147">
                  <a:moveTo>
                    <a:pt x="549" y="0"/>
                  </a:moveTo>
                  <a:cubicBezTo>
                    <a:pt x="92" y="1028"/>
                    <a:pt x="1" y="2466"/>
                    <a:pt x="1096" y="3128"/>
                  </a:cubicBezTo>
                  <a:cubicBezTo>
                    <a:pt x="1096" y="3128"/>
                    <a:pt x="2146" y="1735"/>
                    <a:pt x="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7"/>
            <p:cNvSpPr/>
            <p:nvPr/>
          </p:nvSpPr>
          <p:spPr>
            <a:xfrm>
              <a:off x="6056850" y="4104600"/>
              <a:ext cx="53675" cy="78200"/>
            </a:xfrm>
            <a:custGeom>
              <a:rect b="b" l="l" r="r" t="t"/>
              <a:pathLst>
                <a:path extrusionOk="0" h="3128" w="2147">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
            <p:cNvSpPr/>
            <p:nvPr/>
          </p:nvSpPr>
          <p:spPr>
            <a:xfrm>
              <a:off x="6173275" y="4092050"/>
              <a:ext cx="56500" cy="75925"/>
            </a:xfrm>
            <a:custGeom>
              <a:rect b="b" l="l" r="r" t="t"/>
              <a:pathLst>
                <a:path extrusionOk="0" h="3037" w="226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7"/>
            <p:cNvSpPr/>
            <p:nvPr/>
          </p:nvSpPr>
          <p:spPr>
            <a:xfrm>
              <a:off x="6177250" y="4061800"/>
              <a:ext cx="56525" cy="75925"/>
            </a:xfrm>
            <a:custGeom>
              <a:rect b="b" l="l" r="r" t="t"/>
              <a:pathLst>
                <a:path extrusionOk="0" h="3037" w="2261">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7"/>
            <p:cNvSpPr/>
            <p:nvPr/>
          </p:nvSpPr>
          <p:spPr>
            <a:xfrm>
              <a:off x="6104775" y="4086350"/>
              <a:ext cx="56525" cy="76475"/>
            </a:xfrm>
            <a:custGeom>
              <a:rect b="b" l="l" r="r" t="t"/>
              <a:pathLst>
                <a:path extrusionOk="0" h="3059" w="2261">
                  <a:moveTo>
                    <a:pt x="1553" y="0"/>
                  </a:moveTo>
                  <a:cubicBezTo>
                    <a:pt x="686" y="753"/>
                    <a:pt x="1" y="2009"/>
                    <a:pt x="709" y="3059"/>
                  </a:cubicBezTo>
                  <a:cubicBezTo>
                    <a:pt x="709" y="3059"/>
                    <a:pt x="2261" y="2260"/>
                    <a:pt x="15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
            <p:cNvSpPr/>
            <p:nvPr/>
          </p:nvSpPr>
          <p:spPr>
            <a:xfrm>
              <a:off x="6174975" y="4041275"/>
              <a:ext cx="57650" cy="56050"/>
            </a:xfrm>
            <a:custGeom>
              <a:rect b="b" l="l" r="r" t="t"/>
              <a:pathLst>
                <a:path extrusionOk="0" h="2242" w="2306">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7"/>
            <p:cNvSpPr/>
            <p:nvPr/>
          </p:nvSpPr>
          <p:spPr>
            <a:xfrm>
              <a:off x="6270850" y="3988200"/>
              <a:ext cx="54800" cy="64500"/>
            </a:xfrm>
            <a:custGeom>
              <a:rect b="b" l="l" r="r" t="t"/>
              <a:pathLst>
                <a:path extrusionOk="0" h="2580" w="2192">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7"/>
            <p:cNvSpPr/>
            <p:nvPr/>
          </p:nvSpPr>
          <p:spPr>
            <a:xfrm>
              <a:off x="6231475" y="4003025"/>
              <a:ext cx="53650" cy="78200"/>
            </a:xfrm>
            <a:custGeom>
              <a:rect b="b" l="l" r="r" t="t"/>
              <a:pathLst>
                <a:path extrusionOk="0" h="3128" w="2146">
                  <a:moveTo>
                    <a:pt x="548" y="1"/>
                  </a:moveTo>
                  <a:cubicBezTo>
                    <a:pt x="91" y="1051"/>
                    <a:pt x="0" y="2489"/>
                    <a:pt x="1096" y="3128"/>
                  </a:cubicBezTo>
                  <a:cubicBezTo>
                    <a:pt x="1096" y="3128"/>
                    <a:pt x="2146" y="1758"/>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7"/>
            <p:cNvSpPr/>
            <p:nvPr/>
          </p:nvSpPr>
          <p:spPr>
            <a:xfrm>
              <a:off x="6303950" y="3977350"/>
              <a:ext cx="53650" cy="78200"/>
            </a:xfrm>
            <a:custGeom>
              <a:rect b="b" l="l" r="r" t="t"/>
              <a:pathLst>
                <a:path extrusionOk="0" h="3128" w="2146">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7"/>
            <p:cNvSpPr/>
            <p:nvPr/>
          </p:nvSpPr>
          <p:spPr>
            <a:xfrm>
              <a:off x="6206350" y="4003025"/>
              <a:ext cx="53675" cy="78200"/>
            </a:xfrm>
            <a:custGeom>
              <a:rect b="b" l="l" r="r" t="t"/>
              <a:pathLst>
                <a:path extrusionOk="0" h="3128" w="2147">
                  <a:moveTo>
                    <a:pt x="549" y="1"/>
                  </a:moveTo>
                  <a:cubicBezTo>
                    <a:pt x="92" y="1028"/>
                    <a:pt x="1" y="2466"/>
                    <a:pt x="1096" y="3128"/>
                  </a:cubicBezTo>
                  <a:cubicBezTo>
                    <a:pt x="1096" y="3128"/>
                    <a:pt x="2146" y="1735"/>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7"/>
            <p:cNvSpPr/>
            <p:nvPr/>
          </p:nvSpPr>
          <p:spPr>
            <a:xfrm>
              <a:off x="6322775" y="3990475"/>
              <a:ext cx="56500" cy="75925"/>
            </a:xfrm>
            <a:custGeom>
              <a:rect b="b" l="l" r="r" t="t"/>
              <a:pathLst>
                <a:path extrusionOk="0" h="3037" w="226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7"/>
            <p:cNvSpPr/>
            <p:nvPr/>
          </p:nvSpPr>
          <p:spPr>
            <a:xfrm>
              <a:off x="6253725" y="3984775"/>
              <a:ext cx="56525" cy="76475"/>
            </a:xfrm>
            <a:custGeom>
              <a:rect b="b" l="l" r="r" t="t"/>
              <a:pathLst>
                <a:path extrusionOk="0" h="3059" w="2261">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
            <p:cNvSpPr/>
            <p:nvPr/>
          </p:nvSpPr>
          <p:spPr>
            <a:xfrm>
              <a:off x="6305650" y="4021300"/>
              <a:ext cx="57650" cy="56050"/>
            </a:xfrm>
            <a:custGeom>
              <a:rect b="b" l="l" r="r" t="t"/>
              <a:pathLst>
                <a:path extrusionOk="0" h="2242" w="2306">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
            <p:cNvSpPr/>
            <p:nvPr/>
          </p:nvSpPr>
          <p:spPr>
            <a:xfrm>
              <a:off x="6401525" y="3968800"/>
              <a:ext cx="55375" cy="63925"/>
            </a:xfrm>
            <a:custGeom>
              <a:rect b="b" l="l" r="r" t="t"/>
              <a:pathLst>
                <a:path extrusionOk="0" h="2557" w="2215">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7"/>
            <p:cNvSpPr/>
            <p:nvPr/>
          </p:nvSpPr>
          <p:spPr>
            <a:xfrm>
              <a:off x="6362725" y="3983050"/>
              <a:ext cx="53650" cy="78200"/>
            </a:xfrm>
            <a:custGeom>
              <a:rect b="b" l="l" r="r" t="t"/>
              <a:pathLst>
                <a:path extrusionOk="0" h="3128" w="2146">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
            <p:cNvSpPr/>
            <p:nvPr/>
          </p:nvSpPr>
          <p:spPr>
            <a:xfrm>
              <a:off x="6434625" y="3957375"/>
              <a:ext cx="53650" cy="78200"/>
            </a:xfrm>
            <a:custGeom>
              <a:rect b="b" l="l" r="r" t="t"/>
              <a:pathLst>
                <a:path extrusionOk="0" h="3128" w="2146">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
            <p:cNvSpPr/>
            <p:nvPr/>
          </p:nvSpPr>
          <p:spPr>
            <a:xfrm>
              <a:off x="6337025" y="3983050"/>
              <a:ext cx="53675" cy="78200"/>
            </a:xfrm>
            <a:custGeom>
              <a:rect b="b" l="l" r="r" t="t"/>
              <a:pathLst>
                <a:path extrusionOk="0" h="3128" w="2147">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
            <p:cNvSpPr/>
            <p:nvPr/>
          </p:nvSpPr>
          <p:spPr>
            <a:xfrm>
              <a:off x="6453450" y="3970500"/>
              <a:ext cx="56500" cy="76500"/>
            </a:xfrm>
            <a:custGeom>
              <a:rect b="b" l="l" r="r" t="t"/>
              <a:pathLst>
                <a:path extrusionOk="0" h="3060" w="2260">
                  <a:moveTo>
                    <a:pt x="1552" y="1"/>
                  </a:moveTo>
                  <a:cubicBezTo>
                    <a:pt x="708" y="731"/>
                    <a:pt x="0" y="2009"/>
                    <a:pt x="731" y="3059"/>
                  </a:cubicBezTo>
                  <a:cubicBezTo>
                    <a:pt x="731" y="3059"/>
                    <a:pt x="2260" y="2260"/>
                    <a:pt x="15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7"/>
            <p:cNvSpPr/>
            <p:nvPr/>
          </p:nvSpPr>
          <p:spPr>
            <a:xfrm>
              <a:off x="6384975" y="3964800"/>
              <a:ext cx="56500" cy="76475"/>
            </a:xfrm>
            <a:custGeom>
              <a:rect b="b" l="l" r="r" t="t"/>
              <a:pathLst>
                <a:path extrusionOk="0" h="3059" w="2260">
                  <a:moveTo>
                    <a:pt x="1552" y="0"/>
                  </a:moveTo>
                  <a:cubicBezTo>
                    <a:pt x="708" y="754"/>
                    <a:pt x="0" y="2009"/>
                    <a:pt x="708" y="3059"/>
                  </a:cubicBezTo>
                  <a:cubicBezTo>
                    <a:pt x="708" y="3059"/>
                    <a:pt x="2260" y="2260"/>
                    <a:pt x="1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7"/>
            <p:cNvSpPr/>
            <p:nvPr/>
          </p:nvSpPr>
          <p:spPr>
            <a:xfrm>
              <a:off x="6463725" y="3985900"/>
              <a:ext cx="54800" cy="69650"/>
            </a:xfrm>
            <a:custGeom>
              <a:rect b="b" l="l" r="r" t="t"/>
              <a:pathLst>
                <a:path extrusionOk="0" h="2786" w="2192">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7"/>
            <p:cNvSpPr/>
            <p:nvPr/>
          </p:nvSpPr>
          <p:spPr>
            <a:xfrm>
              <a:off x="6566425" y="3962525"/>
              <a:ext cx="53100" cy="74775"/>
            </a:xfrm>
            <a:custGeom>
              <a:rect b="b" l="l" r="r" t="t"/>
              <a:pathLst>
                <a:path extrusionOk="0" h="2991" w="2124">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7"/>
            <p:cNvSpPr/>
            <p:nvPr/>
          </p:nvSpPr>
          <p:spPr>
            <a:xfrm>
              <a:off x="6513925" y="3969375"/>
              <a:ext cx="57100" cy="78750"/>
            </a:xfrm>
            <a:custGeom>
              <a:rect b="b" l="l" r="r" t="t"/>
              <a:pathLst>
                <a:path extrusionOk="0" h="3150" w="2284">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7"/>
            <p:cNvSpPr/>
            <p:nvPr/>
          </p:nvSpPr>
          <p:spPr>
            <a:xfrm>
              <a:off x="6590975" y="3964800"/>
              <a:ext cx="56500" cy="78775"/>
            </a:xfrm>
            <a:custGeom>
              <a:rect b="b" l="l" r="r" t="t"/>
              <a:pathLst>
                <a:path extrusionOk="0" h="3151" w="226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
            <p:cNvSpPr/>
            <p:nvPr/>
          </p:nvSpPr>
          <p:spPr>
            <a:xfrm>
              <a:off x="6492250" y="3970500"/>
              <a:ext cx="56525" cy="78775"/>
            </a:xfrm>
            <a:custGeom>
              <a:rect b="b" l="l" r="r" t="t"/>
              <a:pathLst>
                <a:path extrusionOk="0" h="3151" w="2261">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
            <p:cNvSpPr/>
            <p:nvPr/>
          </p:nvSpPr>
          <p:spPr>
            <a:xfrm>
              <a:off x="6608650" y="3989900"/>
              <a:ext cx="51950" cy="67375"/>
            </a:xfrm>
            <a:custGeom>
              <a:rect b="b" l="l" r="r" t="t"/>
              <a:pathLst>
                <a:path extrusionOk="0" h="2695" w="2078">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7"/>
            <p:cNvSpPr/>
            <p:nvPr/>
          </p:nvSpPr>
          <p:spPr>
            <a:xfrm>
              <a:off x="6544175" y="3965375"/>
              <a:ext cx="52525" cy="67350"/>
            </a:xfrm>
            <a:custGeom>
              <a:rect b="b" l="l" r="r" t="t"/>
              <a:pathLst>
                <a:path extrusionOk="0" h="2694" w="2101">
                  <a:moveTo>
                    <a:pt x="2055" y="0"/>
                  </a:moveTo>
                  <a:cubicBezTo>
                    <a:pt x="1028" y="457"/>
                    <a:pt x="0" y="1484"/>
                    <a:pt x="388" y="2694"/>
                  </a:cubicBezTo>
                  <a:cubicBezTo>
                    <a:pt x="388" y="2694"/>
                    <a:pt x="2100" y="2351"/>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7"/>
            <p:cNvSpPr/>
            <p:nvPr/>
          </p:nvSpPr>
          <p:spPr>
            <a:xfrm>
              <a:off x="6699375" y="3940250"/>
              <a:ext cx="54250" cy="69650"/>
            </a:xfrm>
            <a:custGeom>
              <a:rect b="b" l="l" r="r" t="t"/>
              <a:pathLst>
                <a:path extrusionOk="0" h="2786" w="2170">
                  <a:moveTo>
                    <a:pt x="92" y="1"/>
                  </a:moveTo>
                  <a:cubicBezTo>
                    <a:pt x="1" y="1119"/>
                    <a:pt x="389" y="2512"/>
                    <a:pt x="1622" y="2786"/>
                  </a:cubicBezTo>
                  <a:cubicBezTo>
                    <a:pt x="1622" y="2786"/>
                    <a:pt x="2169" y="1142"/>
                    <a:pt x="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7"/>
            <p:cNvSpPr/>
            <p:nvPr/>
          </p:nvSpPr>
          <p:spPr>
            <a:xfrm>
              <a:off x="6801525" y="3916300"/>
              <a:ext cx="53675" cy="74775"/>
            </a:xfrm>
            <a:custGeom>
              <a:rect b="b" l="l" r="r" t="t"/>
              <a:pathLst>
                <a:path extrusionOk="0" h="2991" w="2147">
                  <a:moveTo>
                    <a:pt x="297" y="0"/>
                  </a:moveTo>
                  <a:cubicBezTo>
                    <a:pt x="1" y="1096"/>
                    <a:pt x="160" y="2534"/>
                    <a:pt x="1347" y="2990"/>
                  </a:cubicBezTo>
                  <a:cubicBezTo>
                    <a:pt x="1347" y="2990"/>
                    <a:pt x="2146" y="1461"/>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7"/>
            <p:cNvSpPr/>
            <p:nvPr/>
          </p:nvSpPr>
          <p:spPr>
            <a:xfrm>
              <a:off x="6749600" y="3923725"/>
              <a:ext cx="56525" cy="78750"/>
            </a:xfrm>
            <a:custGeom>
              <a:rect b="b" l="l" r="r" t="t"/>
              <a:pathLst>
                <a:path extrusionOk="0" h="3150" w="2261">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7"/>
            <p:cNvSpPr/>
            <p:nvPr/>
          </p:nvSpPr>
          <p:spPr>
            <a:xfrm>
              <a:off x="6826075" y="3919150"/>
              <a:ext cx="57075" cy="78775"/>
            </a:xfrm>
            <a:custGeom>
              <a:rect b="b" l="l" r="r" t="t"/>
              <a:pathLst>
                <a:path extrusionOk="0" h="3151" w="2283">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7"/>
            <p:cNvSpPr/>
            <p:nvPr/>
          </p:nvSpPr>
          <p:spPr>
            <a:xfrm>
              <a:off x="6725625" y="3916300"/>
              <a:ext cx="56525" cy="78775"/>
            </a:xfrm>
            <a:custGeom>
              <a:rect b="b" l="l" r="r" t="t"/>
              <a:pathLst>
                <a:path extrusionOk="0" h="3151" w="2261">
                  <a:moveTo>
                    <a:pt x="1211" y="0"/>
                  </a:moveTo>
                  <a:cubicBezTo>
                    <a:pt x="480" y="868"/>
                    <a:pt x="1" y="2214"/>
                    <a:pt x="845" y="3150"/>
                  </a:cubicBezTo>
                  <a:cubicBezTo>
                    <a:pt x="845" y="3150"/>
                    <a:pt x="2261" y="2123"/>
                    <a:pt x="1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7"/>
            <p:cNvSpPr/>
            <p:nvPr/>
          </p:nvSpPr>
          <p:spPr>
            <a:xfrm>
              <a:off x="6844325" y="3943675"/>
              <a:ext cx="51950" cy="67375"/>
            </a:xfrm>
            <a:custGeom>
              <a:rect b="b" l="l" r="r" t="t"/>
              <a:pathLst>
                <a:path extrusionOk="0" h="2695" w="2078">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7"/>
            <p:cNvSpPr/>
            <p:nvPr/>
          </p:nvSpPr>
          <p:spPr>
            <a:xfrm>
              <a:off x="6779850" y="3919150"/>
              <a:ext cx="51950" cy="67350"/>
            </a:xfrm>
            <a:custGeom>
              <a:rect b="b" l="l" r="r" t="t"/>
              <a:pathLst>
                <a:path extrusionOk="0" h="2694" w="2078">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7"/>
            <p:cNvSpPr/>
            <p:nvPr/>
          </p:nvSpPr>
          <p:spPr>
            <a:xfrm>
              <a:off x="6851175" y="3947675"/>
              <a:ext cx="56525" cy="75925"/>
            </a:xfrm>
            <a:custGeom>
              <a:rect b="b" l="l" r="r" t="t"/>
              <a:pathLst>
                <a:path extrusionOk="0" h="3037" w="2261">
                  <a:moveTo>
                    <a:pt x="1575" y="1"/>
                  </a:moveTo>
                  <a:cubicBezTo>
                    <a:pt x="731" y="731"/>
                    <a:pt x="0" y="1986"/>
                    <a:pt x="708" y="3036"/>
                  </a:cubicBezTo>
                  <a:cubicBezTo>
                    <a:pt x="708" y="3036"/>
                    <a:pt x="2260" y="2260"/>
                    <a:pt x="1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
            <p:cNvSpPr/>
            <p:nvPr/>
          </p:nvSpPr>
          <p:spPr>
            <a:xfrm>
              <a:off x="6936200" y="4006450"/>
              <a:ext cx="54225" cy="71350"/>
            </a:xfrm>
            <a:custGeom>
              <a:rect b="b" l="l" r="r" t="t"/>
              <a:pathLst>
                <a:path extrusionOk="0" h="2854" w="2169">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7"/>
            <p:cNvSpPr/>
            <p:nvPr/>
          </p:nvSpPr>
          <p:spPr>
            <a:xfrm>
              <a:off x="6896250" y="3991050"/>
              <a:ext cx="61650" cy="49875"/>
            </a:xfrm>
            <a:custGeom>
              <a:rect b="b" l="l" r="r" t="t"/>
              <a:pathLst>
                <a:path extrusionOk="0" h="1995" w="2466">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7"/>
            <p:cNvSpPr/>
            <p:nvPr/>
          </p:nvSpPr>
          <p:spPr>
            <a:xfrm>
              <a:off x="6953900" y="4041825"/>
              <a:ext cx="61650" cy="49900"/>
            </a:xfrm>
            <a:custGeom>
              <a:rect b="b" l="l" r="r" t="t"/>
              <a:pathLst>
                <a:path extrusionOk="0" h="1996" w="2466">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7"/>
            <p:cNvSpPr/>
            <p:nvPr/>
          </p:nvSpPr>
          <p:spPr>
            <a:xfrm>
              <a:off x="6884275" y="3968800"/>
              <a:ext cx="61650" cy="49875"/>
            </a:xfrm>
            <a:custGeom>
              <a:rect b="b" l="l" r="r" t="t"/>
              <a:pathLst>
                <a:path extrusionOk="0" h="1995" w="2466">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7"/>
            <p:cNvSpPr/>
            <p:nvPr/>
          </p:nvSpPr>
          <p:spPr>
            <a:xfrm>
              <a:off x="6948175" y="4080525"/>
              <a:ext cx="77075" cy="31350"/>
            </a:xfrm>
            <a:custGeom>
              <a:rect b="b" l="l" r="r" t="t"/>
              <a:pathLst>
                <a:path extrusionOk="0" h="1254" w="3083">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7"/>
            <p:cNvSpPr/>
            <p:nvPr/>
          </p:nvSpPr>
          <p:spPr>
            <a:xfrm>
              <a:off x="6920225" y="4017750"/>
              <a:ext cx="76475" cy="31375"/>
            </a:xfrm>
            <a:custGeom>
              <a:rect b="b" l="l" r="r" t="t"/>
              <a:pathLst>
                <a:path extrusionOk="0" h="1255" w="3059">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7"/>
            <p:cNvSpPr/>
            <p:nvPr/>
          </p:nvSpPr>
          <p:spPr>
            <a:xfrm>
              <a:off x="6957875" y="4122300"/>
              <a:ext cx="55950" cy="75900"/>
            </a:xfrm>
            <a:custGeom>
              <a:rect b="b" l="l" r="r" t="t"/>
              <a:pathLst>
                <a:path extrusionOk="0" h="3036" w="2238">
                  <a:moveTo>
                    <a:pt x="1576" y="0"/>
                  </a:moveTo>
                  <a:cubicBezTo>
                    <a:pt x="708" y="731"/>
                    <a:pt x="1" y="1986"/>
                    <a:pt x="686" y="3036"/>
                  </a:cubicBezTo>
                  <a:cubicBezTo>
                    <a:pt x="686" y="3036"/>
                    <a:pt x="2238" y="2260"/>
                    <a:pt x="1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7"/>
            <p:cNvSpPr/>
            <p:nvPr/>
          </p:nvSpPr>
          <p:spPr>
            <a:xfrm>
              <a:off x="7042325" y="4181075"/>
              <a:ext cx="54825" cy="71350"/>
            </a:xfrm>
            <a:custGeom>
              <a:rect b="b" l="l" r="r" t="t"/>
              <a:pathLst>
                <a:path extrusionOk="0" h="2854" w="2193">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7"/>
            <p:cNvSpPr/>
            <p:nvPr/>
          </p:nvSpPr>
          <p:spPr>
            <a:xfrm>
              <a:off x="7002400" y="4165650"/>
              <a:ext cx="62225" cy="49900"/>
            </a:xfrm>
            <a:custGeom>
              <a:rect b="b" l="l" r="r" t="t"/>
              <a:pathLst>
                <a:path extrusionOk="0" h="1996" w="2489">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7"/>
            <p:cNvSpPr/>
            <p:nvPr/>
          </p:nvSpPr>
          <p:spPr>
            <a:xfrm>
              <a:off x="7060025" y="4216450"/>
              <a:ext cx="62225" cy="49875"/>
            </a:xfrm>
            <a:custGeom>
              <a:rect b="b" l="l" r="r" t="t"/>
              <a:pathLst>
                <a:path extrusionOk="0" h="1995" w="2489">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7"/>
            <p:cNvSpPr/>
            <p:nvPr/>
          </p:nvSpPr>
          <p:spPr>
            <a:xfrm>
              <a:off x="6990400" y="4143400"/>
              <a:ext cx="62225" cy="49875"/>
            </a:xfrm>
            <a:custGeom>
              <a:rect b="b" l="l" r="r" t="t"/>
              <a:pathLst>
                <a:path extrusionOk="0" h="1995" w="2489">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7"/>
            <p:cNvSpPr/>
            <p:nvPr/>
          </p:nvSpPr>
          <p:spPr>
            <a:xfrm>
              <a:off x="7054900" y="4255125"/>
              <a:ext cx="77050" cy="31375"/>
            </a:xfrm>
            <a:custGeom>
              <a:rect b="b" l="l" r="r" t="t"/>
              <a:pathLst>
                <a:path extrusionOk="0" h="1255" w="3082">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7"/>
            <p:cNvSpPr/>
            <p:nvPr/>
          </p:nvSpPr>
          <p:spPr>
            <a:xfrm>
              <a:off x="7026350" y="4192350"/>
              <a:ext cx="77075" cy="31375"/>
            </a:xfrm>
            <a:custGeom>
              <a:rect b="b" l="l" r="r" t="t"/>
              <a:pathLst>
                <a:path extrusionOk="0" h="1255" w="3083">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7"/>
            <p:cNvSpPr/>
            <p:nvPr/>
          </p:nvSpPr>
          <p:spPr>
            <a:xfrm>
              <a:off x="7049175" y="4241550"/>
              <a:ext cx="55950" cy="75925"/>
            </a:xfrm>
            <a:custGeom>
              <a:rect b="b" l="l" r="r" t="t"/>
              <a:pathLst>
                <a:path extrusionOk="0" h="3037" w="2238">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7"/>
            <p:cNvSpPr/>
            <p:nvPr/>
          </p:nvSpPr>
          <p:spPr>
            <a:xfrm>
              <a:off x="7133650" y="4300325"/>
              <a:ext cx="54800" cy="71350"/>
            </a:xfrm>
            <a:custGeom>
              <a:rect b="b" l="l" r="r" t="t"/>
              <a:pathLst>
                <a:path extrusionOk="0" h="2854" w="2192">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7"/>
            <p:cNvSpPr/>
            <p:nvPr/>
          </p:nvSpPr>
          <p:spPr>
            <a:xfrm>
              <a:off x="7093700" y="4284925"/>
              <a:ext cx="62225" cy="49875"/>
            </a:xfrm>
            <a:custGeom>
              <a:rect b="b" l="l" r="r" t="t"/>
              <a:pathLst>
                <a:path extrusionOk="0" h="1995" w="2489">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7"/>
            <p:cNvSpPr/>
            <p:nvPr/>
          </p:nvSpPr>
          <p:spPr>
            <a:xfrm>
              <a:off x="7151325" y="4335700"/>
              <a:ext cx="62225" cy="49900"/>
            </a:xfrm>
            <a:custGeom>
              <a:rect b="b" l="l" r="r" t="t"/>
              <a:pathLst>
                <a:path extrusionOk="0" h="1996" w="2489">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7"/>
            <p:cNvSpPr/>
            <p:nvPr/>
          </p:nvSpPr>
          <p:spPr>
            <a:xfrm>
              <a:off x="7081700" y="4262675"/>
              <a:ext cx="62225" cy="49875"/>
            </a:xfrm>
            <a:custGeom>
              <a:rect b="b" l="l" r="r" t="t"/>
              <a:pathLst>
                <a:path extrusionOk="0" h="1995" w="2489">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7"/>
            <p:cNvSpPr/>
            <p:nvPr/>
          </p:nvSpPr>
          <p:spPr>
            <a:xfrm>
              <a:off x="7146200" y="4374400"/>
              <a:ext cx="77050" cy="31350"/>
            </a:xfrm>
            <a:custGeom>
              <a:rect b="b" l="l" r="r" t="t"/>
              <a:pathLst>
                <a:path extrusionOk="0" h="1254" w="3082">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7"/>
            <p:cNvSpPr/>
            <p:nvPr/>
          </p:nvSpPr>
          <p:spPr>
            <a:xfrm>
              <a:off x="7117650" y="4311625"/>
              <a:ext cx="77075" cy="31375"/>
            </a:xfrm>
            <a:custGeom>
              <a:rect b="b" l="l" r="r" t="t"/>
              <a:pathLst>
                <a:path extrusionOk="0" h="1255" w="3083">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7"/>
            <p:cNvSpPr/>
            <p:nvPr/>
          </p:nvSpPr>
          <p:spPr>
            <a:xfrm>
              <a:off x="7125650" y="4386350"/>
              <a:ext cx="70775" cy="38850"/>
            </a:xfrm>
            <a:custGeom>
              <a:rect b="b" l="l" r="r" t="t"/>
              <a:pathLst>
                <a:path extrusionOk="0" h="1554" w="2831">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
            <p:cNvSpPr/>
            <p:nvPr/>
          </p:nvSpPr>
          <p:spPr>
            <a:xfrm>
              <a:off x="7128500" y="4497925"/>
              <a:ext cx="75350" cy="32775"/>
            </a:xfrm>
            <a:custGeom>
              <a:rect b="b" l="l" r="r" t="t"/>
              <a:pathLst>
                <a:path extrusionOk="0" h="1311" w="3014">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7"/>
            <p:cNvSpPr/>
            <p:nvPr/>
          </p:nvSpPr>
          <p:spPr>
            <a:xfrm>
              <a:off x="7130775" y="4440175"/>
              <a:ext cx="78200" cy="30575"/>
            </a:xfrm>
            <a:custGeom>
              <a:rect b="b" l="l" r="r" t="t"/>
              <a:pathLst>
                <a:path extrusionOk="0" h="1223" w="3128">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7"/>
            <p:cNvSpPr/>
            <p:nvPr/>
          </p:nvSpPr>
          <p:spPr>
            <a:xfrm>
              <a:off x="7134200" y="4520775"/>
              <a:ext cx="78775" cy="30675"/>
            </a:xfrm>
            <a:custGeom>
              <a:rect b="b" l="l" r="r" t="t"/>
              <a:pathLst>
                <a:path extrusionOk="0" h="1227" w="3151">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7"/>
            <p:cNvSpPr/>
            <p:nvPr/>
          </p:nvSpPr>
          <p:spPr>
            <a:xfrm>
              <a:off x="7140475" y="4420025"/>
              <a:ext cx="78200" cy="30425"/>
            </a:xfrm>
            <a:custGeom>
              <a:rect b="b" l="l" r="r" t="t"/>
              <a:pathLst>
                <a:path extrusionOk="0" h="1217" w="3128">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7"/>
            <p:cNvSpPr/>
            <p:nvPr/>
          </p:nvSpPr>
          <p:spPr>
            <a:xfrm>
              <a:off x="7120525" y="4535300"/>
              <a:ext cx="66200" cy="45225"/>
            </a:xfrm>
            <a:custGeom>
              <a:rect b="b" l="l" r="r" t="t"/>
              <a:pathLst>
                <a:path extrusionOk="0" h="1809" w="2648">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7"/>
            <p:cNvSpPr/>
            <p:nvPr/>
          </p:nvSpPr>
          <p:spPr>
            <a:xfrm>
              <a:off x="7125650" y="4480700"/>
              <a:ext cx="66225" cy="45625"/>
            </a:xfrm>
            <a:custGeom>
              <a:rect b="b" l="l" r="r" t="t"/>
              <a:pathLst>
                <a:path extrusionOk="0" h="1825" w="2649">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7"/>
            <p:cNvSpPr/>
            <p:nvPr/>
          </p:nvSpPr>
          <p:spPr>
            <a:xfrm>
              <a:off x="7124500" y="4456750"/>
              <a:ext cx="66225" cy="45600"/>
            </a:xfrm>
            <a:custGeom>
              <a:rect b="b" l="l" r="r" t="t"/>
              <a:pathLst>
                <a:path extrusionOk="0" h="1824" w="2649">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7"/>
            <p:cNvSpPr/>
            <p:nvPr/>
          </p:nvSpPr>
          <p:spPr>
            <a:xfrm>
              <a:off x="7067450" y="4543200"/>
              <a:ext cx="78775" cy="29450"/>
            </a:xfrm>
            <a:custGeom>
              <a:rect b="b" l="l" r="r" t="t"/>
              <a:pathLst>
                <a:path extrusionOk="0" h="1178" w="3151">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7"/>
            <p:cNvSpPr/>
            <p:nvPr/>
          </p:nvSpPr>
          <p:spPr>
            <a:xfrm>
              <a:off x="7045750" y="4642950"/>
              <a:ext cx="78775" cy="29800"/>
            </a:xfrm>
            <a:custGeom>
              <a:rect b="b" l="l" r="r" t="t"/>
              <a:pathLst>
                <a:path extrusionOk="0" h="1192" w="3151">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7"/>
            <p:cNvSpPr/>
            <p:nvPr/>
          </p:nvSpPr>
          <p:spPr>
            <a:xfrm>
              <a:off x="7061750" y="4590475"/>
              <a:ext cx="67925" cy="42650"/>
            </a:xfrm>
            <a:custGeom>
              <a:rect b="b" l="l" r="r" t="t"/>
              <a:pathLst>
                <a:path extrusionOk="0" h="1706" w="2717">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7"/>
            <p:cNvSpPr/>
            <p:nvPr/>
          </p:nvSpPr>
          <p:spPr>
            <a:xfrm>
              <a:off x="7034350" y="4662600"/>
              <a:ext cx="68500" cy="42425"/>
            </a:xfrm>
            <a:custGeom>
              <a:rect b="b" l="l" r="r" t="t"/>
              <a:pathLst>
                <a:path extrusionOk="0" h="1697" w="274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7"/>
            <p:cNvSpPr/>
            <p:nvPr/>
          </p:nvSpPr>
          <p:spPr>
            <a:xfrm>
              <a:off x="7078275" y="4571300"/>
              <a:ext cx="67950" cy="42950"/>
            </a:xfrm>
            <a:custGeom>
              <a:rect b="b" l="l" r="r" t="t"/>
              <a:pathLst>
                <a:path extrusionOk="0" h="1718" w="2718">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7"/>
            <p:cNvSpPr/>
            <p:nvPr/>
          </p:nvSpPr>
          <p:spPr>
            <a:xfrm>
              <a:off x="7009800" y="4664400"/>
              <a:ext cx="54825" cy="65650"/>
            </a:xfrm>
            <a:custGeom>
              <a:rect b="b" l="l" r="r" t="t"/>
              <a:pathLst>
                <a:path extrusionOk="0" h="2626" w="2193">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7"/>
            <p:cNvSpPr/>
            <p:nvPr/>
          </p:nvSpPr>
          <p:spPr>
            <a:xfrm>
              <a:off x="7058875" y="4615900"/>
              <a:ext cx="54250" cy="65075"/>
            </a:xfrm>
            <a:custGeom>
              <a:rect b="b" l="l" r="r" t="t"/>
              <a:pathLst>
                <a:path extrusionOk="0" h="2603" w="217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7"/>
            <p:cNvSpPr/>
            <p:nvPr/>
          </p:nvSpPr>
          <p:spPr>
            <a:xfrm>
              <a:off x="5534150" y="4082925"/>
              <a:ext cx="77075" cy="70750"/>
            </a:xfrm>
            <a:custGeom>
              <a:rect b="b" l="l" r="r" t="t"/>
              <a:pathLst>
                <a:path extrusionOk="0" h="2830" w="3083">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7"/>
            <p:cNvSpPr/>
            <p:nvPr/>
          </p:nvSpPr>
          <p:spPr>
            <a:xfrm>
              <a:off x="5673950" y="4021850"/>
              <a:ext cx="74225" cy="104450"/>
            </a:xfrm>
            <a:custGeom>
              <a:rect b="b" l="l" r="r" t="t"/>
              <a:pathLst>
                <a:path extrusionOk="0" h="4178" w="2969">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7"/>
            <p:cNvSpPr/>
            <p:nvPr/>
          </p:nvSpPr>
          <p:spPr>
            <a:xfrm>
              <a:off x="5324150" y="4187350"/>
              <a:ext cx="76500" cy="71700"/>
            </a:xfrm>
            <a:custGeom>
              <a:rect b="b" l="l" r="r" t="t"/>
              <a:pathLst>
                <a:path extrusionOk="0" h="2868" w="306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7"/>
            <p:cNvSpPr/>
            <p:nvPr/>
          </p:nvSpPr>
          <p:spPr>
            <a:xfrm>
              <a:off x="5418325" y="4334000"/>
              <a:ext cx="71350" cy="97025"/>
            </a:xfrm>
            <a:custGeom>
              <a:rect b="b" l="l" r="r" t="t"/>
              <a:pathLst>
                <a:path extrusionOk="0" h="3881" w="2854">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7"/>
            <p:cNvSpPr/>
            <p:nvPr/>
          </p:nvSpPr>
          <p:spPr>
            <a:xfrm>
              <a:off x="5426875" y="4122875"/>
              <a:ext cx="77050" cy="70650"/>
            </a:xfrm>
            <a:custGeom>
              <a:rect b="b" l="l" r="r" t="t"/>
              <a:pathLst>
                <a:path extrusionOk="0" h="2826" w="3082">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7"/>
            <p:cNvSpPr/>
            <p:nvPr/>
          </p:nvSpPr>
          <p:spPr>
            <a:xfrm>
              <a:off x="5713900" y="4193050"/>
              <a:ext cx="69075" cy="102175"/>
            </a:xfrm>
            <a:custGeom>
              <a:rect b="b" l="l" r="r" t="t"/>
              <a:pathLst>
                <a:path extrusionOk="0" h="4087" w="2763">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
            <p:cNvSpPr/>
            <p:nvPr/>
          </p:nvSpPr>
          <p:spPr>
            <a:xfrm>
              <a:off x="5558125" y="4261500"/>
              <a:ext cx="89050" cy="57175"/>
            </a:xfrm>
            <a:custGeom>
              <a:rect b="b" l="l" r="r" t="t"/>
              <a:pathLst>
                <a:path extrusionOk="0" h="2287" w="3562">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
            <p:cNvSpPr/>
            <p:nvPr/>
          </p:nvSpPr>
          <p:spPr>
            <a:xfrm>
              <a:off x="5404625" y="4157100"/>
              <a:ext cx="72500" cy="103875"/>
            </a:xfrm>
            <a:custGeom>
              <a:rect b="b" l="l" r="r" t="t"/>
              <a:pathLst>
                <a:path extrusionOk="0" h="4155" w="290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
            <p:cNvSpPr/>
            <p:nvPr/>
          </p:nvSpPr>
          <p:spPr>
            <a:xfrm>
              <a:off x="5333850" y="4393350"/>
              <a:ext cx="74225" cy="81625"/>
            </a:xfrm>
            <a:custGeom>
              <a:rect b="b" l="l" r="r" t="t"/>
              <a:pathLst>
                <a:path extrusionOk="0" h="3265" w="2969">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
            <p:cNvSpPr/>
            <p:nvPr/>
          </p:nvSpPr>
          <p:spPr>
            <a:xfrm>
              <a:off x="5468525" y="4219875"/>
              <a:ext cx="70225" cy="102175"/>
            </a:xfrm>
            <a:custGeom>
              <a:rect b="b" l="l" r="r" t="t"/>
              <a:pathLst>
                <a:path extrusionOk="0" h="4087" w="2809">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
            <p:cNvSpPr/>
            <p:nvPr/>
          </p:nvSpPr>
          <p:spPr>
            <a:xfrm>
              <a:off x="6454575" y="3917425"/>
              <a:ext cx="71925" cy="93625"/>
            </a:xfrm>
            <a:custGeom>
              <a:rect b="b" l="l" r="r" t="t"/>
              <a:pathLst>
                <a:path extrusionOk="0" h="3745" w="2877">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7"/>
            <p:cNvSpPr/>
            <p:nvPr/>
          </p:nvSpPr>
          <p:spPr>
            <a:xfrm>
              <a:off x="6584125" y="3924275"/>
              <a:ext cx="72500" cy="96475"/>
            </a:xfrm>
            <a:custGeom>
              <a:rect b="b" l="l" r="r" t="t"/>
              <a:pathLst>
                <a:path extrusionOk="0" h="3859" w="290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7"/>
            <p:cNvSpPr/>
            <p:nvPr/>
          </p:nvSpPr>
          <p:spPr>
            <a:xfrm>
              <a:off x="6220625" y="3936825"/>
              <a:ext cx="71350" cy="94750"/>
            </a:xfrm>
            <a:custGeom>
              <a:rect b="b" l="l" r="r" t="t"/>
              <a:pathLst>
                <a:path extrusionOk="0" h="3790" w="2854">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7"/>
            <p:cNvSpPr/>
            <p:nvPr/>
          </p:nvSpPr>
          <p:spPr>
            <a:xfrm>
              <a:off x="6235450" y="4110875"/>
              <a:ext cx="74225" cy="104450"/>
            </a:xfrm>
            <a:custGeom>
              <a:rect b="b" l="l" r="r" t="t"/>
              <a:pathLst>
                <a:path extrusionOk="0" h="4178" w="2969">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
            <p:cNvSpPr/>
            <p:nvPr/>
          </p:nvSpPr>
          <p:spPr>
            <a:xfrm>
              <a:off x="6340450" y="3914575"/>
              <a:ext cx="71350" cy="94175"/>
            </a:xfrm>
            <a:custGeom>
              <a:rect b="b" l="l" r="r" t="t"/>
              <a:pathLst>
                <a:path extrusionOk="0" h="3767" w="2854">
                  <a:moveTo>
                    <a:pt x="206" y="1"/>
                  </a:moveTo>
                  <a:cubicBezTo>
                    <a:pt x="1" y="1484"/>
                    <a:pt x="412" y="3356"/>
                    <a:pt x="2032" y="3767"/>
                  </a:cubicBezTo>
                  <a:cubicBezTo>
                    <a:pt x="2032" y="3767"/>
                    <a:pt x="2854" y="1644"/>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7"/>
            <p:cNvSpPr/>
            <p:nvPr/>
          </p:nvSpPr>
          <p:spPr>
            <a:xfrm>
              <a:off x="6556150" y="4091475"/>
              <a:ext cx="74225" cy="102750"/>
            </a:xfrm>
            <a:custGeom>
              <a:rect b="b" l="l" r="r" t="t"/>
              <a:pathLst>
                <a:path extrusionOk="0" h="4110" w="2969">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7"/>
            <p:cNvSpPr/>
            <p:nvPr/>
          </p:nvSpPr>
          <p:spPr>
            <a:xfrm>
              <a:off x="6416925" y="4092050"/>
              <a:ext cx="72500" cy="83325"/>
            </a:xfrm>
            <a:custGeom>
              <a:rect b="b" l="l" r="r" t="t"/>
              <a:pathLst>
                <a:path extrusionOk="0" h="3333" w="290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7"/>
            <p:cNvSpPr/>
            <p:nvPr/>
          </p:nvSpPr>
          <p:spPr>
            <a:xfrm>
              <a:off x="6282825" y="3948250"/>
              <a:ext cx="73625" cy="99325"/>
            </a:xfrm>
            <a:custGeom>
              <a:rect b="b" l="l" r="r" t="t"/>
              <a:pathLst>
                <a:path extrusionOk="0" h="3973" w="2945">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7"/>
            <p:cNvSpPr/>
            <p:nvPr/>
          </p:nvSpPr>
          <p:spPr>
            <a:xfrm>
              <a:off x="6148725" y="4132575"/>
              <a:ext cx="70225" cy="99875"/>
            </a:xfrm>
            <a:custGeom>
              <a:rect b="b" l="l" r="r" t="t"/>
              <a:pathLst>
                <a:path extrusionOk="0" h="3995" w="2809">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7"/>
            <p:cNvSpPr/>
            <p:nvPr/>
          </p:nvSpPr>
          <p:spPr>
            <a:xfrm>
              <a:off x="6318200" y="4026425"/>
              <a:ext cx="74775" cy="102750"/>
            </a:xfrm>
            <a:custGeom>
              <a:rect b="b" l="l" r="r" t="t"/>
              <a:pathLst>
                <a:path extrusionOk="0" h="4110" w="2991">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
            <p:cNvSpPr/>
            <p:nvPr/>
          </p:nvSpPr>
          <p:spPr>
            <a:xfrm>
              <a:off x="6813525" y="3906600"/>
              <a:ext cx="71350" cy="93600"/>
            </a:xfrm>
            <a:custGeom>
              <a:rect b="b" l="l" r="r" t="t"/>
              <a:pathLst>
                <a:path extrusionOk="0" h="3744" w="2854">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7"/>
            <p:cNvSpPr/>
            <p:nvPr/>
          </p:nvSpPr>
          <p:spPr>
            <a:xfrm>
              <a:off x="6943050" y="3913450"/>
              <a:ext cx="72500" cy="96450"/>
            </a:xfrm>
            <a:custGeom>
              <a:rect b="b" l="l" r="r" t="t"/>
              <a:pathLst>
                <a:path extrusionOk="0" h="3858" w="290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7"/>
            <p:cNvSpPr/>
            <p:nvPr/>
          </p:nvSpPr>
          <p:spPr>
            <a:xfrm>
              <a:off x="6578975" y="3926000"/>
              <a:ext cx="71925" cy="94750"/>
            </a:xfrm>
            <a:custGeom>
              <a:rect b="b" l="l" r="r" t="t"/>
              <a:pathLst>
                <a:path extrusionOk="0" h="3790" w="2877">
                  <a:moveTo>
                    <a:pt x="229" y="0"/>
                  </a:moveTo>
                  <a:cubicBezTo>
                    <a:pt x="1" y="1484"/>
                    <a:pt x="389" y="3356"/>
                    <a:pt x="2009" y="3789"/>
                  </a:cubicBezTo>
                  <a:cubicBezTo>
                    <a:pt x="2009" y="3789"/>
                    <a:pt x="2877" y="1667"/>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7"/>
            <p:cNvSpPr/>
            <p:nvPr/>
          </p:nvSpPr>
          <p:spPr>
            <a:xfrm>
              <a:off x="6594400" y="4100050"/>
              <a:ext cx="73625" cy="104450"/>
            </a:xfrm>
            <a:custGeom>
              <a:rect b="b" l="l" r="r" t="t"/>
              <a:pathLst>
                <a:path extrusionOk="0" h="4178" w="2945">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7"/>
            <p:cNvSpPr/>
            <p:nvPr/>
          </p:nvSpPr>
          <p:spPr>
            <a:xfrm>
              <a:off x="6698825" y="3903750"/>
              <a:ext cx="71925" cy="94175"/>
            </a:xfrm>
            <a:custGeom>
              <a:rect b="b" l="l" r="r" t="t"/>
              <a:pathLst>
                <a:path extrusionOk="0" h="3767" w="2877">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7"/>
            <p:cNvSpPr/>
            <p:nvPr/>
          </p:nvSpPr>
          <p:spPr>
            <a:xfrm>
              <a:off x="6914525" y="4080625"/>
              <a:ext cx="74775" cy="102750"/>
            </a:xfrm>
            <a:custGeom>
              <a:rect b="b" l="l" r="r" t="t"/>
              <a:pathLst>
                <a:path extrusionOk="0" h="4110" w="2991">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7"/>
            <p:cNvSpPr/>
            <p:nvPr/>
          </p:nvSpPr>
          <p:spPr>
            <a:xfrm>
              <a:off x="6775275" y="4081200"/>
              <a:ext cx="73075" cy="83350"/>
            </a:xfrm>
            <a:custGeom>
              <a:rect b="b" l="l" r="r" t="t"/>
              <a:pathLst>
                <a:path extrusionOk="0" h="3334" w="2923">
                  <a:moveTo>
                    <a:pt x="1" y="1"/>
                  </a:moveTo>
                  <a:cubicBezTo>
                    <a:pt x="92" y="1484"/>
                    <a:pt x="845" y="3242"/>
                    <a:pt x="2511" y="3333"/>
                  </a:cubicBezTo>
                  <a:cubicBezTo>
                    <a:pt x="2511" y="3333"/>
                    <a:pt x="2922" y="1096"/>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7"/>
            <p:cNvSpPr/>
            <p:nvPr/>
          </p:nvSpPr>
          <p:spPr>
            <a:xfrm>
              <a:off x="6641175" y="3937400"/>
              <a:ext cx="74225" cy="99325"/>
            </a:xfrm>
            <a:custGeom>
              <a:rect b="b" l="l" r="r" t="t"/>
              <a:pathLst>
                <a:path extrusionOk="0" h="3973" w="2969">
                  <a:moveTo>
                    <a:pt x="2146" y="1"/>
                  </a:moveTo>
                  <a:cubicBezTo>
                    <a:pt x="982" y="937"/>
                    <a:pt x="1" y="2557"/>
                    <a:pt x="891" y="3972"/>
                  </a:cubicBezTo>
                  <a:cubicBezTo>
                    <a:pt x="891" y="3972"/>
                    <a:pt x="2968" y="3014"/>
                    <a:pt x="21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7"/>
            <p:cNvSpPr/>
            <p:nvPr/>
          </p:nvSpPr>
          <p:spPr>
            <a:xfrm>
              <a:off x="6507075" y="4121725"/>
              <a:ext cx="70225" cy="99875"/>
            </a:xfrm>
            <a:custGeom>
              <a:rect b="b" l="l" r="r" t="t"/>
              <a:pathLst>
                <a:path extrusionOk="0" h="3995" w="2809">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7"/>
            <p:cNvSpPr/>
            <p:nvPr/>
          </p:nvSpPr>
          <p:spPr>
            <a:xfrm>
              <a:off x="6676550" y="4015575"/>
              <a:ext cx="74800" cy="102750"/>
            </a:xfrm>
            <a:custGeom>
              <a:rect b="b" l="l" r="r" t="t"/>
              <a:pathLst>
                <a:path extrusionOk="0" h="4110" w="2992">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7"/>
            <p:cNvSpPr/>
            <p:nvPr/>
          </p:nvSpPr>
          <p:spPr>
            <a:xfrm>
              <a:off x="5489075" y="4390475"/>
              <a:ext cx="88475" cy="58050"/>
            </a:xfrm>
            <a:custGeom>
              <a:rect b="b" l="l" r="r" t="t"/>
              <a:pathLst>
                <a:path extrusionOk="0" h="2322" w="3539">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7"/>
            <p:cNvSpPr/>
            <p:nvPr/>
          </p:nvSpPr>
          <p:spPr>
            <a:xfrm>
              <a:off x="5629450" y="4298625"/>
              <a:ext cx="71350" cy="103300"/>
            </a:xfrm>
            <a:custGeom>
              <a:rect b="b" l="l" r="r" t="t"/>
              <a:pathLst>
                <a:path extrusionOk="0" h="4132" w="2854">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7"/>
            <p:cNvSpPr/>
            <p:nvPr/>
          </p:nvSpPr>
          <p:spPr>
            <a:xfrm>
              <a:off x="5301325" y="4530875"/>
              <a:ext cx="87925" cy="59500"/>
            </a:xfrm>
            <a:custGeom>
              <a:rect b="b" l="l" r="r" t="t"/>
              <a:pathLst>
                <a:path extrusionOk="0" h="2380" w="3517">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7"/>
            <p:cNvSpPr/>
            <p:nvPr/>
          </p:nvSpPr>
          <p:spPr>
            <a:xfrm>
              <a:off x="5427450" y="4656400"/>
              <a:ext cx="71925" cy="88475"/>
            </a:xfrm>
            <a:custGeom>
              <a:rect b="b" l="l" r="r" t="t"/>
              <a:pathLst>
                <a:path extrusionOk="0" h="3539" w="2877">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7"/>
            <p:cNvSpPr/>
            <p:nvPr/>
          </p:nvSpPr>
          <p:spPr>
            <a:xfrm>
              <a:off x="5390925" y="4448700"/>
              <a:ext cx="88475" cy="58050"/>
            </a:xfrm>
            <a:custGeom>
              <a:rect b="b" l="l" r="r" t="t"/>
              <a:pathLst>
                <a:path extrusionOk="0" h="2322" w="3539">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7"/>
            <p:cNvSpPr/>
            <p:nvPr/>
          </p:nvSpPr>
          <p:spPr>
            <a:xfrm>
              <a:off x="5692800" y="4463525"/>
              <a:ext cx="71350" cy="96475"/>
            </a:xfrm>
            <a:custGeom>
              <a:rect b="b" l="l" r="r" t="t"/>
              <a:pathLst>
                <a:path extrusionOk="0" h="3859" w="2854">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7"/>
            <p:cNvSpPr/>
            <p:nvPr/>
          </p:nvSpPr>
          <p:spPr>
            <a:xfrm>
              <a:off x="5545000" y="4558300"/>
              <a:ext cx="97600" cy="47375"/>
            </a:xfrm>
            <a:custGeom>
              <a:rect b="b" l="l" r="r" t="t"/>
              <a:pathLst>
                <a:path extrusionOk="0" h="1895" w="3904">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7"/>
            <p:cNvSpPr/>
            <p:nvPr/>
          </p:nvSpPr>
          <p:spPr>
            <a:xfrm>
              <a:off x="5388650" y="4481800"/>
              <a:ext cx="69075" cy="101025"/>
            </a:xfrm>
            <a:custGeom>
              <a:rect b="b" l="l" r="r" t="t"/>
              <a:pathLst>
                <a:path extrusionOk="0" h="4041" w="2763">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7"/>
            <p:cNvSpPr/>
            <p:nvPr/>
          </p:nvSpPr>
          <p:spPr>
            <a:xfrm>
              <a:off x="5348700" y="4732300"/>
              <a:ext cx="78775" cy="69050"/>
            </a:xfrm>
            <a:custGeom>
              <a:rect b="b" l="l" r="r" t="t"/>
              <a:pathLst>
                <a:path extrusionOk="0" h="2762" w="3151">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7"/>
            <p:cNvSpPr/>
            <p:nvPr/>
          </p:nvSpPr>
          <p:spPr>
            <a:xfrm>
              <a:off x="5457125" y="4534300"/>
              <a:ext cx="71350" cy="96450"/>
            </a:xfrm>
            <a:custGeom>
              <a:rect b="b" l="l" r="r" t="t"/>
              <a:pathLst>
                <a:path extrusionOk="0" h="3858" w="2854">
                  <a:moveTo>
                    <a:pt x="320" y="0"/>
                  </a:moveTo>
                  <a:cubicBezTo>
                    <a:pt x="0" y="1438"/>
                    <a:pt x="297" y="3333"/>
                    <a:pt x="1872" y="3858"/>
                  </a:cubicBezTo>
                  <a:cubicBezTo>
                    <a:pt x="1872" y="3858"/>
                    <a:pt x="2853" y="1803"/>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7"/>
            <p:cNvSpPr/>
            <p:nvPr/>
          </p:nvSpPr>
          <p:spPr>
            <a:xfrm>
              <a:off x="7169600" y="4340275"/>
              <a:ext cx="69050" cy="88475"/>
            </a:xfrm>
            <a:custGeom>
              <a:rect b="b" l="l" r="r" t="t"/>
              <a:pathLst>
                <a:path extrusionOk="0" h="3539" w="2762">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7"/>
            <p:cNvSpPr/>
            <p:nvPr/>
          </p:nvSpPr>
          <p:spPr>
            <a:xfrm>
              <a:off x="7225500" y="4488825"/>
              <a:ext cx="103325" cy="39450"/>
            </a:xfrm>
            <a:custGeom>
              <a:rect b="b" l="l" r="r" t="t"/>
              <a:pathLst>
                <a:path extrusionOk="0" h="1578" w="4133">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7"/>
            <p:cNvSpPr/>
            <p:nvPr/>
          </p:nvSpPr>
          <p:spPr>
            <a:xfrm>
              <a:off x="7028650" y="4152525"/>
              <a:ext cx="69050" cy="87350"/>
            </a:xfrm>
            <a:custGeom>
              <a:rect b="b" l="l" r="r" t="t"/>
              <a:pathLst>
                <a:path extrusionOk="0" h="3494" w="2762">
                  <a:moveTo>
                    <a:pt x="2762" y="1"/>
                  </a:moveTo>
                  <a:cubicBezTo>
                    <a:pt x="1392" y="594"/>
                    <a:pt x="0" y="1895"/>
                    <a:pt x="479" y="3493"/>
                  </a:cubicBezTo>
                  <a:cubicBezTo>
                    <a:pt x="479" y="3493"/>
                    <a:pt x="2739" y="3105"/>
                    <a:pt x="27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
            <p:cNvSpPr/>
            <p:nvPr/>
          </p:nvSpPr>
          <p:spPr>
            <a:xfrm>
              <a:off x="6883125" y="4279150"/>
              <a:ext cx="88475" cy="56750"/>
            </a:xfrm>
            <a:custGeom>
              <a:rect b="b" l="l" r="r" t="t"/>
              <a:pathLst>
                <a:path extrusionOk="0" h="2270" w="3539">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7"/>
            <p:cNvSpPr/>
            <p:nvPr/>
          </p:nvSpPr>
          <p:spPr>
            <a:xfrm>
              <a:off x="7111375" y="4241550"/>
              <a:ext cx="68500" cy="88475"/>
            </a:xfrm>
            <a:custGeom>
              <a:rect b="b" l="l" r="r" t="t"/>
              <a:pathLst>
                <a:path extrusionOk="0" h="3539" w="274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7"/>
            <p:cNvSpPr/>
            <p:nvPr/>
          </p:nvSpPr>
          <p:spPr>
            <a:xfrm>
              <a:off x="7067450" y="4548575"/>
              <a:ext cx="96450" cy="46975"/>
            </a:xfrm>
            <a:custGeom>
              <a:rect b="b" l="l" r="r" t="t"/>
              <a:pathLst>
                <a:path extrusionOk="0" h="1879" w="3858">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
            <p:cNvSpPr/>
            <p:nvPr/>
          </p:nvSpPr>
          <p:spPr>
            <a:xfrm>
              <a:off x="7009250" y="4396200"/>
              <a:ext cx="73050" cy="97025"/>
            </a:xfrm>
            <a:custGeom>
              <a:rect b="b" l="l" r="r" t="t"/>
              <a:pathLst>
                <a:path extrusionOk="0" h="3881" w="2922">
                  <a:moveTo>
                    <a:pt x="2305" y="0"/>
                  </a:moveTo>
                  <a:cubicBezTo>
                    <a:pt x="1073" y="845"/>
                    <a:pt x="0" y="2420"/>
                    <a:pt x="799" y="3881"/>
                  </a:cubicBezTo>
                  <a:cubicBezTo>
                    <a:pt x="799" y="3881"/>
                    <a:pt x="2922" y="3036"/>
                    <a:pt x="23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7"/>
            <p:cNvSpPr/>
            <p:nvPr/>
          </p:nvSpPr>
          <p:spPr>
            <a:xfrm>
              <a:off x="7045200" y="4244500"/>
              <a:ext cx="101025" cy="41650"/>
            </a:xfrm>
            <a:custGeom>
              <a:rect b="b" l="l" r="r" t="t"/>
              <a:pathLst>
                <a:path extrusionOk="0" h="1666" w="4041">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7"/>
            <p:cNvSpPr/>
            <p:nvPr/>
          </p:nvSpPr>
          <p:spPr>
            <a:xfrm>
              <a:off x="6821500" y="4199325"/>
              <a:ext cx="74775" cy="78200"/>
            </a:xfrm>
            <a:custGeom>
              <a:rect b="b" l="l" r="r" t="t"/>
              <a:pathLst>
                <a:path extrusionOk="0" h="3128" w="2991">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7"/>
            <p:cNvSpPr/>
            <p:nvPr/>
          </p:nvSpPr>
          <p:spPr>
            <a:xfrm>
              <a:off x="6997250" y="4313100"/>
              <a:ext cx="97050" cy="46150"/>
            </a:xfrm>
            <a:custGeom>
              <a:rect b="b" l="l" r="r" t="t"/>
              <a:pathLst>
                <a:path extrusionOk="0" h="1846" w="3882">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
            <p:cNvSpPr/>
            <p:nvPr/>
          </p:nvSpPr>
          <p:spPr>
            <a:xfrm>
              <a:off x="5932450" y="4038400"/>
              <a:ext cx="71350" cy="93050"/>
            </a:xfrm>
            <a:custGeom>
              <a:rect b="b" l="l" r="r" t="t"/>
              <a:pathLst>
                <a:path extrusionOk="0" h="3722" w="2854">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
            <p:cNvSpPr/>
            <p:nvPr/>
          </p:nvSpPr>
          <p:spPr>
            <a:xfrm>
              <a:off x="6062550" y="4042975"/>
              <a:ext cx="72500" cy="96450"/>
            </a:xfrm>
            <a:custGeom>
              <a:rect b="b" l="l" r="r" t="t"/>
              <a:pathLst>
                <a:path extrusionOk="0" h="3858" w="290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7"/>
            <p:cNvSpPr/>
            <p:nvPr/>
          </p:nvSpPr>
          <p:spPr>
            <a:xfrm>
              <a:off x="5698500" y="4061800"/>
              <a:ext cx="71925" cy="93625"/>
            </a:xfrm>
            <a:custGeom>
              <a:rect b="b" l="l" r="r" t="t"/>
              <a:pathLst>
                <a:path extrusionOk="0" h="3745" w="2877">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7"/>
            <p:cNvSpPr/>
            <p:nvPr/>
          </p:nvSpPr>
          <p:spPr>
            <a:xfrm>
              <a:off x="6327900" y="3988200"/>
              <a:ext cx="73650" cy="104450"/>
            </a:xfrm>
            <a:custGeom>
              <a:rect b="b" l="l" r="r" t="t"/>
              <a:pathLst>
                <a:path extrusionOk="0" h="4178" w="2946">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7"/>
            <p:cNvSpPr/>
            <p:nvPr/>
          </p:nvSpPr>
          <p:spPr>
            <a:xfrm>
              <a:off x="5818325" y="4037850"/>
              <a:ext cx="71350" cy="93025"/>
            </a:xfrm>
            <a:custGeom>
              <a:rect b="b" l="l" r="r" t="t"/>
              <a:pathLst>
                <a:path extrusionOk="0" h="3721" w="2854">
                  <a:moveTo>
                    <a:pt x="160" y="0"/>
                  </a:moveTo>
                  <a:cubicBezTo>
                    <a:pt x="1" y="1461"/>
                    <a:pt x="434" y="3333"/>
                    <a:pt x="2055" y="3721"/>
                  </a:cubicBezTo>
                  <a:cubicBezTo>
                    <a:pt x="2055" y="3721"/>
                    <a:pt x="2854" y="1575"/>
                    <a:pt x="1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7"/>
            <p:cNvSpPr/>
            <p:nvPr/>
          </p:nvSpPr>
          <p:spPr>
            <a:xfrm>
              <a:off x="5995800" y="4117725"/>
              <a:ext cx="74775" cy="103300"/>
            </a:xfrm>
            <a:custGeom>
              <a:rect b="b" l="l" r="r" t="t"/>
              <a:pathLst>
                <a:path extrusionOk="0" h="4132" w="2991">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7"/>
            <p:cNvSpPr/>
            <p:nvPr/>
          </p:nvSpPr>
          <p:spPr>
            <a:xfrm>
              <a:off x="5932450" y="4225000"/>
              <a:ext cx="73650" cy="82775"/>
            </a:xfrm>
            <a:custGeom>
              <a:rect b="b" l="l" r="r" t="t"/>
              <a:pathLst>
                <a:path extrusionOk="0" h="3311" w="2946">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7"/>
            <p:cNvSpPr/>
            <p:nvPr/>
          </p:nvSpPr>
          <p:spPr>
            <a:xfrm>
              <a:off x="5776100" y="4136550"/>
              <a:ext cx="74200" cy="100475"/>
            </a:xfrm>
            <a:custGeom>
              <a:rect b="b" l="l" r="r" t="t"/>
              <a:pathLst>
                <a:path extrusionOk="0" h="4019" w="2968">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
            <p:cNvSpPr/>
            <p:nvPr/>
          </p:nvSpPr>
          <p:spPr>
            <a:xfrm>
              <a:off x="6203500" y="4032700"/>
              <a:ext cx="70225" cy="99325"/>
            </a:xfrm>
            <a:custGeom>
              <a:rect b="b" l="l" r="r" t="t"/>
              <a:pathLst>
                <a:path extrusionOk="0" h="3973" w="2809">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7"/>
            <p:cNvSpPr/>
            <p:nvPr/>
          </p:nvSpPr>
          <p:spPr>
            <a:xfrm>
              <a:off x="5894800" y="4126275"/>
              <a:ext cx="74775" cy="103325"/>
            </a:xfrm>
            <a:custGeom>
              <a:rect b="b" l="l" r="r" t="t"/>
              <a:pathLst>
                <a:path extrusionOk="0" h="4133" w="2991">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 name="Google Shape;1358;p7"/>
          <p:cNvGrpSpPr/>
          <p:nvPr/>
        </p:nvGrpSpPr>
        <p:grpSpPr>
          <a:xfrm flipH="1" rot="5400000">
            <a:off x="8981121" y="-278211"/>
            <a:ext cx="1589402" cy="2208142"/>
            <a:chOff x="6690382" y="-4766279"/>
            <a:chExt cx="1589402" cy="2208142"/>
          </a:xfrm>
        </p:grpSpPr>
        <p:sp>
          <p:nvSpPr>
            <p:cNvPr id="1359" name="Google Shape;1359;p7"/>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7"/>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7"/>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7"/>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7"/>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7"/>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7"/>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7"/>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7"/>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7"/>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7"/>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7"/>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7"/>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7"/>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7"/>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374" name="Shape 1374"/>
        <p:cNvGrpSpPr/>
        <p:nvPr/>
      </p:nvGrpSpPr>
      <p:grpSpPr>
        <a:xfrm>
          <a:off x="0" y="0"/>
          <a:ext cx="0" cy="0"/>
          <a:chOff x="0" y="0"/>
          <a:chExt cx="0" cy="0"/>
        </a:xfrm>
      </p:grpSpPr>
      <p:sp>
        <p:nvSpPr>
          <p:cNvPr id="1375" name="Google Shape;1375;p8"/>
          <p:cNvSpPr txBox="1"/>
          <p:nvPr>
            <p:ph type="title"/>
          </p:nvPr>
        </p:nvSpPr>
        <p:spPr>
          <a:xfrm>
            <a:off x="1388100" y="1119300"/>
            <a:ext cx="6367800" cy="29049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1376" name="Google Shape;1376;p8"/>
          <p:cNvGrpSpPr/>
          <p:nvPr/>
        </p:nvGrpSpPr>
        <p:grpSpPr>
          <a:xfrm flipH="1">
            <a:off x="6080075" y="3988238"/>
            <a:ext cx="1356975" cy="1285650"/>
            <a:chOff x="3516400" y="3673775"/>
            <a:chExt cx="1356975" cy="1285650"/>
          </a:xfrm>
        </p:grpSpPr>
        <p:sp>
          <p:nvSpPr>
            <p:cNvPr id="1377" name="Google Shape;1377;p8"/>
            <p:cNvSpPr/>
            <p:nvPr/>
          </p:nvSpPr>
          <p:spPr>
            <a:xfrm>
              <a:off x="4141250" y="3798175"/>
              <a:ext cx="458800" cy="855400"/>
            </a:xfrm>
            <a:custGeom>
              <a:rect b="b" l="l" r="r" t="t"/>
              <a:pathLst>
                <a:path extrusionOk="0" h="34216" w="18352">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8"/>
            <p:cNvSpPr/>
            <p:nvPr/>
          </p:nvSpPr>
          <p:spPr>
            <a:xfrm>
              <a:off x="3838800" y="3673775"/>
              <a:ext cx="387500" cy="722450"/>
            </a:xfrm>
            <a:custGeom>
              <a:rect b="b" l="l" r="r" t="t"/>
              <a:pathLst>
                <a:path extrusionOk="0" h="28898" w="1550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8"/>
            <p:cNvSpPr/>
            <p:nvPr/>
          </p:nvSpPr>
          <p:spPr>
            <a:xfrm>
              <a:off x="3516400" y="4016075"/>
              <a:ext cx="836575" cy="754475"/>
            </a:xfrm>
            <a:custGeom>
              <a:rect b="b" l="l" r="r" t="t"/>
              <a:pathLst>
                <a:path extrusionOk="0" h="30179" w="33463">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8"/>
            <p:cNvSpPr/>
            <p:nvPr/>
          </p:nvSpPr>
          <p:spPr>
            <a:xfrm>
              <a:off x="4037375" y="4204375"/>
              <a:ext cx="836000" cy="755050"/>
            </a:xfrm>
            <a:custGeom>
              <a:rect b="b" l="l" r="r" t="t"/>
              <a:pathLst>
                <a:path extrusionOk="0" h="30202" w="3344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8"/>
            <p:cNvSpPr/>
            <p:nvPr/>
          </p:nvSpPr>
          <p:spPr>
            <a:xfrm>
              <a:off x="3838800" y="3673775"/>
              <a:ext cx="299050" cy="719600"/>
            </a:xfrm>
            <a:custGeom>
              <a:rect b="b" l="l" r="r" t="t"/>
              <a:pathLst>
                <a:path extrusionOk="0" h="28784" w="11962">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8"/>
            <p:cNvSpPr/>
            <p:nvPr/>
          </p:nvSpPr>
          <p:spPr>
            <a:xfrm>
              <a:off x="4245100" y="3798175"/>
              <a:ext cx="354950" cy="851975"/>
            </a:xfrm>
            <a:custGeom>
              <a:rect b="b" l="l" r="r" t="t"/>
              <a:pathLst>
                <a:path extrusionOk="0" h="34079" w="14198">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 name="Google Shape;1383;p8"/>
          <p:cNvSpPr/>
          <p:nvPr/>
        </p:nvSpPr>
        <p:spPr>
          <a:xfrm>
            <a:off x="8008147" y="-69714"/>
            <a:ext cx="548257" cy="4968190"/>
          </a:xfrm>
          <a:custGeom>
            <a:rect b="b" l="l" r="r" t="t"/>
            <a:pathLst>
              <a:path extrusionOk="0" h="156171" w="17234">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8"/>
          <p:cNvSpPr/>
          <p:nvPr/>
        </p:nvSpPr>
        <p:spPr>
          <a:xfrm>
            <a:off x="7608041" y="-69714"/>
            <a:ext cx="283227" cy="5016831"/>
          </a:xfrm>
          <a:custGeom>
            <a:rect b="b" l="l" r="r" t="t"/>
            <a:pathLst>
              <a:path extrusionOk="0" h="157700" w="8903">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8"/>
          <p:cNvSpPr/>
          <p:nvPr/>
        </p:nvSpPr>
        <p:spPr>
          <a:xfrm>
            <a:off x="6688055" y="-1145868"/>
            <a:ext cx="2297499" cy="6653553"/>
          </a:xfrm>
          <a:custGeom>
            <a:rect b="b" l="l" r="r" t="t"/>
            <a:pathLst>
              <a:path extrusionOk="0" h="209149" w="7222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8"/>
          <p:cNvSpPr/>
          <p:nvPr/>
        </p:nvSpPr>
        <p:spPr>
          <a:xfrm>
            <a:off x="5909079" y="-128769"/>
            <a:ext cx="3234918" cy="2221276"/>
          </a:xfrm>
          <a:custGeom>
            <a:rect b="b" l="l" r="r" t="t"/>
            <a:pathLst>
              <a:path extrusionOk="0" h="69824" w="101687">
                <a:moveTo>
                  <a:pt x="0" y="1"/>
                </a:moveTo>
                <a:cubicBezTo>
                  <a:pt x="0" y="1"/>
                  <a:pt x="43916" y="38096"/>
                  <a:pt x="49508" y="42753"/>
                </a:cubicBezTo>
                <a:cubicBezTo>
                  <a:pt x="55078" y="47409"/>
                  <a:pt x="70736" y="56699"/>
                  <a:pt x="80299" y="58959"/>
                </a:cubicBezTo>
                <a:cubicBezTo>
                  <a:pt x="89863" y="61241"/>
                  <a:pt x="95524" y="66103"/>
                  <a:pt x="101687" y="69823"/>
                </a:cubicBezTo>
                <a:lnTo>
                  <a:pt x="101687" y="59278"/>
                </a:lnTo>
                <a:cubicBezTo>
                  <a:pt x="81920" y="55466"/>
                  <a:pt x="74776" y="24059"/>
                  <a:pt x="71945" y="3037"/>
                </a:cubicBezTo>
                <a:lnTo>
                  <a:pt x="66604" y="3037"/>
                </a:lnTo>
                <a:cubicBezTo>
                  <a:pt x="66604" y="3037"/>
                  <a:pt x="75301" y="48071"/>
                  <a:pt x="81098" y="53298"/>
                </a:cubicBezTo>
                <a:cubicBezTo>
                  <a:pt x="77538" y="52796"/>
                  <a:pt x="70256" y="48915"/>
                  <a:pt x="63432" y="46313"/>
                </a:cubicBezTo>
                <a:cubicBezTo>
                  <a:pt x="56630" y="43734"/>
                  <a:pt x="17028" y="12007"/>
                  <a:pt x="59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8"/>
          <p:cNvSpPr/>
          <p:nvPr/>
        </p:nvSpPr>
        <p:spPr>
          <a:xfrm>
            <a:off x="7363339" y="-223655"/>
            <a:ext cx="2797082" cy="4200682"/>
          </a:xfrm>
          <a:custGeom>
            <a:rect b="b" l="l" r="r" t="t"/>
            <a:pathLst>
              <a:path extrusionOk="0" h="132045" w="87924">
                <a:moveTo>
                  <a:pt x="87924" y="132044"/>
                </a:moveTo>
                <a:cubicBezTo>
                  <a:pt x="86007" y="125288"/>
                  <a:pt x="82126" y="117893"/>
                  <a:pt x="77470" y="110406"/>
                </a:cubicBezTo>
                <a:lnTo>
                  <a:pt x="77447" y="110383"/>
                </a:lnTo>
                <a:cubicBezTo>
                  <a:pt x="76808" y="109356"/>
                  <a:pt x="76146" y="108329"/>
                  <a:pt x="75461" y="107279"/>
                </a:cubicBezTo>
                <a:cubicBezTo>
                  <a:pt x="75461" y="107279"/>
                  <a:pt x="75461" y="107279"/>
                  <a:pt x="75461" y="107279"/>
                </a:cubicBezTo>
                <a:cubicBezTo>
                  <a:pt x="72882" y="103307"/>
                  <a:pt x="70120" y="99336"/>
                  <a:pt x="67358" y="95432"/>
                </a:cubicBezTo>
                <a:cubicBezTo>
                  <a:pt x="59461" y="84339"/>
                  <a:pt x="51563" y="73885"/>
                  <a:pt x="47660" y="65942"/>
                </a:cubicBezTo>
                <a:cubicBezTo>
                  <a:pt x="39489" y="49257"/>
                  <a:pt x="26752" y="29810"/>
                  <a:pt x="20178" y="22574"/>
                </a:cubicBezTo>
                <a:cubicBezTo>
                  <a:pt x="13582" y="15339"/>
                  <a:pt x="2740" y="3173"/>
                  <a:pt x="1" y="0"/>
                </a:cubicBezTo>
                <a:lnTo>
                  <a:pt x="15248" y="0"/>
                </a:lnTo>
                <a:cubicBezTo>
                  <a:pt x="26273" y="9838"/>
                  <a:pt x="36750" y="25952"/>
                  <a:pt x="44853" y="40127"/>
                </a:cubicBezTo>
                <a:cubicBezTo>
                  <a:pt x="47546" y="44852"/>
                  <a:pt x="49988" y="49371"/>
                  <a:pt x="52088" y="53343"/>
                </a:cubicBezTo>
                <a:cubicBezTo>
                  <a:pt x="60511" y="69275"/>
                  <a:pt x="87034" y="99952"/>
                  <a:pt x="87034" y="99952"/>
                </a:cubicBezTo>
                <a:lnTo>
                  <a:pt x="87833" y="120586"/>
                </a:ln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8"/>
          <p:cNvSpPr/>
          <p:nvPr/>
        </p:nvSpPr>
        <p:spPr>
          <a:xfrm>
            <a:off x="-78329" y="-73889"/>
            <a:ext cx="982497" cy="4968190"/>
          </a:xfrm>
          <a:custGeom>
            <a:rect b="b" l="l" r="r" t="t"/>
            <a:pathLst>
              <a:path extrusionOk="0" h="156171" w="30884">
                <a:moveTo>
                  <a:pt x="28601" y="0"/>
                </a:moveTo>
                <a:cubicBezTo>
                  <a:pt x="29012" y="11801"/>
                  <a:pt x="20932" y="38392"/>
                  <a:pt x="18718" y="45765"/>
                </a:cubicBezTo>
                <a:lnTo>
                  <a:pt x="18718" y="45765"/>
                </a:lnTo>
                <a:cubicBezTo>
                  <a:pt x="16435" y="53365"/>
                  <a:pt x="6529" y="68111"/>
                  <a:pt x="6529" y="68111"/>
                </a:cubicBezTo>
                <a:lnTo>
                  <a:pt x="6529" y="68111"/>
                </a:lnTo>
                <a:cubicBezTo>
                  <a:pt x="6552" y="54712"/>
                  <a:pt x="8355" y="27573"/>
                  <a:pt x="7898" y="21250"/>
                </a:cubicBezTo>
                <a:lnTo>
                  <a:pt x="7898" y="21250"/>
                </a:lnTo>
                <a:cubicBezTo>
                  <a:pt x="7556" y="16799"/>
                  <a:pt x="7008" y="5935"/>
                  <a:pt x="6711" y="0"/>
                </a:cubicBezTo>
                <a:lnTo>
                  <a:pt x="6711" y="0"/>
                </a:lnTo>
                <a:lnTo>
                  <a:pt x="2443" y="0"/>
                </a:lnTo>
                <a:cubicBezTo>
                  <a:pt x="1964" y="19219"/>
                  <a:pt x="1" y="100865"/>
                  <a:pt x="206" y="113213"/>
                </a:cubicBezTo>
                <a:lnTo>
                  <a:pt x="206" y="113213"/>
                </a:lnTo>
                <a:cubicBezTo>
                  <a:pt x="434" y="127205"/>
                  <a:pt x="183" y="156170"/>
                  <a:pt x="183" y="156170"/>
                </a:cubicBezTo>
                <a:lnTo>
                  <a:pt x="183" y="156170"/>
                </a:lnTo>
                <a:lnTo>
                  <a:pt x="8971" y="154299"/>
                </a:lnTo>
                <a:cubicBezTo>
                  <a:pt x="6871" y="146104"/>
                  <a:pt x="6323" y="132546"/>
                  <a:pt x="6643" y="125858"/>
                </a:cubicBezTo>
                <a:lnTo>
                  <a:pt x="6643" y="125858"/>
                </a:lnTo>
                <a:cubicBezTo>
                  <a:pt x="6985" y="119148"/>
                  <a:pt x="6369" y="83289"/>
                  <a:pt x="6552" y="79112"/>
                </a:cubicBezTo>
                <a:lnTo>
                  <a:pt x="6552" y="79112"/>
                </a:lnTo>
                <a:cubicBezTo>
                  <a:pt x="8537" y="72562"/>
                  <a:pt x="19106" y="50535"/>
                  <a:pt x="20110" y="47865"/>
                </a:cubicBezTo>
                <a:lnTo>
                  <a:pt x="20110" y="47865"/>
                </a:lnTo>
                <a:cubicBezTo>
                  <a:pt x="21069" y="45285"/>
                  <a:pt x="30290" y="12143"/>
                  <a:pt x="30883" y="0"/>
                </a:cubicBezTo>
                <a:lnTo>
                  <a:pt x="30883" y="0"/>
                </a:lnTo>
                <a:close/>
              </a:path>
            </a:pathLst>
          </a:custGeom>
          <a:solidFill>
            <a:srgbClr val="365A12">
              <a:alpha val="14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8"/>
          <p:cNvSpPr/>
          <p:nvPr/>
        </p:nvSpPr>
        <p:spPr>
          <a:xfrm>
            <a:off x="-339732" y="-103666"/>
            <a:ext cx="1516184" cy="3887710"/>
          </a:xfrm>
          <a:custGeom>
            <a:rect b="b" l="l" r="r" t="t"/>
            <a:pathLst>
              <a:path extrusionOk="0" h="122207" w="47660">
                <a:moveTo>
                  <a:pt x="47660" y="0"/>
                </a:moveTo>
                <a:cubicBezTo>
                  <a:pt x="45880" y="2922"/>
                  <a:pt x="38758" y="14061"/>
                  <a:pt x="34376" y="20680"/>
                </a:cubicBezTo>
                <a:cubicBezTo>
                  <a:pt x="29993" y="27299"/>
                  <a:pt x="23191" y="45126"/>
                  <a:pt x="20110" y="60419"/>
                </a:cubicBezTo>
                <a:cubicBezTo>
                  <a:pt x="18033" y="70736"/>
                  <a:pt x="15568" y="83563"/>
                  <a:pt x="14358" y="96871"/>
                </a:cubicBezTo>
                <a:cubicBezTo>
                  <a:pt x="13764" y="103239"/>
                  <a:pt x="13468" y="109721"/>
                  <a:pt x="13627" y="116089"/>
                </a:cubicBezTo>
                <a:lnTo>
                  <a:pt x="1" y="122207"/>
                </a:lnTo>
                <a:lnTo>
                  <a:pt x="1" y="78245"/>
                </a:lnTo>
                <a:cubicBezTo>
                  <a:pt x="1" y="78245"/>
                  <a:pt x="8263" y="63477"/>
                  <a:pt x="11847" y="48869"/>
                </a:cubicBezTo>
                <a:cubicBezTo>
                  <a:pt x="15408" y="34261"/>
                  <a:pt x="21730" y="12029"/>
                  <a:pt x="32435" y="0"/>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8"/>
          <p:cNvSpPr/>
          <p:nvPr/>
        </p:nvSpPr>
        <p:spPr>
          <a:xfrm>
            <a:off x="29134" y="5960"/>
            <a:ext cx="1078348" cy="1476259"/>
          </a:xfrm>
          <a:custGeom>
            <a:rect b="b" l="l" r="r" t="t"/>
            <a:pathLst>
              <a:path extrusionOk="0" h="46405" w="33897">
                <a:moveTo>
                  <a:pt x="25999" y="6346"/>
                </a:moveTo>
                <a:cubicBezTo>
                  <a:pt x="22324" y="11322"/>
                  <a:pt x="22438" y="11436"/>
                  <a:pt x="16960" y="16321"/>
                </a:cubicBezTo>
                <a:lnTo>
                  <a:pt x="16960" y="16321"/>
                </a:lnTo>
                <a:cubicBezTo>
                  <a:pt x="17531" y="15271"/>
                  <a:pt x="18261" y="14860"/>
                  <a:pt x="18855" y="11436"/>
                </a:cubicBezTo>
                <a:lnTo>
                  <a:pt x="18855" y="11436"/>
                </a:lnTo>
                <a:cubicBezTo>
                  <a:pt x="14997" y="14130"/>
                  <a:pt x="11619" y="16001"/>
                  <a:pt x="8446" y="21205"/>
                </a:cubicBezTo>
                <a:lnTo>
                  <a:pt x="8446" y="21205"/>
                </a:lnTo>
                <a:cubicBezTo>
                  <a:pt x="10158" y="19242"/>
                  <a:pt x="12121" y="17576"/>
                  <a:pt x="15773" y="15705"/>
                </a:cubicBezTo>
                <a:lnTo>
                  <a:pt x="15773" y="15705"/>
                </a:lnTo>
                <a:cubicBezTo>
                  <a:pt x="12212" y="19128"/>
                  <a:pt x="11117" y="20589"/>
                  <a:pt x="8834" y="24743"/>
                </a:cubicBezTo>
                <a:lnTo>
                  <a:pt x="8834" y="24743"/>
                </a:lnTo>
                <a:cubicBezTo>
                  <a:pt x="6552" y="28898"/>
                  <a:pt x="2877" y="35357"/>
                  <a:pt x="1" y="46405"/>
                </a:cubicBezTo>
                <a:lnTo>
                  <a:pt x="1" y="46405"/>
                </a:lnTo>
                <a:cubicBezTo>
                  <a:pt x="1" y="46405"/>
                  <a:pt x="3082" y="38575"/>
                  <a:pt x="5867" y="32960"/>
                </a:cubicBezTo>
                <a:lnTo>
                  <a:pt x="5867" y="32960"/>
                </a:lnTo>
                <a:cubicBezTo>
                  <a:pt x="8675" y="27345"/>
                  <a:pt x="8150" y="28487"/>
                  <a:pt x="11117" y="24424"/>
                </a:cubicBezTo>
                <a:lnTo>
                  <a:pt x="11117" y="24424"/>
                </a:lnTo>
                <a:cubicBezTo>
                  <a:pt x="14084" y="20384"/>
                  <a:pt x="16983" y="19448"/>
                  <a:pt x="19562" y="16526"/>
                </a:cubicBezTo>
                <a:lnTo>
                  <a:pt x="19562" y="16526"/>
                </a:lnTo>
                <a:cubicBezTo>
                  <a:pt x="22141" y="13627"/>
                  <a:pt x="29331" y="7168"/>
                  <a:pt x="33897" y="1"/>
                </a:cubicBezTo>
                <a:lnTo>
                  <a:pt x="33897" y="1"/>
                </a:lnTo>
                <a:cubicBezTo>
                  <a:pt x="33897" y="1"/>
                  <a:pt x="29674" y="1347"/>
                  <a:pt x="25999" y="6346"/>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8"/>
          <p:cNvSpPr/>
          <p:nvPr/>
        </p:nvSpPr>
        <p:spPr>
          <a:xfrm>
            <a:off x="-12254" y="707394"/>
            <a:ext cx="665899" cy="919318"/>
          </a:xfrm>
          <a:custGeom>
            <a:rect b="b" l="l" r="r" t="t"/>
            <a:pathLst>
              <a:path extrusionOk="0" h="28898" w="20932">
                <a:moveTo>
                  <a:pt x="11322" y="10683"/>
                </a:moveTo>
                <a:cubicBezTo>
                  <a:pt x="8172" y="15545"/>
                  <a:pt x="5547" y="19996"/>
                  <a:pt x="3699" y="22575"/>
                </a:cubicBezTo>
                <a:lnTo>
                  <a:pt x="3699" y="22575"/>
                </a:lnTo>
                <a:cubicBezTo>
                  <a:pt x="1827" y="25132"/>
                  <a:pt x="1" y="28898"/>
                  <a:pt x="1" y="28898"/>
                </a:cubicBezTo>
                <a:lnTo>
                  <a:pt x="1" y="28898"/>
                </a:lnTo>
                <a:cubicBezTo>
                  <a:pt x="4338" y="24470"/>
                  <a:pt x="6871" y="20042"/>
                  <a:pt x="8538" y="17508"/>
                </a:cubicBezTo>
                <a:lnTo>
                  <a:pt x="8538" y="17508"/>
                </a:lnTo>
                <a:cubicBezTo>
                  <a:pt x="10204" y="14974"/>
                  <a:pt x="9542" y="15956"/>
                  <a:pt x="12623" y="12167"/>
                </a:cubicBezTo>
                <a:lnTo>
                  <a:pt x="12623" y="12167"/>
                </a:lnTo>
                <a:cubicBezTo>
                  <a:pt x="15728" y="8378"/>
                  <a:pt x="17348" y="5662"/>
                  <a:pt x="17348" y="5662"/>
                </a:cubicBezTo>
                <a:lnTo>
                  <a:pt x="17348" y="5662"/>
                </a:lnTo>
                <a:cubicBezTo>
                  <a:pt x="15910" y="10911"/>
                  <a:pt x="10866" y="18900"/>
                  <a:pt x="10455" y="19494"/>
                </a:cubicBezTo>
                <a:lnTo>
                  <a:pt x="10455" y="19494"/>
                </a:lnTo>
                <a:cubicBezTo>
                  <a:pt x="14335" y="16344"/>
                  <a:pt x="15431" y="12053"/>
                  <a:pt x="16618" y="9747"/>
                </a:cubicBezTo>
                <a:lnTo>
                  <a:pt x="16618" y="9747"/>
                </a:lnTo>
                <a:cubicBezTo>
                  <a:pt x="17805" y="7442"/>
                  <a:pt x="20452" y="1553"/>
                  <a:pt x="20932" y="1"/>
                </a:cubicBezTo>
                <a:lnTo>
                  <a:pt x="20932" y="1"/>
                </a:lnTo>
                <a:cubicBezTo>
                  <a:pt x="17051" y="2603"/>
                  <a:pt x="14495" y="5799"/>
                  <a:pt x="11322" y="106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8"/>
          <p:cNvSpPr/>
          <p:nvPr/>
        </p:nvSpPr>
        <p:spPr>
          <a:xfrm>
            <a:off x="-232969" y="1409591"/>
            <a:ext cx="636091" cy="1162556"/>
          </a:xfrm>
          <a:custGeom>
            <a:rect b="b" l="l" r="r" t="t"/>
            <a:pathLst>
              <a:path extrusionOk="0" h="36544" w="19995">
                <a:moveTo>
                  <a:pt x="17393" y="2283"/>
                </a:moveTo>
                <a:cubicBezTo>
                  <a:pt x="15932" y="3835"/>
                  <a:pt x="14175" y="5022"/>
                  <a:pt x="10522" y="8217"/>
                </a:cubicBezTo>
                <a:lnTo>
                  <a:pt x="10522" y="8217"/>
                </a:lnTo>
                <a:cubicBezTo>
                  <a:pt x="6870" y="11413"/>
                  <a:pt x="7167" y="12965"/>
                  <a:pt x="4200" y="20383"/>
                </a:cubicBezTo>
                <a:lnTo>
                  <a:pt x="4200" y="20383"/>
                </a:lnTo>
                <a:cubicBezTo>
                  <a:pt x="7167" y="15772"/>
                  <a:pt x="8674" y="14928"/>
                  <a:pt x="13513" y="10317"/>
                </a:cubicBezTo>
                <a:lnTo>
                  <a:pt x="13513" y="10317"/>
                </a:lnTo>
                <a:cubicBezTo>
                  <a:pt x="13513" y="10317"/>
                  <a:pt x="12828" y="14836"/>
                  <a:pt x="9769" y="18899"/>
                </a:cubicBezTo>
                <a:lnTo>
                  <a:pt x="9769" y="18899"/>
                </a:lnTo>
                <a:cubicBezTo>
                  <a:pt x="6733" y="22939"/>
                  <a:pt x="5615" y="24286"/>
                  <a:pt x="2488" y="30129"/>
                </a:cubicBezTo>
                <a:lnTo>
                  <a:pt x="2488" y="30129"/>
                </a:lnTo>
                <a:cubicBezTo>
                  <a:pt x="1529" y="31933"/>
                  <a:pt x="685" y="33371"/>
                  <a:pt x="0" y="34489"/>
                </a:cubicBezTo>
                <a:lnTo>
                  <a:pt x="0" y="34489"/>
                </a:lnTo>
                <a:lnTo>
                  <a:pt x="0" y="36543"/>
                </a:lnTo>
                <a:cubicBezTo>
                  <a:pt x="320" y="36361"/>
                  <a:pt x="662" y="36132"/>
                  <a:pt x="1004" y="35881"/>
                </a:cubicBezTo>
                <a:lnTo>
                  <a:pt x="1004" y="35881"/>
                </a:lnTo>
                <a:cubicBezTo>
                  <a:pt x="2419" y="34877"/>
                  <a:pt x="4337" y="33074"/>
                  <a:pt x="6277" y="28714"/>
                </a:cubicBezTo>
                <a:lnTo>
                  <a:pt x="6277" y="28714"/>
                </a:lnTo>
                <a:cubicBezTo>
                  <a:pt x="8217" y="24332"/>
                  <a:pt x="9997" y="21228"/>
                  <a:pt x="12691" y="17119"/>
                </a:cubicBezTo>
                <a:lnTo>
                  <a:pt x="12691" y="17119"/>
                </a:lnTo>
                <a:cubicBezTo>
                  <a:pt x="15361" y="13010"/>
                  <a:pt x="17986" y="7373"/>
                  <a:pt x="19995" y="0"/>
                </a:cubicBezTo>
                <a:lnTo>
                  <a:pt x="19995" y="0"/>
                </a:lnTo>
                <a:cubicBezTo>
                  <a:pt x="19995" y="0"/>
                  <a:pt x="18854" y="730"/>
                  <a:pt x="17393" y="2283"/>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8"/>
          <p:cNvSpPr/>
          <p:nvPr/>
        </p:nvSpPr>
        <p:spPr>
          <a:xfrm>
            <a:off x="-267104" y="-202444"/>
            <a:ext cx="4393115" cy="5548386"/>
          </a:xfrm>
          <a:custGeom>
            <a:rect b="b" l="l" r="r" t="t"/>
            <a:pathLst>
              <a:path extrusionOk="0" h="174409" w="138094">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8"/>
          <p:cNvSpPr/>
          <p:nvPr/>
        </p:nvSpPr>
        <p:spPr>
          <a:xfrm>
            <a:off x="-232969" y="2212666"/>
            <a:ext cx="1390556" cy="1476991"/>
          </a:xfrm>
          <a:custGeom>
            <a:rect b="b" l="l" r="r" t="t"/>
            <a:pathLst>
              <a:path extrusionOk="0" h="46428" w="43711">
                <a:moveTo>
                  <a:pt x="35037" y="5707"/>
                </a:moveTo>
                <a:cubicBezTo>
                  <a:pt x="31567" y="8286"/>
                  <a:pt x="31567" y="7784"/>
                  <a:pt x="25815" y="10455"/>
                </a:cubicBezTo>
                <a:lnTo>
                  <a:pt x="25815" y="10455"/>
                </a:lnTo>
                <a:cubicBezTo>
                  <a:pt x="20292" y="13034"/>
                  <a:pt x="17507" y="14769"/>
                  <a:pt x="11687" y="19950"/>
                </a:cubicBezTo>
                <a:lnTo>
                  <a:pt x="11687" y="19950"/>
                </a:lnTo>
                <a:cubicBezTo>
                  <a:pt x="15407" y="17120"/>
                  <a:pt x="25268" y="14769"/>
                  <a:pt x="29582" y="12646"/>
                </a:cubicBezTo>
                <a:lnTo>
                  <a:pt x="29582" y="12646"/>
                </a:lnTo>
                <a:cubicBezTo>
                  <a:pt x="26295" y="16526"/>
                  <a:pt x="23830" y="17713"/>
                  <a:pt x="20474" y="20384"/>
                </a:cubicBezTo>
                <a:lnTo>
                  <a:pt x="20474" y="20384"/>
                </a:lnTo>
                <a:cubicBezTo>
                  <a:pt x="17142" y="23077"/>
                  <a:pt x="13307" y="24264"/>
                  <a:pt x="9039" y="28327"/>
                </a:cubicBezTo>
                <a:lnTo>
                  <a:pt x="9039" y="28327"/>
                </a:lnTo>
                <a:cubicBezTo>
                  <a:pt x="11618" y="26432"/>
                  <a:pt x="14471" y="25565"/>
                  <a:pt x="18854" y="23853"/>
                </a:cubicBezTo>
                <a:lnTo>
                  <a:pt x="18854" y="23853"/>
                </a:lnTo>
                <a:cubicBezTo>
                  <a:pt x="17073" y="25063"/>
                  <a:pt x="13102" y="28236"/>
                  <a:pt x="9130" y="31203"/>
                </a:cubicBezTo>
                <a:lnTo>
                  <a:pt x="9130" y="31203"/>
                </a:lnTo>
                <a:cubicBezTo>
                  <a:pt x="5455" y="33965"/>
                  <a:pt x="2716" y="40379"/>
                  <a:pt x="525" y="45263"/>
                </a:cubicBezTo>
                <a:lnTo>
                  <a:pt x="525" y="45263"/>
                </a:lnTo>
                <a:cubicBezTo>
                  <a:pt x="3218" y="40561"/>
                  <a:pt x="14266" y="30199"/>
                  <a:pt x="16001" y="28898"/>
                </a:cubicBezTo>
                <a:lnTo>
                  <a:pt x="16001" y="28898"/>
                </a:lnTo>
                <a:cubicBezTo>
                  <a:pt x="17918" y="27482"/>
                  <a:pt x="20908" y="23967"/>
                  <a:pt x="23099" y="22118"/>
                </a:cubicBezTo>
                <a:lnTo>
                  <a:pt x="23099" y="22118"/>
                </a:lnTo>
                <a:cubicBezTo>
                  <a:pt x="26865" y="18969"/>
                  <a:pt x="30403" y="14518"/>
                  <a:pt x="32480" y="12235"/>
                </a:cubicBezTo>
                <a:lnTo>
                  <a:pt x="32480" y="12235"/>
                </a:lnTo>
                <a:cubicBezTo>
                  <a:pt x="34558" y="9953"/>
                  <a:pt x="41200" y="5776"/>
                  <a:pt x="43710" y="1"/>
                </a:cubicBezTo>
                <a:lnTo>
                  <a:pt x="43710" y="1"/>
                </a:lnTo>
                <a:cubicBezTo>
                  <a:pt x="37502" y="6734"/>
                  <a:pt x="38506" y="3128"/>
                  <a:pt x="35037" y="5707"/>
                </a:cubicBezTo>
                <a:close/>
                <a:moveTo>
                  <a:pt x="10910" y="20635"/>
                </a:moveTo>
                <a:cubicBezTo>
                  <a:pt x="11184" y="20407"/>
                  <a:pt x="11435" y="20155"/>
                  <a:pt x="11687" y="19950"/>
                </a:cubicBezTo>
                <a:lnTo>
                  <a:pt x="11687" y="19950"/>
                </a:lnTo>
                <a:cubicBezTo>
                  <a:pt x="11390" y="20178"/>
                  <a:pt x="11116" y="20407"/>
                  <a:pt x="10910" y="20635"/>
                </a:cubicBezTo>
                <a:close/>
                <a:moveTo>
                  <a:pt x="0" y="46427"/>
                </a:moveTo>
                <a:cubicBezTo>
                  <a:pt x="183" y="46039"/>
                  <a:pt x="342" y="45651"/>
                  <a:pt x="525" y="45263"/>
                </a:cubicBezTo>
                <a:lnTo>
                  <a:pt x="525" y="45263"/>
                </a:lnTo>
                <a:cubicBezTo>
                  <a:pt x="274" y="45697"/>
                  <a:pt x="91" y="46085"/>
                  <a:pt x="0" y="464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8"/>
          <p:cNvSpPr/>
          <p:nvPr/>
        </p:nvSpPr>
        <p:spPr>
          <a:xfrm>
            <a:off x="480076" y="1509769"/>
            <a:ext cx="1034034" cy="1088496"/>
          </a:xfrm>
          <a:custGeom>
            <a:rect b="b" l="l" r="r" t="t"/>
            <a:pathLst>
              <a:path extrusionOk="0" h="34216" w="32504">
                <a:moveTo>
                  <a:pt x="16937" y="10934"/>
                </a:moveTo>
                <a:cubicBezTo>
                  <a:pt x="12258" y="15613"/>
                  <a:pt x="6163" y="22438"/>
                  <a:pt x="0" y="34216"/>
                </a:cubicBezTo>
                <a:lnTo>
                  <a:pt x="0" y="34216"/>
                </a:lnTo>
                <a:cubicBezTo>
                  <a:pt x="2557" y="31660"/>
                  <a:pt x="9336" y="24995"/>
                  <a:pt x="15293" y="17211"/>
                </a:cubicBezTo>
                <a:lnTo>
                  <a:pt x="15293" y="17211"/>
                </a:lnTo>
                <a:cubicBezTo>
                  <a:pt x="21228" y="9405"/>
                  <a:pt x="20087" y="16481"/>
                  <a:pt x="27893" y="8880"/>
                </a:cubicBezTo>
                <a:lnTo>
                  <a:pt x="27893" y="8880"/>
                </a:lnTo>
                <a:cubicBezTo>
                  <a:pt x="24812" y="10249"/>
                  <a:pt x="23008" y="11436"/>
                  <a:pt x="17781" y="12806"/>
                </a:cubicBezTo>
                <a:lnTo>
                  <a:pt x="17781" y="12806"/>
                </a:lnTo>
                <a:cubicBezTo>
                  <a:pt x="21319" y="6712"/>
                  <a:pt x="26911" y="8857"/>
                  <a:pt x="32504" y="1"/>
                </a:cubicBezTo>
                <a:lnTo>
                  <a:pt x="32504" y="1"/>
                </a:lnTo>
                <a:cubicBezTo>
                  <a:pt x="29262" y="3242"/>
                  <a:pt x="21593" y="6278"/>
                  <a:pt x="16937" y="109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8"/>
          <p:cNvSpPr/>
          <p:nvPr/>
        </p:nvSpPr>
        <p:spPr>
          <a:xfrm>
            <a:off x="697196" y="411156"/>
            <a:ext cx="1586617" cy="1450109"/>
          </a:xfrm>
          <a:custGeom>
            <a:rect b="b" l="l" r="r" t="t"/>
            <a:pathLst>
              <a:path extrusionOk="0" h="45583" w="49874">
                <a:moveTo>
                  <a:pt x="31590" y="5456"/>
                </a:moveTo>
                <a:cubicBezTo>
                  <a:pt x="28235" y="8035"/>
                  <a:pt x="28692" y="8948"/>
                  <a:pt x="24925" y="11116"/>
                </a:cubicBezTo>
                <a:lnTo>
                  <a:pt x="24925" y="11116"/>
                </a:lnTo>
                <a:cubicBezTo>
                  <a:pt x="21182" y="13307"/>
                  <a:pt x="20885" y="15978"/>
                  <a:pt x="19196" y="16183"/>
                </a:cubicBezTo>
                <a:lnTo>
                  <a:pt x="19196" y="16183"/>
                </a:lnTo>
                <a:lnTo>
                  <a:pt x="22962" y="8423"/>
                </a:lnTo>
                <a:cubicBezTo>
                  <a:pt x="15818" y="17713"/>
                  <a:pt x="6985" y="34832"/>
                  <a:pt x="4702" y="38712"/>
                </a:cubicBezTo>
                <a:lnTo>
                  <a:pt x="4702" y="38712"/>
                </a:lnTo>
                <a:cubicBezTo>
                  <a:pt x="2420" y="42592"/>
                  <a:pt x="0" y="45582"/>
                  <a:pt x="0" y="45582"/>
                </a:cubicBezTo>
                <a:lnTo>
                  <a:pt x="0" y="45582"/>
                </a:lnTo>
                <a:cubicBezTo>
                  <a:pt x="4999" y="42889"/>
                  <a:pt x="4908" y="40401"/>
                  <a:pt x="7692" y="36338"/>
                </a:cubicBezTo>
                <a:lnTo>
                  <a:pt x="7692" y="36338"/>
                </a:lnTo>
                <a:cubicBezTo>
                  <a:pt x="10454" y="32252"/>
                  <a:pt x="14723" y="25017"/>
                  <a:pt x="19196" y="21045"/>
                </a:cubicBezTo>
                <a:lnTo>
                  <a:pt x="19196" y="21045"/>
                </a:lnTo>
                <a:cubicBezTo>
                  <a:pt x="23670" y="17074"/>
                  <a:pt x="35973" y="10294"/>
                  <a:pt x="39945" y="8423"/>
                </a:cubicBezTo>
                <a:lnTo>
                  <a:pt x="39945" y="8423"/>
                </a:lnTo>
                <a:cubicBezTo>
                  <a:pt x="43916" y="6551"/>
                  <a:pt x="49874" y="3538"/>
                  <a:pt x="49874" y="3538"/>
                </a:cubicBezTo>
                <a:lnTo>
                  <a:pt x="49874" y="3538"/>
                </a:lnTo>
                <a:cubicBezTo>
                  <a:pt x="39945" y="8423"/>
                  <a:pt x="36064" y="8651"/>
                  <a:pt x="32891" y="10021"/>
                </a:cubicBezTo>
                <a:lnTo>
                  <a:pt x="32891" y="10021"/>
                </a:lnTo>
                <a:cubicBezTo>
                  <a:pt x="29719" y="11413"/>
                  <a:pt x="27094" y="13604"/>
                  <a:pt x="24925" y="14494"/>
                </a:cubicBezTo>
                <a:lnTo>
                  <a:pt x="24925" y="14494"/>
                </a:lnTo>
                <a:cubicBezTo>
                  <a:pt x="27025" y="11527"/>
                  <a:pt x="31499" y="7350"/>
                  <a:pt x="33873" y="5364"/>
                </a:cubicBezTo>
                <a:lnTo>
                  <a:pt x="33873" y="5364"/>
                </a:lnTo>
                <a:cubicBezTo>
                  <a:pt x="36270" y="3378"/>
                  <a:pt x="39123" y="1735"/>
                  <a:pt x="40447" y="0"/>
                </a:cubicBezTo>
                <a:lnTo>
                  <a:pt x="40447" y="0"/>
                </a:lnTo>
                <a:cubicBezTo>
                  <a:pt x="35973" y="2580"/>
                  <a:pt x="34969" y="2876"/>
                  <a:pt x="31590" y="54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8"/>
          <p:cNvSpPr/>
          <p:nvPr/>
        </p:nvSpPr>
        <p:spPr>
          <a:xfrm>
            <a:off x="997093" y="803976"/>
            <a:ext cx="1000630" cy="889541"/>
          </a:xfrm>
          <a:custGeom>
            <a:rect b="b" l="l" r="r" t="t"/>
            <a:pathLst>
              <a:path extrusionOk="0" h="27962" w="31454">
                <a:moveTo>
                  <a:pt x="12052" y="13354"/>
                </a:moveTo>
                <a:cubicBezTo>
                  <a:pt x="7487" y="18626"/>
                  <a:pt x="2739" y="22598"/>
                  <a:pt x="0" y="27962"/>
                </a:cubicBezTo>
                <a:lnTo>
                  <a:pt x="0" y="27962"/>
                </a:lnTo>
                <a:cubicBezTo>
                  <a:pt x="4314" y="23488"/>
                  <a:pt x="7487" y="20795"/>
                  <a:pt x="11755" y="17143"/>
                </a:cubicBezTo>
                <a:lnTo>
                  <a:pt x="11755" y="17143"/>
                </a:lnTo>
                <a:cubicBezTo>
                  <a:pt x="16023" y="13468"/>
                  <a:pt x="16320" y="11984"/>
                  <a:pt x="19287" y="9793"/>
                </a:cubicBezTo>
                <a:lnTo>
                  <a:pt x="19287" y="9793"/>
                </a:lnTo>
                <a:cubicBezTo>
                  <a:pt x="22278" y="7602"/>
                  <a:pt x="29856" y="1735"/>
                  <a:pt x="31453" y="1"/>
                </a:cubicBezTo>
                <a:lnTo>
                  <a:pt x="31453" y="1"/>
                </a:lnTo>
                <a:cubicBezTo>
                  <a:pt x="31453" y="1"/>
                  <a:pt x="16617" y="8104"/>
                  <a:pt x="12052" y="13354"/>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8"/>
          <p:cNvSpPr/>
          <p:nvPr/>
        </p:nvSpPr>
        <p:spPr>
          <a:xfrm>
            <a:off x="-339732" y="-140696"/>
            <a:ext cx="2222708" cy="1180689"/>
          </a:xfrm>
          <a:custGeom>
            <a:rect b="b" l="l" r="r" t="t"/>
            <a:pathLst>
              <a:path extrusionOk="0" h="37114" w="69869">
                <a:moveTo>
                  <a:pt x="21730" y="0"/>
                </a:moveTo>
                <a:cubicBezTo>
                  <a:pt x="21411" y="6962"/>
                  <a:pt x="15408" y="19128"/>
                  <a:pt x="1" y="26592"/>
                </a:cubicBezTo>
                <a:lnTo>
                  <a:pt x="1" y="37114"/>
                </a:lnTo>
                <a:cubicBezTo>
                  <a:pt x="6164" y="33393"/>
                  <a:pt x="11847" y="28532"/>
                  <a:pt x="21411" y="26249"/>
                </a:cubicBezTo>
                <a:cubicBezTo>
                  <a:pt x="28624" y="24560"/>
                  <a:pt x="39283" y="18854"/>
                  <a:pt x="46496" y="14152"/>
                </a:cubicBezTo>
                <a:cubicBezTo>
                  <a:pt x="48847" y="12622"/>
                  <a:pt x="50833" y="11207"/>
                  <a:pt x="52202" y="10043"/>
                </a:cubicBezTo>
                <a:cubicBezTo>
                  <a:pt x="57794" y="5387"/>
                  <a:pt x="69869" y="0"/>
                  <a:pt x="69869" y="0"/>
                </a:cubicBezTo>
                <a:lnTo>
                  <a:pt x="63957" y="0"/>
                </a:lnTo>
                <a:cubicBezTo>
                  <a:pt x="52681" y="3561"/>
                  <a:pt x="45081" y="11025"/>
                  <a:pt x="38256" y="13627"/>
                </a:cubicBezTo>
                <a:cubicBezTo>
                  <a:pt x="31454" y="16206"/>
                  <a:pt x="20589" y="20588"/>
                  <a:pt x="17028" y="21068"/>
                </a:cubicBezTo>
                <a:cubicBezTo>
                  <a:pt x="22849" y="15864"/>
                  <a:pt x="27071" y="0"/>
                  <a:pt x="27071" y="0"/>
                </a:cubicBezTo>
                <a:close/>
              </a:path>
            </a:pathLst>
          </a:custGeom>
          <a:solidFill>
            <a:srgbClr val="263D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8"/>
          <p:cNvSpPr/>
          <p:nvPr/>
        </p:nvSpPr>
        <p:spPr>
          <a:xfrm>
            <a:off x="-339732" y="309483"/>
            <a:ext cx="1478454" cy="730510"/>
          </a:xfrm>
          <a:custGeom>
            <a:rect b="b" l="l" r="r" t="t"/>
            <a:pathLst>
              <a:path extrusionOk="0" h="22963" w="46474">
                <a:moveTo>
                  <a:pt x="46473" y="1"/>
                </a:moveTo>
                <a:cubicBezTo>
                  <a:pt x="39283" y="4703"/>
                  <a:pt x="28624" y="10409"/>
                  <a:pt x="21411" y="12098"/>
                </a:cubicBezTo>
                <a:cubicBezTo>
                  <a:pt x="11847" y="14381"/>
                  <a:pt x="6164" y="19242"/>
                  <a:pt x="1" y="22963"/>
                </a:cubicBezTo>
                <a:lnTo>
                  <a:pt x="1" y="17782"/>
                </a:lnTo>
                <a:cubicBezTo>
                  <a:pt x="1256" y="16891"/>
                  <a:pt x="2785" y="15819"/>
                  <a:pt x="3356" y="15545"/>
                </a:cubicBezTo>
                <a:cubicBezTo>
                  <a:pt x="4383" y="15020"/>
                  <a:pt x="7784" y="13719"/>
                  <a:pt x="10843" y="12920"/>
                </a:cubicBezTo>
                <a:cubicBezTo>
                  <a:pt x="13924" y="12144"/>
                  <a:pt x="15180" y="11094"/>
                  <a:pt x="18535" y="10934"/>
                </a:cubicBezTo>
                <a:cubicBezTo>
                  <a:pt x="21913" y="10797"/>
                  <a:pt x="27071" y="7579"/>
                  <a:pt x="31751" y="5890"/>
                </a:cubicBezTo>
                <a:cubicBezTo>
                  <a:pt x="36407" y="4201"/>
                  <a:pt x="42182" y="2671"/>
                  <a:pt x="46473" y="1"/>
                </a:cubicBezTo>
                <a:close/>
              </a:path>
            </a:pathLst>
          </a:custGeom>
          <a:solidFill>
            <a:srgbClr val="E2E2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8"/>
          <p:cNvSpPr/>
          <p:nvPr/>
        </p:nvSpPr>
        <p:spPr>
          <a:xfrm>
            <a:off x="7285652" y="4091910"/>
            <a:ext cx="1699901" cy="1033334"/>
          </a:xfrm>
          <a:custGeom>
            <a:rect b="b" l="l" r="r" t="t"/>
            <a:pathLst>
              <a:path extrusionOk="0" h="32482" w="53435">
                <a:moveTo>
                  <a:pt x="33850" y="366"/>
                </a:moveTo>
                <a:cubicBezTo>
                  <a:pt x="33576" y="389"/>
                  <a:pt x="33120" y="366"/>
                  <a:pt x="32914" y="503"/>
                </a:cubicBezTo>
                <a:lnTo>
                  <a:pt x="32914" y="503"/>
                </a:lnTo>
                <a:cubicBezTo>
                  <a:pt x="32709" y="640"/>
                  <a:pt x="33257" y="1576"/>
                  <a:pt x="33097" y="1781"/>
                </a:cubicBezTo>
                <a:lnTo>
                  <a:pt x="33097" y="1781"/>
                </a:lnTo>
                <a:cubicBezTo>
                  <a:pt x="33005" y="1873"/>
                  <a:pt x="32800" y="1873"/>
                  <a:pt x="32595" y="1850"/>
                </a:cubicBezTo>
                <a:lnTo>
                  <a:pt x="32595" y="1850"/>
                </a:lnTo>
                <a:cubicBezTo>
                  <a:pt x="32366" y="1850"/>
                  <a:pt x="32161" y="1850"/>
                  <a:pt x="32092" y="1941"/>
                </a:cubicBezTo>
                <a:lnTo>
                  <a:pt x="32092" y="1941"/>
                </a:lnTo>
                <a:cubicBezTo>
                  <a:pt x="31933" y="2146"/>
                  <a:pt x="31522" y="2009"/>
                  <a:pt x="31316" y="2146"/>
                </a:cubicBezTo>
                <a:lnTo>
                  <a:pt x="31316" y="2146"/>
                </a:lnTo>
                <a:cubicBezTo>
                  <a:pt x="31088" y="2329"/>
                  <a:pt x="31179" y="3447"/>
                  <a:pt x="30974" y="3447"/>
                </a:cubicBezTo>
                <a:lnTo>
                  <a:pt x="30974" y="3447"/>
                </a:lnTo>
                <a:cubicBezTo>
                  <a:pt x="30746" y="3447"/>
                  <a:pt x="30266" y="3082"/>
                  <a:pt x="30038" y="2922"/>
                </a:cubicBezTo>
                <a:lnTo>
                  <a:pt x="30038" y="2922"/>
                </a:lnTo>
                <a:cubicBezTo>
                  <a:pt x="29856" y="2808"/>
                  <a:pt x="29901" y="2306"/>
                  <a:pt x="29719" y="2101"/>
                </a:cubicBezTo>
                <a:lnTo>
                  <a:pt x="29719" y="2101"/>
                </a:lnTo>
                <a:cubicBezTo>
                  <a:pt x="29559" y="1918"/>
                  <a:pt x="29445" y="1713"/>
                  <a:pt x="29285" y="1507"/>
                </a:cubicBezTo>
                <a:lnTo>
                  <a:pt x="29285" y="1507"/>
                </a:lnTo>
                <a:cubicBezTo>
                  <a:pt x="29011" y="1165"/>
                  <a:pt x="28783" y="1393"/>
                  <a:pt x="28577" y="1439"/>
                </a:cubicBezTo>
                <a:lnTo>
                  <a:pt x="28577" y="1439"/>
                </a:lnTo>
                <a:cubicBezTo>
                  <a:pt x="28440" y="1462"/>
                  <a:pt x="28303" y="1416"/>
                  <a:pt x="28189" y="1393"/>
                </a:cubicBezTo>
                <a:lnTo>
                  <a:pt x="28189" y="1393"/>
                </a:lnTo>
                <a:cubicBezTo>
                  <a:pt x="27984" y="1348"/>
                  <a:pt x="27824" y="1279"/>
                  <a:pt x="27664" y="1507"/>
                </a:cubicBezTo>
                <a:lnTo>
                  <a:pt x="27664" y="1507"/>
                </a:lnTo>
                <a:cubicBezTo>
                  <a:pt x="27436" y="1850"/>
                  <a:pt x="27436" y="1667"/>
                  <a:pt x="27094" y="1987"/>
                </a:cubicBezTo>
                <a:lnTo>
                  <a:pt x="27094" y="1987"/>
                </a:lnTo>
                <a:cubicBezTo>
                  <a:pt x="26911" y="2146"/>
                  <a:pt x="26683" y="2261"/>
                  <a:pt x="26455" y="2420"/>
                </a:cubicBezTo>
                <a:lnTo>
                  <a:pt x="26455" y="2420"/>
                </a:lnTo>
                <a:cubicBezTo>
                  <a:pt x="26249" y="2580"/>
                  <a:pt x="25952" y="2534"/>
                  <a:pt x="25724" y="2671"/>
                </a:cubicBezTo>
                <a:lnTo>
                  <a:pt x="25724" y="2671"/>
                </a:lnTo>
                <a:cubicBezTo>
                  <a:pt x="25496" y="2808"/>
                  <a:pt x="25610" y="3539"/>
                  <a:pt x="25359" y="3630"/>
                </a:cubicBezTo>
                <a:lnTo>
                  <a:pt x="25359" y="3630"/>
                </a:lnTo>
                <a:cubicBezTo>
                  <a:pt x="25222" y="3699"/>
                  <a:pt x="25062" y="3699"/>
                  <a:pt x="24902" y="3676"/>
                </a:cubicBezTo>
                <a:lnTo>
                  <a:pt x="24902" y="3676"/>
                </a:lnTo>
                <a:cubicBezTo>
                  <a:pt x="24766" y="3676"/>
                  <a:pt x="24651" y="3676"/>
                  <a:pt x="24537" y="3699"/>
                </a:cubicBezTo>
                <a:lnTo>
                  <a:pt x="24537" y="3699"/>
                </a:lnTo>
                <a:cubicBezTo>
                  <a:pt x="24332" y="3744"/>
                  <a:pt x="24172" y="3721"/>
                  <a:pt x="24035" y="3676"/>
                </a:cubicBezTo>
                <a:lnTo>
                  <a:pt x="24035" y="3676"/>
                </a:lnTo>
                <a:cubicBezTo>
                  <a:pt x="23921" y="3653"/>
                  <a:pt x="23830" y="3630"/>
                  <a:pt x="23761" y="3630"/>
                </a:cubicBezTo>
                <a:lnTo>
                  <a:pt x="23761" y="3630"/>
                </a:lnTo>
                <a:cubicBezTo>
                  <a:pt x="23076" y="3744"/>
                  <a:pt x="23693" y="3356"/>
                  <a:pt x="23191" y="3356"/>
                </a:cubicBezTo>
                <a:lnTo>
                  <a:pt x="23191" y="3356"/>
                </a:lnTo>
                <a:cubicBezTo>
                  <a:pt x="22894" y="3356"/>
                  <a:pt x="22483" y="3516"/>
                  <a:pt x="22323" y="3630"/>
                </a:cubicBezTo>
                <a:lnTo>
                  <a:pt x="22323" y="3630"/>
                </a:lnTo>
                <a:cubicBezTo>
                  <a:pt x="22186" y="3767"/>
                  <a:pt x="22118" y="3950"/>
                  <a:pt x="21890" y="4087"/>
                </a:cubicBezTo>
                <a:lnTo>
                  <a:pt x="21890" y="4087"/>
                </a:lnTo>
                <a:cubicBezTo>
                  <a:pt x="21479" y="4383"/>
                  <a:pt x="21387" y="4543"/>
                  <a:pt x="21205" y="4977"/>
                </a:cubicBezTo>
                <a:lnTo>
                  <a:pt x="21205" y="4977"/>
                </a:lnTo>
                <a:cubicBezTo>
                  <a:pt x="21045" y="5319"/>
                  <a:pt x="21547" y="5570"/>
                  <a:pt x="21319" y="5867"/>
                </a:cubicBezTo>
                <a:lnTo>
                  <a:pt x="21319" y="5867"/>
                </a:lnTo>
                <a:cubicBezTo>
                  <a:pt x="21113" y="6186"/>
                  <a:pt x="20771" y="5958"/>
                  <a:pt x="20566" y="6278"/>
                </a:cubicBezTo>
                <a:lnTo>
                  <a:pt x="20566" y="6278"/>
                </a:lnTo>
                <a:cubicBezTo>
                  <a:pt x="20360" y="6597"/>
                  <a:pt x="20794" y="6917"/>
                  <a:pt x="20566" y="7214"/>
                </a:cubicBezTo>
                <a:lnTo>
                  <a:pt x="20566" y="7214"/>
                </a:lnTo>
                <a:cubicBezTo>
                  <a:pt x="20269" y="7556"/>
                  <a:pt x="20109" y="7396"/>
                  <a:pt x="19675" y="7670"/>
                </a:cubicBezTo>
                <a:lnTo>
                  <a:pt x="19675" y="7670"/>
                </a:lnTo>
                <a:cubicBezTo>
                  <a:pt x="19447" y="7830"/>
                  <a:pt x="19242" y="8172"/>
                  <a:pt x="18968" y="8309"/>
                </a:cubicBezTo>
                <a:lnTo>
                  <a:pt x="18968" y="8309"/>
                </a:lnTo>
                <a:cubicBezTo>
                  <a:pt x="18626" y="8492"/>
                  <a:pt x="18123" y="8674"/>
                  <a:pt x="17918" y="8674"/>
                </a:cubicBezTo>
                <a:lnTo>
                  <a:pt x="17918" y="8674"/>
                </a:lnTo>
                <a:cubicBezTo>
                  <a:pt x="17735" y="8652"/>
                  <a:pt x="17735" y="7921"/>
                  <a:pt x="17530" y="7739"/>
                </a:cubicBezTo>
                <a:lnTo>
                  <a:pt x="17530" y="7739"/>
                </a:lnTo>
                <a:cubicBezTo>
                  <a:pt x="17439" y="7670"/>
                  <a:pt x="17279" y="7670"/>
                  <a:pt x="17119" y="7693"/>
                </a:cubicBezTo>
                <a:lnTo>
                  <a:pt x="17119" y="7693"/>
                </a:lnTo>
                <a:cubicBezTo>
                  <a:pt x="16936" y="7716"/>
                  <a:pt x="16754" y="7716"/>
                  <a:pt x="16663" y="7624"/>
                </a:cubicBezTo>
                <a:lnTo>
                  <a:pt x="16663" y="7624"/>
                </a:lnTo>
                <a:cubicBezTo>
                  <a:pt x="16480" y="7465"/>
                  <a:pt x="16389" y="7236"/>
                  <a:pt x="16206" y="7100"/>
                </a:cubicBezTo>
                <a:lnTo>
                  <a:pt x="16206" y="7100"/>
                </a:lnTo>
                <a:cubicBezTo>
                  <a:pt x="15978" y="6985"/>
                  <a:pt x="15818" y="6757"/>
                  <a:pt x="15590" y="6780"/>
                </a:cubicBezTo>
                <a:lnTo>
                  <a:pt x="15590" y="6780"/>
                </a:lnTo>
                <a:cubicBezTo>
                  <a:pt x="15247" y="6803"/>
                  <a:pt x="15247" y="7122"/>
                  <a:pt x="15088" y="7282"/>
                </a:cubicBezTo>
                <a:lnTo>
                  <a:pt x="15088" y="7282"/>
                </a:lnTo>
                <a:cubicBezTo>
                  <a:pt x="14928" y="7442"/>
                  <a:pt x="14380" y="7328"/>
                  <a:pt x="14243" y="7579"/>
                </a:cubicBezTo>
                <a:lnTo>
                  <a:pt x="14243" y="7579"/>
                </a:lnTo>
                <a:cubicBezTo>
                  <a:pt x="14129" y="7761"/>
                  <a:pt x="14083" y="7990"/>
                  <a:pt x="13878" y="8218"/>
                </a:cubicBezTo>
                <a:lnTo>
                  <a:pt x="13878" y="8218"/>
                </a:lnTo>
                <a:cubicBezTo>
                  <a:pt x="13764" y="8378"/>
                  <a:pt x="13946" y="8789"/>
                  <a:pt x="13878" y="9108"/>
                </a:cubicBezTo>
                <a:lnTo>
                  <a:pt x="13878" y="9108"/>
                </a:lnTo>
                <a:cubicBezTo>
                  <a:pt x="13809" y="9359"/>
                  <a:pt x="14220" y="9656"/>
                  <a:pt x="14175" y="9953"/>
                </a:cubicBezTo>
                <a:lnTo>
                  <a:pt x="14175" y="9953"/>
                </a:lnTo>
                <a:cubicBezTo>
                  <a:pt x="14152" y="10204"/>
                  <a:pt x="13079" y="10364"/>
                  <a:pt x="13079" y="10637"/>
                </a:cubicBezTo>
                <a:lnTo>
                  <a:pt x="13079" y="10637"/>
                </a:lnTo>
                <a:cubicBezTo>
                  <a:pt x="13056" y="10911"/>
                  <a:pt x="13809" y="11231"/>
                  <a:pt x="13787" y="11505"/>
                </a:cubicBezTo>
                <a:lnTo>
                  <a:pt x="13787" y="11505"/>
                </a:lnTo>
                <a:cubicBezTo>
                  <a:pt x="13764" y="11779"/>
                  <a:pt x="12896" y="11984"/>
                  <a:pt x="12874" y="12235"/>
                </a:cubicBezTo>
                <a:lnTo>
                  <a:pt x="12874" y="12235"/>
                </a:lnTo>
                <a:cubicBezTo>
                  <a:pt x="12851" y="12532"/>
                  <a:pt x="12828" y="12760"/>
                  <a:pt x="12805" y="13011"/>
                </a:cubicBezTo>
                <a:lnTo>
                  <a:pt x="12805" y="13011"/>
                </a:lnTo>
                <a:cubicBezTo>
                  <a:pt x="12759" y="13331"/>
                  <a:pt x="13627" y="13787"/>
                  <a:pt x="13535" y="13993"/>
                </a:cubicBezTo>
                <a:lnTo>
                  <a:pt x="13535" y="13993"/>
                </a:lnTo>
                <a:cubicBezTo>
                  <a:pt x="13490" y="14153"/>
                  <a:pt x="13239" y="14084"/>
                  <a:pt x="12988" y="14016"/>
                </a:cubicBezTo>
                <a:lnTo>
                  <a:pt x="12988" y="14016"/>
                </a:lnTo>
                <a:cubicBezTo>
                  <a:pt x="12828" y="13970"/>
                  <a:pt x="12691" y="13924"/>
                  <a:pt x="12577" y="13924"/>
                </a:cubicBezTo>
                <a:lnTo>
                  <a:pt x="12577" y="13924"/>
                </a:lnTo>
                <a:cubicBezTo>
                  <a:pt x="12349" y="13947"/>
                  <a:pt x="12052" y="14472"/>
                  <a:pt x="11801" y="14404"/>
                </a:cubicBezTo>
                <a:lnTo>
                  <a:pt x="11801" y="14404"/>
                </a:lnTo>
                <a:cubicBezTo>
                  <a:pt x="11527" y="14335"/>
                  <a:pt x="11481" y="13582"/>
                  <a:pt x="11253" y="13513"/>
                </a:cubicBezTo>
                <a:lnTo>
                  <a:pt x="11253" y="13513"/>
                </a:lnTo>
                <a:cubicBezTo>
                  <a:pt x="10865" y="13399"/>
                  <a:pt x="10933" y="14038"/>
                  <a:pt x="10865" y="14175"/>
                </a:cubicBezTo>
                <a:lnTo>
                  <a:pt x="10865" y="14175"/>
                </a:lnTo>
                <a:cubicBezTo>
                  <a:pt x="10796" y="14267"/>
                  <a:pt x="10112" y="13331"/>
                  <a:pt x="9655" y="13217"/>
                </a:cubicBezTo>
                <a:lnTo>
                  <a:pt x="9655" y="13217"/>
                </a:lnTo>
                <a:cubicBezTo>
                  <a:pt x="9541" y="13171"/>
                  <a:pt x="9336" y="13376"/>
                  <a:pt x="9130" y="13582"/>
                </a:cubicBezTo>
                <a:lnTo>
                  <a:pt x="9130" y="13582"/>
                </a:lnTo>
                <a:cubicBezTo>
                  <a:pt x="8925" y="13810"/>
                  <a:pt x="8719" y="14016"/>
                  <a:pt x="8582" y="13970"/>
                </a:cubicBezTo>
                <a:lnTo>
                  <a:pt x="8582" y="13970"/>
                </a:lnTo>
                <a:cubicBezTo>
                  <a:pt x="8286" y="13901"/>
                  <a:pt x="8149" y="13125"/>
                  <a:pt x="7875" y="13103"/>
                </a:cubicBezTo>
                <a:lnTo>
                  <a:pt x="7875" y="13103"/>
                </a:lnTo>
                <a:cubicBezTo>
                  <a:pt x="7555" y="13057"/>
                  <a:pt x="7236" y="13422"/>
                  <a:pt x="6985" y="13445"/>
                </a:cubicBezTo>
                <a:lnTo>
                  <a:pt x="6985" y="13445"/>
                </a:lnTo>
                <a:cubicBezTo>
                  <a:pt x="6665" y="13513"/>
                  <a:pt x="6003" y="13445"/>
                  <a:pt x="5912" y="13742"/>
                </a:cubicBezTo>
                <a:lnTo>
                  <a:pt x="5912" y="13742"/>
                </a:lnTo>
                <a:cubicBezTo>
                  <a:pt x="5843" y="13993"/>
                  <a:pt x="6254" y="14358"/>
                  <a:pt x="6254" y="14586"/>
                </a:cubicBezTo>
                <a:lnTo>
                  <a:pt x="6254" y="14586"/>
                </a:lnTo>
                <a:cubicBezTo>
                  <a:pt x="6254" y="14837"/>
                  <a:pt x="6779" y="14929"/>
                  <a:pt x="6825" y="15157"/>
                </a:cubicBezTo>
                <a:lnTo>
                  <a:pt x="6825" y="15157"/>
                </a:lnTo>
                <a:cubicBezTo>
                  <a:pt x="6893" y="15385"/>
                  <a:pt x="5798" y="15910"/>
                  <a:pt x="5866" y="16138"/>
                </a:cubicBezTo>
                <a:lnTo>
                  <a:pt x="5866" y="16138"/>
                </a:lnTo>
                <a:cubicBezTo>
                  <a:pt x="5912" y="16367"/>
                  <a:pt x="6460" y="16458"/>
                  <a:pt x="6482" y="16709"/>
                </a:cubicBezTo>
                <a:lnTo>
                  <a:pt x="6482" y="16709"/>
                </a:lnTo>
                <a:cubicBezTo>
                  <a:pt x="6528" y="16937"/>
                  <a:pt x="7122" y="17165"/>
                  <a:pt x="7122" y="17417"/>
                </a:cubicBezTo>
                <a:lnTo>
                  <a:pt x="7122" y="17417"/>
                </a:lnTo>
                <a:cubicBezTo>
                  <a:pt x="7122" y="17690"/>
                  <a:pt x="7144" y="18056"/>
                  <a:pt x="7099" y="18238"/>
                </a:cubicBezTo>
                <a:lnTo>
                  <a:pt x="7099" y="18238"/>
                </a:lnTo>
                <a:cubicBezTo>
                  <a:pt x="7053" y="18398"/>
                  <a:pt x="6688" y="18352"/>
                  <a:pt x="6368" y="18284"/>
                </a:cubicBezTo>
                <a:lnTo>
                  <a:pt x="6368" y="18284"/>
                </a:lnTo>
                <a:cubicBezTo>
                  <a:pt x="6140" y="18238"/>
                  <a:pt x="5912" y="18193"/>
                  <a:pt x="5866" y="18238"/>
                </a:cubicBezTo>
                <a:lnTo>
                  <a:pt x="5866" y="18238"/>
                </a:lnTo>
                <a:cubicBezTo>
                  <a:pt x="5729" y="18352"/>
                  <a:pt x="5752" y="18398"/>
                  <a:pt x="5775" y="18444"/>
                </a:cubicBezTo>
                <a:lnTo>
                  <a:pt x="5775" y="18444"/>
                </a:lnTo>
                <a:cubicBezTo>
                  <a:pt x="5752" y="18444"/>
                  <a:pt x="5729" y="18421"/>
                  <a:pt x="5706" y="18421"/>
                </a:cubicBezTo>
                <a:lnTo>
                  <a:pt x="5706" y="18421"/>
                </a:lnTo>
                <a:cubicBezTo>
                  <a:pt x="5341" y="18352"/>
                  <a:pt x="5273" y="18695"/>
                  <a:pt x="4839" y="18809"/>
                </a:cubicBezTo>
                <a:lnTo>
                  <a:pt x="4839" y="18809"/>
                </a:lnTo>
                <a:cubicBezTo>
                  <a:pt x="4634" y="18877"/>
                  <a:pt x="4314" y="18923"/>
                  <a:pt x="4063" y="19060"/>
                </a:cubicBezTo>
                <a:lnTo>
                  <a:pt x="4063" y="19060"/>
                </a:lnTo>
                <a:cubicBezTo>
                  <a:pt x="3880" y="19197"/>
                  <a:pt x="3880" y="19608"/>
                  <a:pt x="3675" y="19813"/>
                </a:cubicBezTo>
                <a:lnTo>
                  <a:pt x="3675" y="19813"/>
                </a:lnTo>
                <a:cubicBezTo>
                  <a:pt x="3515" y="19950"/>
                  <a:pt x="3127" y="19973"/>
                  <a:pt x="2967" y="20178"/>
                </a:cubicBezTo>
                <a:lnTo>
                  <a:pt x="2967" y="20178"/>
                </a:lnTo>
                <a:cubicBezTo>
                  <a:pt x="2785" y="20429"/>
                  <a:pt x="2397" y="20612"/>
                  <a:pt x="2305" y="20840"/>
                </a:cubicBezTo>
                <a:lnTo>
                  <a:pt x="2305" y="20840"/>
                </a:lnTo>
                <a:cubicBezTo>
                  <a:pt x="2214" y="21114"/>
                  <a:pt x="2625" y="21525"/>
                  <a:pt x="2625" y="21776"/>
                </a:cubicBezTo>
                <a:lnTo>
                  <a:pt x="2625" y="21776"/>
                </a:lnTo>
                <a:cubicBezTo>
                  <a:pt x="2648" y="22073"/>
                  <a:pt x="2168" y="22575"/>
                  <a:pt x="2283" y="22780"/>
                </a:cubicBezTo>
                <a:lnTo>
                  <a:pt x="2283" y="22780"/>
                </a:lnTo>
                <a:cubicBezTo>
                  <a:pt x="2374" y="22986"/>
                  <a:pt x="2671" y="22986"/>
                  <a:pt x="2967" y="22963"/>
                </a:cubicBezTo>
                <a:lnTo>
                  <a:pt x="2967" y="22963"/>
                </a:lnTo>
                <a:cubicBezTo>
                  <a:pt x="3241" y="22963"/>
                  <a:pt x="3492" y="22940"/>
                  <a:pt x="3538" y="23146"/>
                </a:cubicBezTo>
                <a:lnTo>
                  <a:pt x="3538" y="23146"/>
                </a:lnTo>
                <a:cubicBezTo>
                  <a:pt x="3606" y="23488"/>
                  <a:pt x="2990" y="23534"/>
                  <a:pt x="2945" y="23853"/>
                </a:cubicBezTo>
                <a:lnTo>
                  <a:pt x="2945" y="23853"/>
                </a:lnTo>
                <a:cubicBezTo>
                  <a:pt x="2922" y="24196"/>
                  <a:pt x="2876" y="24196"/>
                  <a:pt x="2830" y="24538"/>
                </a:cubicBezTo>
                <a:lnTo>
                  <a:pt x="2830" y="24538"/>
                </a:lnTo>
                <a:cubicBezTo>
                  <a:pt x="2808" y="24880"/>
                  <a:pt x="2990" y="24835"/>
                  <a:pt x="2853" y="25154"/>
                </a:cubicBezTo>
                <a:lnTo>
                  <a:pt x="2853" y="25154"/>
                </a:lnTo>
                <a:cubicBezTo>
                  <a:pt x="2693" y="25474"/>
                  <a:pt x="2808" y="25383"/>
                  <a:pt x="2374" y="25474"/>
                </a:cubicBezTo>
                <a:lnTo>
                  <a:pt x="2374" y="25474"/>
                </a:lnTo>
                <a:cubicBezTo>
                  <a:pt x="2283" y="25497"/>
                  <a:pt x="2146" y="25360"/>
                  <a:pt x="1986" y="25200"/>
                </a:cubicBezTo>
                <a:lnTo>
                  <a:pt x="1986" y="25200"/>
                </a:lnTo>
                <a:cubicBezTo>
                  <a:pt x="1849" y="25063"/>
                  <a:pt x="1689" y="24903"/>
                  <a:pt x="1552" y="24949"/>
                </a:cubicBezTo>
                <a:lnTo>
                  <a:pt x="1552" y="24949"/>
                </a:lnTo>
                <a:cubicBezTo>
                  <a:pt x="1347" y="24995"/>
                  <a:pt x="1278" y="25702"/>
                  <a:pt x="1027" y="25748"/>
                </a:cubicBezTo>
                <a:lnTo>
                  <a:pt x="1027" y="25748"/>
                </a:lnTo>
                <a:cubicBezTo>
                  <a:pt x="685" y="25839"/>
                  <a:pt x="0" y="26067"/>
                  <a:pt x="46" y="26387"/>
                </a:cubicBezTo>
                <a:lnTo>
                  <a:pt x="46" y="26387"/>
                </a:lnTo>
                <a:cubicBezTo>
                  <a:pt x="91" y="26592"/>
                  <a:pt x="274" y="27049"/>
                  <a:pt x="434" y="27323"/>
                </a:cubicBezTo>
                <a:lnTo>
                  <a:pt x="434" y="27323"/>
                </a:lnTo>
                <a:cubicBezTo>
                  <a:pt x="571" y="27551"/>
                  <a:pt x="1370" y="27368"/>
                  <a:pt x="1552" y="27597"/>
                </a:cubicBezTo>
                <a:lnTo>
                  <a:pt x="1552" y="27597"/>
                </a:lnTo>
                <a:cubicBezTo>
                  <a:pt x="1712" y="27802"/>
                  <a:pt x="1872" y="28030"/>
                  <a:pt x="2054" y="28236"/>
                </a:cubicBezTo>
                <a:lnTo>
                  <a:pt x="2054" y="28236"/>
                </a:lnTo>
                <a:cubicBezTo>
                  <a:pt x="2260" y="28464"/>
                  <a:pt x="2328" y="28898"/>
                  <a:pt x="2488" y="29057"/>
                </a:cubicBezTo>
                <a:lnTo>
                  <a:pt x="2488" y="29057"/>
                </a:lnTo>
                <a:cubicBezTo>
                  <a:pt x="2876" y="29149"/>
                  <a:pt x="2876" y="28532"/>
                  <a:pt x="3287" y="28510"/>
                </a:cubicBezTo>
                <a:lnTo>
                  <a:pt x="3287" y="28510"/>
                </a:lnTo>
                <a:cubicBezTo>
                  <a:pt x="3698" y="28487"/>
                  <a:pt x="3721" y="29012"/>
                  <a:pt x="4109" y="29057"/>
                </a:cubicBezTo>
                <a:lnTo>
                  <a:pt x="4109" y="29057"/>
                </a:lnTo>
                <a:cubicBezTo>
                  <a:pt x="4497" y="29103"/>
                  <a:pt x="4474" y="29400"/>
                  <a:pt x="4862" y="29445"/>
                </a:cubicBezTo>
                <a:lnTo>
                  <a:pt x="4862" y="29445"/>
                </a:lnTo>
                <a:cubicBezTo>
                  <a:pt x="5044" y="29468"/>
                  <a:pt x="5159" y="29354"/>
                  <a:pt x="5273" y="29217"/>
                </a:cubicBezTo>
                <a:lnTo>
                  <a:pt x="5273" y="29217"/>
                </a:lnTo>
                <a:cubicBezTo>
                  <a:pt x="5387" y="29080"/>
                  <a:pt x="5501" y="28943"/>
                  <a:pt x="5706" y="28966"/>
                </a:cubicBezTo>
                <a:lnTo>
                  <a:pt x="5706" y="28966"/>
                </a:lnTo>
                <a:cubicBezTo>
                  <a:pt x="6094" y="29035"/>
                  <a:pt x="6026" y="29514"/>
                  <a:pt x="6437" y="29560"/>
                </a:cubicBezTo>
                <a:lnTo>
                  <a:pt x="6437" y="29560"/>
                </a:lnTo>
                <a:cubicBezTo>
                  <a:pt x="6825" y="29628"/>
                  <a:pt x="6779" y="29925"/>
                  <a:pt x="7167" y="29970"/>
                </a:cubicBezTo>
                <a:lnTo>
                  <a:pt x="7167" y="29970"/>
                </a:lnTo>
                <a:cubicBezTo>
                  <a:pt x="7373" y="29993"/>
                  <a:pt x="7487" y="29902"/>
                  <a:pt x="7578" y="29811"/>
                </a:cubicBezTo>
                <a:lnTo>
                  <a:pt x="7578" y="29811"/>
                </a:lnTo>
                <a:cubicBezTo>
                  <a:pt x="7692" y="29742"/>
                  <a:pt x="7806" y="29651"/>
                  <a:pt x="8012" y="29674"/>
                </a:cubicBezTo>
                <a:lnTo>
                  <a:pt x="8012" y="29674"/>
                </a:lnTo>
                <a:cubicBezTo>
                  <a:pt x="8194" y="29697"/>
                  <a:pt x="8308" y="29651"/>
                  <a:pt x="8400" y="29582"/>
                </a:cubicBezTo>
                <a:lnTo>
                  <a:pt x="8400" y="29582"/>
                </a:lnTo>
                <a:cubicBezTo>
                  <a:pt x="8514" y="29537"/>
                  <a:pt x="8628" y="29468"/>
                  <a:pt x="8811" y="29491"/>
                </a:cubicBezTo>
                <a:lnTo>
                  <a:pt x="8811" y="29491"/>
                </a:lnTo>
                <a:cubicBezTo>
                  <a:pt x="9199" y="29537"/>
                  <a:pt x="9221" y="29514"/>
                  <a:pt x="9610" y="29560"/>
                </a:cubicBezTo>
                <a:lnTo>
                  <a:pt x="9610" y="29560"/>
                </a:lnTo>
                <a:cubicBezTo>
                  <a:pt x="9998" y="29605"/>
                  <a:pt x="9929" y="30085"/>
                  <a:pt x="10317" y="30130"/>
                </a:cubicBezTo>
                <a:lnTo>
                  <a:pt x="10317" y="30130"/>
                </a:lnTo>
                <a:cubicBezTo>
                  <a:pt x="10705" y="30176"/>
                  <a:pt x="10659" y="30541"/>
                  <a:pt x="11070" y="30587"/>
                </a:cubicBezTo>
                <a:lnTo>
                  <a:pt x="11070" y="30587"/>
                </a:lnTo>
                <a:cubicBezTo>
                  <a:pt x="11253" y="30610"/>
                  <a:pt x="11367" y="30450"/>
                  <a:pt x="11504" y="30267"/>
                </a:cubicBezTo>
                <a:lnTo>
                  <a:pt x="11504" y="30267"/>
                </a:lnTo>
                <a:cubicBezTo>
                  <a:pt x="11618" y="30085"/>
                  <a:pt x="11732" y="29902"/>
                  <a:pt x="11938" y="29925"/>
                </a:cubicBezTo>
                <a:lnTo>
                  <a:pt x="11938" y="29925"/>
                </a:lnTo>
                <a:cubicBezTo>
                  <a:pt x="12120" y="29970"/>
                  <a:pt x="12234" y="29948"/>
                  <a:pt x="12326" y="29925"/>
                </a:cubicBezTo>
                <a:lnTo>
                  <a:pt x="12326" y="29925"/>
                </a:lnTo>
                <a:cubicBezTo>
                  <a:pt x="12440" y="29925"/>
                  <a:pt x="12531" y="29902"/>
                  <a:pt x="12737" y="29925"/>
                </a:cubicBezTo>
                <a:lnTo>
                  <a:pt x="12737" y="29925"/>
                </a:lnTo>
                <a:cubicBezTo>
                  <a:pt x="12919" y="29948"/>
                  <a:pt x="13033" y="29902"/>
                  <a:pt x="13125" y="29856"/>
                </a:cubicBezTo>
                <a:lnTo>
                  <a:pt x="13125" y="29856"/>
                </a:lnTo>
                <a:cubicBezTo>
                  <a:pt x="13239" y="29811"/>
                  <a:pt x="13353" y="29765"/>
                  <a:pt x="13535" y="29788"/>
                </a:cubicBezTo>
                <a:lnTo>
                  <a:pt x="13535" y="29788"/>
                </a:lnTo>
                <a:cubicBezTo>
                  <a:pt x="13741" y="29811"/>
                  <a:pt x="13832" y="29788"/>
                  <a:pt x="13946" y="29765"/>
                </a:cubicBezTo>
                <a:lnTo>
                  <a:pt x="13946" y="29765"/>
                </a:lnTo>
                <a:cubicBezTo>
                  <a:pt x="14038" y="29765"/>
                  <a:pt x="14152" y="29742"/>
                  <a:pt x="14334" y="29765"/>
                </a:cubicBezTo>
                <a:lnTo>
                  <a:pt x="14334" y="29765"/>
                </a:lnTo>
                <a:cubicBezTo>
                  <a:pt x="14722" y="29811"/>
                  <a:pt x="14654" y="30381"/>
                  <a:pt x="15042" y="30427"/>
                </a:cubicBezTo>
                <a:lnTo>
                  <a:pt x="15042" y="30427"/>
                </a:lnTo>
                <a:cubicBezTo>
                  <a:pt x="15247" y="30450"/>
                  <a:pt x="15362" y="30336"/>
                  <a:pt x="15476" y="30199"/>
                </a:cubicBezTo>
                <a:lnTo>
                  <a:pt x="15476" y="30199"/>
                </a:lnTo>
                <a:cubicBezTo>
                  <a:pt x="15590" y="30062"/>
                  <a:pt x="15704" y="29948"/>
                  <a:pt x="15886" y="29970"/>
                </a:cubicBezTo>
                <a:lnTo>
                  <a:pt x="15886" y="29970"/>
                </a:lnTo>
                <a:cubicBezTo>
                  <a:pt x="16275" y="30016"/>
                  <a:pt x="16183" y="30815"/>
                  <a:pt x="16571" y="30861"/>
                </a:cubicBezTo>
                <a:lnTo>
                  <a:pt x="16571" y="30861"/>
                </a:lnTo>
                <a:cubicBezTo>
                  <a:pt x="16777" y="30883"/>
                  <a:pt x="16891" y="30724"/>
                  <a:pt x="17005" y="30587"/>
                </a:cubicBezTo>
                <a:lnTo>
                  <a:pt x="17005" y="30587"/>
                </a:lnTo>
                <a:cubicBezTo>
                  <a:pt x="17119" y="30450"/>
                  <a:pt x="17233" y="30290"/>
                  <a:pt x="17439" y="30313"/>
                </a:cubicBezTo>
                <a:lnTo>
                  <a:pt x="17439" y="30313"/>
                </a:lnTo>
                <a:cubicBezTo>
                  <a:pt x="17827" y="30358"/>
                  <a:pt x="17781" y="30792"/>
                  <a:pt x="18169" y="30838"/>
                </a:cubicBezTo>
                <a:lnTo>
                  <a:pt x="18169" y="30838"/>
                </a:lnTo>
                <a:cubicBezTo>
                  <a:pt x="18557" y="30883"/>
                  <a:pt x="18511" y="31180"/>
                  <a:pt x="18899" y="31226"/>
                </a:cubicBezTo>
                <a:lnTo>
                  <a:pt x="18899" y="31226"/>
                </a:lnTo>
                <a:cubicBezTo>
                  <a:pt x="19105" y="31249"/>
                  <a:pt x="19219" y="31203"/>
                  <a:pt x="19310" y="31157"/>
                </a:cubicBezTo>
                <a:lnTo>
                  <a:pt x="19310" y="31157"/>
                </a:lnTo>
                <a:cubicBezTo>
                  <a:pt x="19424" y="31112"/>
                  <a:pt x="19516" y="31066"/>
                  <a:pt x="19721" y="31089"/>
                </a:cubicBezTo>
                <a:lnTo>
                  <a:pt x="19721" y="31089"/>
                </a:lnTo>
                <a:cubicBezTo>
                  <a:pt x="20109" y="31135"/>
                  <a:pt x="20041" y="31659"/>
                  <a:pt x="20429" y="31705"/>
                </a:cubicBezTo>
                <a:lnTo>
                  <a:pt x="20429" y="31705"/>
                </a:lnTo>
                <a:cubicBezTo>
                  <a:pt x="20634" y="31728"/>
                  <a:pt x="20748" y="31523"/>
                  <a:pt x="20885" y="31317"/>
                </a:cubicBezTo>
                <a:lnTo>
                  <a:pt x="20885" y="31317"/>
                </a:lnTo>
                <a:cubicBezTo>
                  <a:pt x="20999" y="31112"/>
                  <a:pt x="21136" y="30906"/>
                  <a:pt x="21319" y="30929"/>
                </a:cubicBezTo>
                <a:lnTo>
                  <a:pt x="21319" y="30929"/>
                </a:lnTo>
                <a:cubicBezTo>
                  <a:pt x="21707" y="30975"/>
                  <a:pt x="21616" y="31842"/>
                  <a:pt x="22004" y="31888"/>
                </a:cubicBezTo>
                <a:lnTo>
                  <a:pt x="22004" y="31888"/>
                </a:lnTo>
                <a:cubicBezTo>
                  <a:pt x="22186" y="31911"/>
                  <a:pt x="22323" y="31682"/>
                  <a:pt x="22437" y="31431"/>
                </a:cubicBezTo>
                <a:lnTo>
                  <a:pt x="22437" y="31431"/>
                </a:lnTo>
                <a:cubicBezTo>
                  <a:pt x="22574" y="31203"/>
                  <a:pt x="22711" y="30952"/>
                  <a:pt x="22894" y="30975"/>
                </a:cubicBezTo>
                <a:lnTo>
                  <a:pt x="22894" y="30975"/>
                </a:lnTo>
                <a:cubicBezTo>
                  <a:pt x="23282" y="31020"/>
                  <a:pt x="23122" y="31774"/>
                  <a:pt x="23624" y="31796"/>
                </a:cubicBezTo>
                <a:lnTo>
                  <a:pt x="23624" y="31796"/>
                </a:lnTo>
                <a:cubicBezTo>
                  <a:pt x="23830" y="31819"/>
                  <a:pt x="24104" y="31888"/>
                  <a:pt x="24400" y="31911"/>
                </a:cubicBezTo>
                <a:lnTo>
                  <a:pt x="24400" y="31911"/>
                </a:lnTo>
                <a:cubicBezTo>
                  <a:pt x="24514" y="31933"/>
                  <a:pt x="24651" y="31819"/>
                  <a:pt x="24788" y="31705"/>
                </a:cubicBezTo>
                <a:lnTo>
                  <a:pt x="24788" y="31705"/>
                </a:lnTo>
                <a:cubicBezTo>
                  <a:pt x="24948" y="31591"/>
                  <a:pt x="25085" y="31477"/>
                  <a:pt x="25222" y="31500"/>
                </a:cubicBezTo>
                <a:lnTo>
                  <a:pt x="25222" y="31500"/>
                </a:lnTo>
                <a:cubicBezTo>
                  <a:pt x="25359" y="31500"/>
                  <a:pt x="25473" y="31477"/>
                  <a:pt x="25610" y="31454"/>
                </a:cubicBezTo>
                <a:lnTo>
                  <a:pt x="25610" y="31454"/>
                </a:lnTo>
                <a:cubicBezTo>
                  <a:pt x="25747" y="31408"/>
                  <a:pt x="25884" y="31386"/>
                  <a:pt x="26021" y="31386"/>
                </a:cubicBezTo>
                <a:lnTo>
                  <a:pt x="26021" y="31386"/>
                </a:lnTo>
                <a:cubicBezTo>
                  <a:pt x="26295" y="31408"/>
                  <a:pt x="26500" y="32070"/>
                  <a:pt x="26774" y="32070"/>
                </a:cubicBezTo>
                <a:lnTo>
                  <a:pt x="26774" y="32070"/>
                </a:lnTo>
                <a:cubicBezTo>
                  <a:pt x="26911" y="32093"/>
                  <a:pt x="27048" y="31911"/>
                  <a:pt x="27208" y="31705"/>
                </a:cubicBezTo>
                <a:lnTo>
                  <a:pt x="27208" y="31705"/>
                </a:lnTo>
                <a:cubicBezTo>
                  <a:pt x="27345" y="31523"/>
                  <a:pt x="27482" y="31340"/>
                  <a:pt x="27619" y="31340"/>
                </a:cubicBezTo>
                <a:lnTo>
                  <a:pt x="27619" y="31340"/>
                </a:lnTo>
                <a:cubicBezTo>
                  <a:pt x="27893" y="31363"/>
                  <a:pt x="28098" y="32162"/>
                  <a:pt x="28372" y="32184"/>
                </a:cubicBezTo>
                <a:lnTo>
                  <a:pt x="28372" y="32184"/>
                </a:lnTo>
                <a:cubicBezTo>
                  <a:pt x="28486" y="32184"/>
                  <a:pt x="28623" y="32116"/>
                  <a:pt x="28783" y="32025"/>
                </a:cubicBezTo>
                <a:lnTo>
                  <a:pt x="28783" y="32025"/>
                </a:lnTo>
                <a:cubicBezTo>
                  <a:pt x="28920" y="31956"/>
                  <a:pt x="29057" y="31865"/>
                  <a:pt x="29171" y="31888"/>
                </a:cubicBezTo>
                <a:lnTo>
                  <a:pt x="29171" y="31888"/>
                </a:lnTo>
                <a:cubicBezTo>
                  <a:pt x="29308" y="31888"/>
                  <a:pt x="29445" y="31774"/>
                  <a:pt x="29604" y="31682"/>
                </a:cubicBezTo>
                <a:lnTo>
                  <a:pt x="29604" y="31682"/>
                </a:lnTo>
                <a:cubicBezTo>
                  <a:pt x="29741" y="31568"/>
                  <a:pt x="29878" y="31454"/>
                  <a:pt x="29993" y="31477"/>
                </a:cubicBezTo>
                <a:lnTo>
                  <a:pt x="29993" y="31477"/>
                </a:lnTo>
                <a:cubicBezTo>
                  <a:pt x="30266" y="31477"/>
                  <a:pt x="30495" y="32070"/>
                  <a:pt x="30746" y="32093"/>
                </a:cubicBezTo>
                <a:lnTo>
                  <a:pt x="30746" y="32093"/>
                </a:lnTo>
                <a:cubicBezTo>
                  <a:pt x="31020" y="32116"/>
                  <a:pt x="31294" y="32162"/>
                  <a:pt x="31545" y="32184"/>
                </a:cubicBezTo>
                <a:lnTo>
                  <a:pt x="31545" y="32184"/>
                </a:lnTo>
                <a:cubicBezTo>
                  <a:pt x="31682" y="32207"/>
                  <a:pt x="31819" y="32139"/>
                  <a:pt x="31956" y="32093"/>
                </a:cubicBezTo>
                <a:lnTo>
                  <a:pt x="31956" y="32093"/>
                </a:lnTo>
                <a:cubicBezTo>
                  <a:pt x="32092" y="32048"/>
                  <a:pt x="32229" y="32002"/>
                  <a:pt x="32344" y="32025"/>
                </a:cubicBezTo>
                <a:lnTo>
                  <a:pt x="32344" y="32025"/>
                </a:lnTo>
                <a:cubicBezTo>
                  <a:pt x="32549" y="32025"/>
                  <a:pt x="32800" y="31888"/>
                  <a:pt x="33142" y="31888"/>
                </a:cubicBezTo>
                <a:lnTo>
                  <a:pt x="33142" y="31888"/>
                </a:lnTo>
                <a:cubicBezTo>
                  <a:pt x="33371" y="31888"/>
                  <a:pt x="33622" y="31842"/>
                  <a:pt x="33918" y="31819"/>
                </a:cubicBezTo>
                <a:lnTo>
                  <a:pt x="33918" y="31819"/>
                </a:lnTo>
                <a:cubicBezTo>
                  <a:pt x="34055" y="31819"/>
                  <a:pt x="34170" y="31842"/>
                  <a:pt x="34307" y="31865"/>
                </a:cubicBezTo>
                <a:lnTo>
                  <a:pt x="34307" y="31865"/>
                </a:lnTo>
                <a:cubicBezTo>
                  <a:pt x="34443" y="31888"/>
                  <a:pt x="34580" y="31888"/>
                  <a:pt x="34717" y="31888"/>
                </a:cubicBezTo>
                <a:lnTo>
                  <a:pt x="34717" y="31888"/>
                </a:lnTo>
                <a:cubicBezTo>
                  <a:pt x="34968" y="31888"/>
                  <a:pt x="35242" y="31705"/>
                  <a:pt x="35516" y="31682"/>
                </a:cubicBezTo>
                <a:lnTo>
                  <a:pt x="35516" y="31682"/>
                </a:lnTo>
                <a:cubicBezTo>
                  <a:pt x="35767" y="31682"/>
                  <a:pt x="36041" y="31614"/>
                  <a:pt x="36315" y="31614"/>
                </a:cubicBezTo>
                <a:lnTo>
                  <a:pt x="36315" y="31614"/>
                </a:lnTo>
                <a:cubicBezTo>
                  <a:pt x="36429" y="31591"/>
                  <a:pt x="36589" y="31819"/>
                  <a:pt x="36726" y="32048"/>
                </a:cubicBezTo>
                <a:lnTo>
                  <a:pt x="36726" y="32048"/>
                </a:lnTo>
                <a:cubicBezTo>
                  <a:pt x="36886" y="32276"/>
                  <a:pt x="37023" y="32481"/>
                  <a:pt x="37160" y="32481"/>
                </a:cubicBezTo>
                <a:lnTo>
                  <a:pt x="37160" y="32481"/>
                </a:lnTo>
                <a:cubicBezTo>
                  <a:pt x="37434" y="32458"/>
                  <a:pt x="37662" y="31774"/>
                  <a:pt x="37913" y="31751"/>
                </a:cubicBezTo>
                <a:lnTo>
                  <a:pt x="37913" y="31751"/>
                </a:lnTo>
                <a:cubicBezTo>
                  <a:pt x="38050" y="31751"/>
                  <a:pt x="38187" y="31819"/>
                  <a:pt x="38324" y="31911"/>
                </a:cubicBezTo>
                <a:lnTo>
                  <a:pt x="38324" y="31911"/>
                </a:lnTo>
                <a:cubicBezTo>
                  <a:pt x="38484" y="32002"/>
                  <a:pt x="38620" y="32093"/>
                  <a:pt x="38757" y="32070"/>
                </a:cubicBezTo>
                <a:lnTo>
                  <a:pt x="38757" y="32070"/>
                </a:lnTo>
                <a:cubicBezTo>
                  <a:pt x="39009" y="32070"/>
                  <a:pt x="39237" y="31271"/>
                  <a:pt x="39488" y="31271"/>
                </a:cubicBezTo>
                <a:lnTo>
                  <a:pt x="39488" y="31271"/>
                </a:lnTo>
                <a:cubicBezTo>
                  <a:pt x="39625" y="31249"/>
                  <a:pt x="39785" y="31500"/>
                  <a:pt x="39922" y="31728"/>
                </a:cubicBezTo>
                <a:lnTo>
                  <a:pt x="39922" y="31728"/>
                </a:lnTo>
                <a:cubicBezTo>
                  <a:pt x="40081" y="31979"/>
                  <a:pt x="40241" y="32230"/>
                  <a:pt x="40378" y="32207"/>
                </a:cubicBezTo>
                <a:lnTo>
                  <a:pt x="40378" y="32207"/>
                </a:lnTo>
                <a:cubicBezTo>
                  <a:pt x="40492" y="32207"/>
                  <a:pt x="40629" y="32207"/>
                  <a:pt x="40766" y="32207"/>
                </a:cubicBezTo>
                <a:lnTo>
                  <a:pt x="40766" y="32207"/>
                </a:lnTo>
                <a:cubicBezTo>
                  <a:pt x="40903" y="32230"/>
                  <a:pt x="41040" y="32230"/>
                  <a:pt x="41177" y="32207"/>
                </a:cubicBezTo>
                <a:lnTo>
                  <a:pt x="41177" y="32207"/>
                </a:lnTo>
                <a:cubicBezTo>
                  <a:pt x="41314" y="32207"/>
                  <a:pt x="41451" y="32230"/>
                  <a:pt x="41588" y="32230"/>
                </a:cubicBezTo>
                <a:lnTo>
                  <a:pt x="41588" y="32230"/>
                </a:lnTo>
                <a:cubicBezTo>
                  <a:pt x="41725" y="32253"/>
                  <a:pt x="41862" y="32276"/>
                  <a:pt x="41999" y="32276"/>
                </a:cubicBezTo>
                <a:lnTo>
                  <a:pt x="41999" y="32276"/>
                </a:lnTo>
                <a:cubicBezTo>
                  <a:pt x="42250" y="32253"/>
                  <a:pt x="42455" y="31431"/>
                  <a:pt x="42729" y="31408"/>
                </a:cubicBezTo>
                <a:lnTo>
                  <a:pt x="42729" y="31408"/>
                </a:lnTo>
                <a:cubicBezTo>
                  <a:pt x="42980" y="31386"/>
                  <a:pt x="43231" y="31157"/>
                  <a:pt x="43505" y="31135"/>
                </a:cubicBezTo>
                <a:lnTo>
                  <a:pt x="43505" y="31135"/>
                </a:lnTo>
                <a:cubicBezTo>
                  <a:pt x="43779" y="31112"/>
                  <a:pt x="44030" y="30952"/>
                  <a:pt x="44281" y="30929"/>
                </a:cubicBezTo>
                <a:lnTo>
                  <a:pt x="44281" y="30929"/>
                </a:lnTo>
                <a:cubicBezTo>
                  <a:pt x="44555" y="30906"/>
                  <a:pt x="44806" y="30815"/>
                  <a:pt x="45080" y="30792"/>
                </a:cubicBezTo>
                <a:lnTo>
                  <a:pt x="45080" y="30792"/>
                </a:lnTo>
                <a:cubicBezTo>
                  <a:pt x="45354" y="30769"/>
                  <a:pt x="45605" y="30724"/>
                  <a:pt x="45879" y="30701"/>
                </a:cubicBezTo>
                <a:lnTo>
                  <a:pt x="45879" y="30701"/>
                </a:lnTo>
                <a:cubicBezTo>
                  <a:pt x="46016" y="30678"/>
                  <a:pt x="46176" y="30906"/>
                  <a:pt x="46313" y="31135"/>
                </a:cubicBezTo>
                <a:lnTo>
                  <a:pt x="46313" y="31135"/>
                </a:lnTo>
                <a:cubicBezTo>
                  <a:pt x="46472" y="31363"/>
                  <a:pt x="46632" y="31591"/>
                  <a:pt x="46769" y="31591"/>
                </a:cubicBezTo>
                <a:lnTo>
                  <a:pt x="46769" y="31591"/>
                </a:lnTo>
                <a:cubicBezTo>
                  <a:pt x="47020" y="31545"/>
                  <a:pt x="47294" y="31431"/>
                  <a:pt x="47545" y="31408"/>
                </a:cubicBezTo>
                <a:lnTo>
                  <a:pt x="47545" y="31408"/>
                </a:lnTo>
                <a:cubicBezTo>
                  <a:pt x="47819" y="31386"/>
                  <a:pt x="48093" y="31386"/>
                  <a:pt x="48344" y="31363"/>
                </a:cubicBezTo>
                <a:lnTo>
                  <a:pt x="48344" y="31363"/>
                </a:lnTo>
                <a:cubicBezTo>
                  <a:pt x="48481" y="31340"/>
                  <a:pt x="48618" y="31363"/>
                  <a:pt x="48755" y="31386"/>
                </a:cubicBezTo>
                <a:lnTo>
                  <a:pt x="48755" y="31386"/>
                </a:lnTo>
                <a:cubicBezTo>
                  <a:pt x="48892" y="31408"/>
                  <a:pt x="49029" y="31408"/>
                  <a:pt x="49166" y="31408"/>
                </a:cubicBezTo>
                <a:lnTo>
                  <a:pt x="49166" y="31408"/>
                </a:lnTo>
                <a:cubicBezTo>
                  <a:pt x="49440" y="31386"/>
                  <a:pt x="49622" y="30610"/>
                  <a:pt x="49873" y="30587"/>
                </a:cubicBezTo>
                <a:lnTo>
                  <a:pt x="49873" y="30587"/>
                </a:lnTo>
                <a:cubicBezTo>
                  <a:pt x="50010" y="30564"/>
                  <a:pt x="50193" y="30792"/>
                  <a:pt x="50353" y="30998"/>
                </a:cubicBezTo>
                <a:lnTo>
                  <a:pt x="50353" y="30998"/>
                </a:lnTo>
                <a:cubicBezTo>
                  <a:pt x="50512" y="31226"/>
                  <a:pt x="50649" y="31454"/>
                  <a:pt x="50786" y="31431"/>
                </a:cubicBezTo>
                <a:lnTo>
                  <a:pt x="50786" y="31431"/>
                </a:lnTo>
                <a:cubicBezTo>
                  <a:pt x="51083" y="31408"/>
                  <a:pt x="51334" y="31203"/>
                  <a:pt x="51562" y="31180"/>
                </a:cubicBezTo>
                <a:lnTo>
                  <a:pt x="51562" y="31180"/>
                </a:lnTo>
                <a:cubicBezTo>
                  <a:pt x="52019" y="31112"/>
                  <a:pt x="51973" y="30176"/>
                  <a:pt x="52019" y="30153"/>
                </a:cubicBezTo>
                <a:lnTo>
                  <a:pt x="52019" y="30153"/>
                </a:lnTo>
                <a:cubicBezTo>
                  <a:pt x="52110" y="30107"/>
                  <a:pt x="52179" y="30085"/>
                  <a:pt x="52202" y="30085"/>
                </a:cubicBezTo>
                <a:lnTo>
                  <a:pt x="52202" y="30085"/>
                </a:lnTo>
                <a:cubicBezTo>
                  <a:pt x="52179" y="30062"/>
                  <a:pt x="52133" y="30016"/>
                  <a:pt x="52087" y="29833"/>
                </a:cubicBezTo>
                <a:lnTo>
                  <a:pt x="52087" y="29833"/>
                </a:lnTo>
                <a:cubicBezTo>
                  <a:pt x="51973" y="29423"/>
                  <a:pt x="52110" y="29400"/>
                  <a:pt x="52087" y="28898"/>
                </a:cubicBezTo>
                <a:lnTo>
                  <a:pt x="52087" y="28898"/>
                </a:lnTo>
                <a:cubicBezTo>
                  <a:pt x="52065" y="28647"/>
                  <a:pt x="52521" y="28327"/>
                  <a:pt x="52544" y="28053"/>
                </a:cubicBezTo>
                <a:lnTo>
                  <a:pt x="52544" y="28053"/>
                </a:lnTo>
                <a:cubicBezTo>
                  <a:pt x="52567" y="27734"/>
                  <a:pt x="52407" y="27414"/>
                  <a:pt x="52498" y="27186"/>
                </a:cubicBezTo>
                <a:lnTo>
                  <a:pt x="52498" y="27186"/>
                </a:lnTo>
                <a:cubicBezTo>
                  <a:pt x="52635" y="26889"/>
                  <a:pt x="53046" y="26821"/>
                  <a:pt x="53115" y="26661"/>
                </a:cubicBezTo>
                <a:lnTo>
                  <a:pt x="53115" y="26661"/>
                </a:lnTo>
                <a:cubicBezTo>
                  <a:pt x="53183" y="26478"/>
                  <a:pt x="52955" y="26181"/>
                  <a:pt x="53000" y="25885"/>
                </a:cubicBezTo>
                <a:lnTo>
                  <a:pt x="53000" y="25885"/>
                </a:lnTo>
                <a:cubicBezTo>
                  <a:pt x="53023" y="25702"/>
                  <a:pt x="52886" y="25451"/>
                  <a:pt x="52932" y="25154"/>
                </a:cubicBezTo>
                <a:lnTo>
                  <a:pt x="52932" y="25154"/>
                </a:lnTo>
                <a:cubicBezTo>
                  <a:pt x="52978" y="24743"/>
                  <a:pt x="53434" y="24241"/>
                  <a:pt x="53320" y="24082"/>
                </a:cubicBezTo>
                <a:lnTo>
                  <a:pt x="53320" y="24082"/>
                </a:lnTo>
                <a:cubicBezTo>
                  <a:pt x="53274" y="23990"/>
                  <a:pt x="53023" y="24036"/>
                  <a:pt x="52772" y="24082"/>
                </a:cubicBezTo>
                <a:lnTo>
                  <a:pt x="52772" y="24082"/>
                </a:lnTo>
                <a:cubicBezTo>
                  <a:pt x="52498" y="24127"/>
                  <a:pt x="52202" y="24196"/>
                  <a:pt x="52065" y="24059"/>
                </a:cubicBezTo>
                <a:lnTo>
                  <a:pt x="52065" y="24059"/>
                </a:lnTo>
                <a:cubicBezTo>
                  <a:pt x="51882" y="23922"/>
                  <a:pt x="51859" y="23511"/>
                  <a:pt x="51631" y="23237"/>
                </a:cubicBezTo>
                <a:lnTo>
                  <a:pt x="51631" y="23237"/>
                </a:lnTo>
                <a:cubicBezTo>
                  <a:pt x="51448" y="23009"/>
                  <a:pt x="51517" y="22712"/>
                  <a:pt x="51425" y="22507"/>
                </a:cubicBezTo>
                <a:lnTo>
                  <a:pt x="51425" y="22507"/>
                </a:lnTo>
                <a:cubicBezTo>
                  <a:pt x="51334" y="22255"/>
                  <a:pt x="51197" y="22096"/>
                  <a:pt x="51197" y="21799"/>
                </a:cubicBezTo>
                <a:lnTo>
                  <a:pt x="51197" y="21799"/>
                </a:lnTo>
                <a:cubicBezTo>
                  <a:pt x="51197" y="21594"/>
                  <a:pt x="50672" y="21274"/>
                  <a:pt x="50695" y="20977"/>
                </a:cubicBezTo>
                <a:lnTo>
                  <a:pt x="50695" y="20977"/>
                </a:lnTo>
                <a:cubicBezTo>
                  <a:pt x="50741" y="20772"/>
                  <a:pt x="51311" y="20566"/>
                  <a:pt x="51334" y="20293"/>
                </a:cubicBezTo>
                <a:lnTo>
                  <a:pt x="51334" y="20293"/>
                </a:lnTo>
                <a:cubicBezTo>
                  <a:pt x="51357" y="20064"/>
                  <a:pt x="51471" y="19813"/>
                  <a:pt x="51471" y="19516"/>
                </a:cubicBezTo>
                <a:lnTo>
                  <a:pt x="51471" y="19516"/>
                </a:lnTo>
                <a:cubicBezTo>
                  <a:pt x="51494" y="19288"/>
                  <a:pt x="51722" y="19037"/>
                  <a:pt x="51722" y="18763"/>
                </a:cubicBezTo>
                <a:lnTo>
                  <a:pt x="51722" y="18763"/>
                </a:lnTo>
                <a:cubicBezTo>
                  <a:pt x="51745" y="18466"/>
                  <a:pt x="51973" y="18193"/>
                  <a:pt x="51950" y="17987"/>
                </a:cubicBezTo>
                <a:lnTo>
                  <a:pt x="51950" y="17987"/>
                </a:lnTo>
                <a:cubicBezTo>
                  <a:pt x="51928" y="17599"/>
                  <a:pt x="51699" y="17165"/>
                  <a:pt x="51631" y="17051"/>
                </a:cubicBezTo>
                <a:lnTo>
                  <a:pt x="51631" y="17051"/>
                </a:lnTo>
                <a:cubicBezTo>
                  <a:pt x="51494" y="16823"/>
                  <a:pt x="50764" y="17097"/>
                  <a:pt x="50490" y="17257"/>
                </a:cubicBezTo>
                <a:lnTo>
                  <a:pt x="50490" y="17257"/>
                </a:lnTo>
                <a:cubicBezTo>
                  <a:pt x="50284" y="17394"/>
                  <a:pt x="50330" y="17439"/>
                  <a:pt x="50124" y="17257"/>
                </a:cubicBezTo>
                <a:lnTo>
                  <a:pt x="50124" y="17257"/>
                </a:lnTo>
                <a:cubicBezTo>
                  <a:pt x="49873" y="17051"/>
                  <a:pt x="49691" y="17051"/>
                  <a:pt x="49599" y="16846"/>
                </a:cubicBezTo>
                <a:lnTo>
                  <a:pt x="49599" y="16846"/>
                </a:lnTo>
                <a:cubicBezTo>
                  <a:pt x="49508" y="16663"/>
                  <a:pt x="49417" y="16526"/>
                  <a:pt x="49394" y="16207"/>
                </a:cubicBezTo>
                <a:lnTo>
                  <a:pt x="49394" y="16207"/>
                </a:lnTo>
                <a:cubicBezTo>
                  <a:pt x="49371" y="16001"/>
                  <a:pt x="49166" y="15773"/>
                  <a:pt x="49166" y="15476"/>
                </a:cubicBezTo>
                <a:lnTo>
                  <a:pt x="49166" y="15476"/>
                </a:lnTo>
                <a:cubicBezTo>
                  <a:pt x="49166" y="15248"/>
                  <a:pt x="49508" y="14997"/>
                  <a:pt x="49508" y="14723"/>
                </a:cubicBezTo>
                <a:lnTo>
                  <a:pt x="49508" y="14723"/>
                </a:lnTo>
                <a:cubicBezTo>
                  <a:pt x="49508" y="14335"/>
                  <a:pt x="48983" y="14038"/>
                  <a:pt x="48983" y="13787"/>
                </a:cubicBezTo>
                <a:lnTo>
                  <a:pt x="48983" y="13787"/>
                </a:lnTo>
                <a:cubicBezTo>
                  <a:pt x="48983" y="13331"/>
                  <a:pt x="48709" y="13171"/>
                  <a:pt x="48664" y="12966"/>
                </a:cubicBezTo>
                <a:lnTo>
                  <a:pt x="48664" y="12966"/>
                </a:lnTo>
                <a:cubicBezTo>
                  <a:pt x="48618" y="12692"/>
                  <a:pt x="48778" y="12623"/>
                  <a:pt x="48527" y="12235"/>
                </a:cubicBezTo>
                <a:lnTo>
                  <a:pt x="48527" y="12235"/>
                </a:lnTo>
                <a:cubicBezTo>
                  <a:pt x="48367" y="11984"/>
                  <a:pt x="48184" y="11938"/>
                  <a:pt x="47956" y="11756"/>
                </a:cubicBezTo>
                <a:lnTo>
                  <a:pt x="47956" y="11756"/>
                </a:lnTo>
                <a:cubicBezTo>
                  <a:pt x="47751" y="11573"/>
                  <a:pt x="48184" y="10706"/>
                  <a:pt x="47979" y="10500"/>
                </a:cubicBezTo>
                <a:lnTo>
                  <a:pt x="47979" y="10500"/>
                </a:lnTo>
                <a:cubicBezTo>
                  <a:pt x="47796" y="10318"/>
                  <a:pt x="47226" y="10500"/>
                  <a:pt x="47066" y="10227"/>
                </a:cubicBezTo>
                <a:lnTo>
                  <a:pt x="47066" y="10227"/>
                </a:lnTo>
                <a:cubicBezTo>
                  <a:pt x="46929" y="10021"/>
                  <a:pt x="46427" y="9907"/>
                  <a:pt x="46313" y="9610"/>
                </a:cubicBezTo>
                <a:lnTo>
                  <a:pt x="46313" y="9610"/>
                </a:lnTo>
                <a:cubicBezTo>
                  <a:pt x="46176" y="9222"/>
                  <a:pt x="46609" y="8766"/>
                  <a:pt x="46518" y="8583"/>
                </a:cubicBezTo>
                <a:lnTo>
                  <a:pt x="46518" y="8583"/>
                </a:lnTo>
                <a:cubicBezTo>
                  <a:pt x="46427" y="8423"/>
                  <a:pt x="46267" y="8423"/>
                  <a:pt x="46084" y="8423"/>
                </a:cubicBezTo>
                <a:lnTo>
                  <a:pt x="46084" y="8423"/>
                </a:lnTo>
                <a:cubicBezTo>
                  <a:pt x="45947" y="8423"/>
                  <a:pt x="45788" y="8423"/>
                  <a:pt x="45628" y="8378"/>
                </a:cubicBezTo>
                <a:lnTo>
                  <a:pt x="45628" y="8378"/>
                </a:lnTo>
                <a:cubicBezTo>
                  <a:pt x="45422" y="8309"/>
                  <a:pt x="45263" y="7990"/>
                  <a:pt x="44920" y="7807"/>
                </a:cubicBezTo>
                <a:lnTo>
                  <a:pt x="44920" y="7807"/>
                </a:lnTo>
                <a:cubicBezTo>
                  <a:pt x="44806" y="7761"/>
                  <a:pt x="44692" y="7761"/>
                  <a:pt x="44532" y="7784"/>
                </a:cubicBezTo>
                <a:lnTo>
                  <a:pt x="44532" y="7784"/>
                </a:lnTo>
                <a:cubicBezTo>
                  <a:pt x="44350" y="7784"/>
                  <a:pt x="44144" y="7784"/>
                  <a:pt x="43984" y="7693"/>
                </a:cubicBezTo>
                <a:lnTo>
                  <a:pt x="43984" y="7693"/>
                </a:lnTo>
                <a:cubicBezTo>
                  <a:pt x="43733" y="7556"/>
                  <a:pt x="43916" y="6803"/>
                  <a:pt x="43733" y="6689"/>
                </a:cubicBezTo>
                <a:lnTo>
                  <a:pt x="43733" y="6689"/>
                </a:lnTo>
                <a:cubicBezTo>
                  <a:pt x="43596" y="6597"/>
                  <a:pt x="43414" y="6597"/>
                  <a:pt x="43254" y="6597"/>
                </a:cubicBezTo>
                <a:lnTo>
                  <a:pt x="43254" y="6597"/>
                </a:lnTo>
                <a:cubicBezTo>
                  <a:pt x="43094" y="6597"/>
                  <a:pt x="42980" y="6620"/>
                  <a:pt x="42912" y="6529"/>
                </a:cubicBezTo>
                <a:lnTo>
                  <a:pt x="42912" y="6529"/>
                </a:lnTo>
                <a:cubicBezTo>
                  <a:pt x="42752" y="6301"/>
                  <a:pt x="42204" y="6004"/>
                  <a:pt x="42227" y="5753"/>
                </a:cubicBezTo>
                <a:lnTo>
                  <a:pt x="42227" y="5753"/>
                </a:lnTo>
                <a:cubicBezTo>
                  <a:pt x="42250" y="5525"/>
                  <a:pt x="42341" y="5319"/>
                  <a:pt x="42364" y="5022"/>
                </a:cubicBezTo>
                <a:lnTo>
                  <a:pt x="42364" y="5022"/>
                </a:lnTo>
                <a:cubicBezTo>
                  <a:pt x="42387" y="4817"/>
                  <a:pt x="42729" y="4612"/>
                  <a:pt x="42661" y="4338"/>
                </a:cubicBezTo>
                <a:lnTo>
                  <a:pt x="42661" y="4338"/>
                </a:lnTo>
                <a:cubicBezTo>
                  <a:pt x="42592" y="3995"/>
                  <a:pt x="42501" y="3767"/>
                  <a:pt x="42455" y="3584"/>
                </a:cubicBezTo>
                <a:lnTo>
                  <a:pt x="42455" y="3584"/>
                </a:lnTo>
                <a:cubicBezTo>
                  <a:pt x="42318" y="3014"/>
                  <a:pt x="42866" y="2945"/>
                  <a:pt x="42592" y="2626"/>
                </a:cubicBezTo>
                <a:lnTo>
                  <a:pt x="42592" y="2626"/>
                </a:lnTo>
                <a:cubicBezTo>
                  <a:pt x="42432" y="2443"/>
                  <a:pt x="41770" y="2534"/>
                  <a:pt x="41474" y="2557"/>
                </a:cubicBezTo>
                <a:lnTo>
                  <a:pt x="41474" y="2557"/>
                </a:lnTo>
                <a:cubicBezTo>
                  <a:pt x="41086" y="2603"/>
                  <a:pt x="41108" y="2786"/>
                  <a:pt x="40698" y="2808"/>
                </a:cubicBezTo>
                <a:lnTo>
                  <a:pt x="40698" y="2808"/>
                </a:lnTo>
                <a:cubicBezTo>
                  <a:pt x="40332" y="2808"/>
                  <a:pt x="40378" y="2512"/>
                  <a:pt x="40013" y="2466"/>
                </a:cubicBezTo>
                <a:lnTo>
                  <a:pt x="40013" y="2466"/>
                </a:lnTo>
                <a:cubicBezTo>
                  <a:pt x="39830" y="2443"/>
                  <a:pt x="39716" y="2512"/>
                  <a:pt x="39625" y="2580"/>
                </a:cubicBezTo>
                <a:lnTo>
                  <a:pt x="39625" y="2580"/>
                </a:lnTo>
                <a:cubicBezTo>
                  <a:pt x="39511" y="2649"/>
                  <a:pt x="39419" y="2717"/>
                  <a:pt x="39214" y="2694"/>
                </a:cubicBezTo>
                <a:lnTo>
                  <a:pt x="39214" y="2694"/>
                </a:lnTo>
                <a:cubicBezTo>
                  <a:pt x="38849" y="2649"/>
                  <a:pt x="38917" y="2489"/>
                  <a:pt x="38552" y="2375"/>
                </a:cubicBezTo>
                <a:lnTo>
                  <a:pt x="38552" y="2375"/>
                </a:lnTo>
                <a:cubicBezTo>
                  <a:pt x="38141" y="2238"/>
                  <a:pt x="38232" y="2375"/>
                  <a:pt x="37799" y="2078"/>
                </a:cubicBezTo>
                <a:lnTo>
                  <a:pt x="37799" y="2078"/>
                </a:lnTo>
                <a:cubicBezTo>
                  <a:pt x="37593" y="1918"/>
                  <a:pt x="37319" y="1804"/>
                  <a:pt x="37046" y="1644"/>
                </a:cubicBezTo>
                <a:lnTo>
                  <a:pt x="37046" y="1644"/>
                </a:lnTo>
                <a:cubicBezTo>
                  <a:pt x="36909" y="1576"/>
                  <a:pt x="36726" y="1621"/>
                  <a:pt x="36543" y="1667"/>
                </a:cubicBezTo>
                <a:lnTo>
                  <a:pt x="36543" y="1667"/>
                </a:lnTo>
                <a:cubicBezTo>
                  <a:pt x="36361" y="1713"/>
                  <a:pt x="36155" y="1758"/>
                  <a:pt x="36018" y="1690"/>
                </a:cubicBezTo>
                <a:lnTo>
                  <a:pt x="36018" y="1690"/>
                </a:lnTo>
                <a:cubicBezTo>
                  <a:pt x="35767" y="1576"/>
                  <a:pt x="35676" y="1165"/>
                  <a:pt x="35402" y="1074"/>
                </a:cubicBezTo>
                <a:lnTo>
                  <a:pt x="35402" y="1074"/>
                </a:lnTo>
                <a:cubicBezTo>
                  <a:pt x="35105" y="960"/>
                  <a:pt x="35037" y="69"/>
                  <a:pt x="34763" y="24"/>
                </a:cubicBezTo>
                <a:lnTo>
                  <a:pt x="34763" y="24"/>
                </a:lnTo>
                <a:cubicBezTo>
                  <a:pt x="34740" y="1"/>
                  <a:pt x="34717" y="1"/>
                  <a:pt x="34695" y="1"/>
                </a:cubicBezTo>
                <a:lnTo>
                  <a:pt x="34695" y="1"/>
                </a:lnTo>
                <a:cubicBezTo>
                  <a:pt x="34398" y="1"/>
                  <a:pt x="34055" y="320"/>
                  <a:pt x="33850" y="366"/>
                </a:cubicBezTo>
                <a:moveTo>
                  <a:pt x="52202" y="30085"/>
                </a:moveTo>
                <a:cubicBezTo>
                  <a:pt x="52224" y="30085"/>
                  <a:pt x="52224" y="30085"/>
                  <a:pt x="52224" y="30085"/>
                </a:cubicBezTo>
                <a:lnTo>
                  <a:pt x="52224" y="30085"/>
                </a:lnTo>
                <a:cubicBezTo>
                  <a:pt x="52224" y="30085"/>
                  <a:pt x="52224" y="30085"/>
                  <a:pt x="52202" y="30085"/>
                </a:cubicBezTo>
                <a:lnTo>
                  <a:pt x="52202" y="30085"/>
                </a:lnTo>
                <a:cubicBezTo>
                  <a:pt x="52202" y="30085"/>
                  <a:pt x="52202" y="30085"/>
                  <a:pt x="52202" y="300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8"/>
          <p:cNvSpPr/>
          <p:nvPr/>
        </p:nvSpPr>
        <p:spPr>
          <a:xfrm>
            <a:off x="6688047" y="4379329"/>
            <a:ext cx="1299795" cy="670258"/>
          </a:xfrm>
          <a:custGeom>
            <a:rect b="b" l="l" r="r" t="t"/>
            <a:pathLst>
              <a:path extrusionOk="0" h="21069" w="40858">
                <a:moveTo>
                  <a:pt x="1918" y="18831"/>
                </a:moveTo>
                <a:cubicBezTo>
                  <a:pt x="1781" y="18740"/>
                  <a:pt x="1735" y="18443"/>
                  <a:pt x="1576" y="18306"/>
                </a:cubicBezTo>
                <a:cubicBezTo>
                  <a:pt x="1439" y="18169"/>
                  <a:pt x="1325" y="18032"/>
                  <a:pt x="1188" y="17896"/>
                </a:cubicBezTo>
                <a:cubicBezTo>
                  <a:pt x="1051" y="17736"/>
                  <a:pt x="434" y="17850"/>
                  <a:pt x="343" y="17713"/>
                </a:cubicBezTo>
                <a:cubicBezTo>
                  <a:pt x="229" y="17530"/>
                  <a:pt x="69" y="17234"/>
                  <a:pt x="46" y="17097"/>
                </a:cubicBezTo>
                <a:cubicBezTo>
                  <a:pt x="1" y="16891"/>
                  <a:pt x="526" y="16754"/>
                  <a:pt x="800" y="16709"/>
                </a:cubicBezTo>
                <a:cubicBezTo>
                  <a:pt x="982" y="16663"/>
                  <a:pt x="1028" y="16206"/>
                  <a:pt x="1188" y="16161"/>
                </a:cubicBezTo>
                <a:cubicBezTo>
                  <a:pt x="1393" y="16138"/>
                  <a:pt x="1667" y="16549"/>
                  <a:pt x="1827" y="16526"/>
                </a:cubicBezTo>
                <a:cubicBezTo>
                  <a:pt x="2146" y="16458"/>
                  <a:pt x="2078" y="16503"/>
                  <a:pt x="2169" y="16298"/>
                </a:cubicBezTo>
                <a:cubicBezTo>
                  <a:pt x="2283" y="16115"/>
                  <a:pt x="2146" y="16115"/>
                  <a:pt x="2169" y="15910"/>
                </a:cubicBezTo>
                <a:cubicBezTo>
                  <a:pt x="2215" y="15681"/>
                  <a:pt x="2238" y="15681"/>
                  <a:pt x="2260" y="15476"/>
                </a:cubicBezTo>
                <a:cubicBezTo>
                  <a:pt x="2283" y="15248"/>
                  <a:pt x="2763" y="15225"/>
                  <a:pt x="2717" y="15020"/>
                </a:cubicBezTo>
                <a:cubicBezTo>
                  <a:pt x="2648" y="14746"/>
                  <a:pt x="1895" y="15042"/>
                  <a:pt x="1735" y="14768"/>
                </a:cubicBezTo>
                <a:cubicBezTo>
                  <a:pt x="1667" y="14632"/>
                  <a:pt x="2032" y="14312"/>
                  <a:pt x="2009" y="14129"/>
                </a:cubicBezTo>
                <a:cubicBezTo>
                  <a:pt x="2009" y="13970"/>
                  <a:pt x="1690" y="13696"/>
                  <a:pt x="1781" y="13513"/>
                </a:cubicBezTo>
                <a:cubicBezTo>
                  <a:pt x="1850" y="13376"/>
                  <a:pt x="2123" y="13239"/>
                  <a:pt x="2283" y="13079"/>
                </a:cubicBezTo>
                <a:cubicBezTo>
                  <a:pt x="2397" y="12942"/>
                  <a:pt x="2694" y="12942"/>
                  <a:pt x="2808" y="12851"/>
                </a:cubicBezTo>
                <a:cubicBezTo>
                  <a:pt x="2968" y="12714"/>
                  <a:pt x="2968" y="12440"/>
                  <a:pt x="3128" y="12372"/>
                </a:cubicBezTo>
                <a:cubicBezTo>
                  <a:pt x="3310" y="12281"/>
                  <a:pt x="3539" y="12235"/>
                  <a:pt x="3698" y="12212"/>
                </a:cubicBezTo>
                <a:cubicBezTo>
                  <a:pt x="4041" y="12121"/>
                  <a:pt x="4086" y="11915"/>
                  <a:pt x="4360" y="11961"/>
                </a:cubicBezTo>
                <a:cubicBezTo>
                  <a:pt x="4611" y="11984"/>
                  <a:pt x="4246" y="12007"/>
                  <a:pt x="4474" y="11847"/>
                </a:cubicBezTo>
                <a:cubicBezTo>
                  <a:pt x="4589" y="11756"/>
                  <a:pt x="5365" y="12029"/>
                  <a:pt x="5433" y="11824"/>
                </a:cubicBezTo>
                <a:cubicBezTo>
                  <a:pt x="5479" y="11710"/>
                  <a:pt x="5456" y="11482"/>
                  <a:pt x="5456" y="11299"/>
                </a:cubicBezTo>
                <a:cubicBezTo>
                  <a:pt x="5456" y="11139"/>
                  <a:pt x="4999" y="10979"/>
                  <a:pt x="4977" y="10843"/>
                </a:cubicBezTo>
                <a:cubicBezTo>
                  <a:pt x="4931" y="10683"/>
                  <a:pt x="4520" y="10614"/>
                  <a:pt x="4497" y="10477"/>
                </a:cubicBezTo>
                <a:cubicBezTo>
                  <a:pt x="4429" y="10318"/>
                  <a:pt x="5273" y="9975"/>
                  <a:pt x="5228" y="9838"/>
                </a:cubicBezTo>
                <a:cubicBezTo>
                  <a:pt x="5182" y="9678"/>
                  <a:pt x="4771" y="9633"/>
                  <a:pt x="4794" y="9473"/>
                </a:cubicBezTo>
                <a:cubicBezTo>
                  <a:pt x="4794" y="9313"/>
                  <a:pt x="4474" y="9085"/>
                  <a:pt x="4543" y="8925"/>
                </a:cubicBezTo>
                <a:cubicBezTo>
                  <a:pt x="4611" y="8720"/>
                  <a:pt x="5091" y="8765"/>
                  <a:pt x="5342" y="8743"/>
                </a:cubicBezTo>
                <a:cubicBezTo>
                  <a:pt x="5524" y="8720"/>
                  <a:pt x="5775" y="8469"/>
                  <a:pt x="6027" y="8492"/>
                </a:cubicBezTo>
                <a:cubicBezTo>
                  <a:pt x="6232" y="8537"/>
                  <a:pt x="6346" y="9016"/>
                  <a:pt x="6552" y="9062"/>
                </a:cubicBezTo>
                <a:cubicBezTo>
                  <a:pt x="6803" y="9108"/>
                  <a:pt x="7213" y="8537"/>
                  <a:pt x="7396" y="8583"/>
                </a:cubicBezTo>
                <a:cubicBezTo>
                  <a:pt x="7738" y="8651"/>
                  <a:pt x="8263" y="9268"/>
                  <a:pt x="8309" y="9199"/>
                </a:cubicBezTo>
                <a:cubicBezTo>
                  <a:pt x="8355" y="9131"/>
                  <a:pt x="8309" y="8697"/>
                  <a:pt x="8606" y="8765"/>
                </a:cubicBezTo>
                <a:cubicBezTo>
                  <a:pt x="8788" y="8834"/>
                  <a:pt x="8834" y="9290"/>
                  <a:pt x="9017" y="9336"/>
                </a:cubicBezTo>
                <a:cubicBezTo>
                  <a:pt x="9222" y="9382"/>
                  <a:pt x="9450" y="9062"/>
                  <a:pt x="9633" y="9039"/>
                </a:cubicBezTo>
                <a:cubicBezTo>
                  <a:pt x="9838" y="9016"/>
                  <a:pt x="10295" y="9268"/>
                  <a:pt x="10363" y="9085"/>
                </a:cubicBezTo>
                <a:cubicBezTo>
                  <a:pt x="10432" y="8948"/>
                  <a:pt x="9770" y="8651"/>
                  <a:pt x="9793" y="8446"/>
                </a:cubicBezTo>
                <a:cubicBezTo>
                  <a:pt x="9816" y="8286"/>
                  <a:pt x="9838" y="8126"/>
                  <a:pt x="9838" y="7944"/>
                </a:cubicBezTo>
                <a:cubicBezTo>
                  <a:pt x="9861" y="7784"/>
                  <a:pt x="10546" y="7647"/>
                  <a:pt x="10546" y="7464"/>
                </a:cubicBezTo>
                <a:cubicBezTo>
                  <a:pt x="10569" y="7305"/>
                  <a:pt x="9975" y="7099"/>
                  <a:pt x="9998" y="6917"/>
                </a:cubicBezTo>
                <a:cubicBezTo>
                  <a:pt x="10021" y="6734"/>
                  <a:pt x="10820" y="6620"/>
                  <a:pt x="10843" y="6460"/>
                </a:cubicBezTo>
                <a:cubicBezTo>
                  <a:pt x="10866" y="6277"/>
                  <a:pt x="10569" y="6072"/>
                  <a:pt x="10614" y="5935"/>
                </a:cubicBezTo>
                <a:cubicBezTo>
                  <a:pt x="10660" y="5730"/>
                  <a:pt x="10523" y="5456"/>
                  <a:pt x="10614" y="5342"/>
                </a:cubicBezTo>
                <a:cubicBezTo>
                  <a:pt x="10774" y="5205"/>
                  <a:pt x="10797" y="5045"/>
                  <a:pt x="10888" y="4931"/>
                </a:cubicBezTo>
                <a:cubicBezTo>
                  <a:pt x="11002" y="4771"/>
                  <a:pt x="11413" y="4839"/>
                  <a:pt x="11550" y="4725"/>
                </a:cubicBezTo>
                <a:cubicBezTo>
                  <a:pt x="11664" y="4634"/>
                  <a:pt x="11664" y="4429"/>
                  <a:pt x="11915" y="4406"/>
                </a:cubicBezTo>
                <a:cubicBezTo>
                  <a:pt x="12098" y="4406"/>
                  <a:pt x="12235" y="4543"/>
                  <a:pt x="12395" y="4634"/>
                </a:cubicBezTo>
                <a:cubicBezTo>
                  <a:pt x="12555" y="4703"/>
                  <a:pt x="12600" y="4862"/>
                  <a:pt x="12737" y="4976"/>
                </a:cubicBezTo>
                <a:cubicBezTo>
                  <a:pt x="12897" y="5068"/>
                  <a:pt x="13285" y="4931"/>
                  <a:pt x="13399" y="5045"/>
                </a:cubicBezTo>
                <a:cubicBezTo>
                  <a:pt x="13582" y="5159"/>
                  <a:pt x="13559" y="5616"/>
                  <a:pt x="13719" y="5638"/>
                </a:cubicBezTo>
                <a:cubicBezTo>
                  <a:pt x="13856" y="5638"/>
                  <a:pt x="14266" y="5524"/>
                  <a:pt x="14518" y="5410"/>
                </a:cubicBezTo>
                <a:cubicBezTo>
                  <a:pt x="14723" y="5319"/>
                  <a:pt x="14883" y="5091"/>
                  <a:pt x="15065" y="4999"/>
                </a:cubicBezTo>
                <a:cubicBezTo>
                  <a:pt x="15385" y="4817"/>
                  <a:pt x="15499" y="4931"/>
                  <a:pt x="15727" y="4703"/>
                </a:cubicBezTo>
                <a:cubicBezTo>
                  <a:pt x="15910" y="4520"/>
                  <a:pt x="15568" y="4292"/>
                  <a:pt x="15727" y="4086"/>
                </a:cubicBezTo>
                <a:cubicBezTo>
                  <a:pt x="15887" y="3881"/>
                  <a:pt x="16161" y="4041"/>
                  <a:pt x="16321" y="3835"/>
                </a:cubicBezTo>
                <a:cubicBezTo>
                  <a:pt x="16481" y="3630"/>
                  <a:pt x="16115" y="3470"/>
                  <a:pt x="16229" y="3242"/>
                </a:cubicBezTo>
                <a:cubicBezTo>
                  <a:pt x="16366" y="2968"/>
                  <a:pt x="16435" y="2854"/>
                  <a:pt x="16754" y="2671"/>
                </a:cubicBezTo>
                <a:cubicBezTo>
                  <a:pt x="16914" y="2580"/>
                  <a:pt x="16960" y="2466"/>
                  <a:pt x="17097" y="2374"/>
                </a:cubicBezTo>
                <a:cubicBezTo>
                  <a:pt x="17188" y="2306"/>
                  <a:pt x="17508" y="2192"/>
                  <a:pt x="17736" y="2192"/>
                </a:cubicBezTo>
                <a:cubicBezTo>
                  <a:pt x="18124" y="2192"/>
                  <a:pt x="17645" y="2443"/>
                  <a:pt x="18192" y="2374"/>
                </a:cubicBezTo>
                <a:cubicBezTo>
                  <a:pt x="18307" y="2374"/>
                  <a:pt x="18512" y="2466"/>
                  <a:pt x="18763" y="2420"/>
                </a:cubicBezTo>
                <a:cubicBezTo>
                  <a:pt x="18968" y="2374"/>
                  <a:pt x="19197" y="2443"/>
                  <a:pt x="19402" y="2374"/>
                </a:cubicBezTo>
                <a:cubicBezTo>
                  <a:pt x="19585" y="2306"/>
                  <a:pt x="19493" y="1849"/>
                  <a:pt x="19676" y="1758"/>
                </a:cubicBezTo>
                <a:cubicBezTo>
                  <a:pt x="19859" y="1667"/>
                  <a:pt x="20087" y="1690"/>
                  <a:pt x="20247" y="1598"/>
                </a:cubicBezTo>
                <a:cubicBezTo>
                  <a:pt x="20429" y="1484"/>
                  <a:pt x="20589" y="1416"/>
                  <a:pt x="20726" y="1302"/>
                </a:cubicBezTo>
                <a:cubicBezTo>
                  <a:pt x="21000" y="1096"/>
                  <a:pt x="21000" y="1233"/>
                  <a:pt x="21160" y="1005"/>
                </a:cubicBezTo>
                <a:cubicBezTo>
                  <a:pt x="21342" y="777"/>
                  <a:pt x="21571" y="1005"/>
                  <a:pt x="21867" y="959"/>
                </a:cubicBezTo>
                <a:cubicBezTo>
                  <a:pt x="22027" y="936"/>
                  <a:pt x="22187" y="777"/>
                  <a:pt x="22392" y="1005"/>
                </a:cubicBezTo>
                <a:cubicBezTo>
                  <a:pt x="22529" y="1142"/>
                  <a:pt x="22621" y="1279"/>
                  <a:pt x="22735" y="1393"/>
                </a:cubicBezTo>
                <a:cubicBezTo>
                  <a:pt x="22872" y="1530"/>
                  <a:pt x="22849" y="1849"/>
                  <a:pt x="22986" y="1918"/>
                </a:cubicBezTo>
                <a:cubicBezTo>
                  <a:pt x="23146" y="2032"/>
                  <a:pt x="23511" y="2260"/>
                  <a:pt x="23693" y="2260"/>
                </a:cubicBezTo>
                <a:cubicBezTo>
                  <a:pt x="23853" y="2260"/>
                  <a:pt x="23785" y="1530"/>
                  <a:pt x="23967" y="1416"/>
                </a:cubicBezTo>
                <a:cubicBezTo>
                  <a:pt x="24104" y="1324"/>
                  <a:pt x="24424" y="1416"/>
                  <a:pt x="24538" y="1279"/>
                </a:cubicBezTo>
                <a:cubicBezTo>
                  <a:pt x="24675" y="1165"/>
                  <a:pt x="25200" y="1302"/>
                  <a:pt x="25314" y="1165"/>
                </a:cubicBezTo>
                <a:cubicBezTo>
                  <a:pt x="25451" y="1050"/>
                  <a:pt x="25017" y="457"/>
                  <a:pt x="25177" y="343"/>
                </a:cubicBezTo>
                <a:cubicBezTo>
                  <a:pt x="25337" y="274"/>
                  <a:pt x="25679" y="274"/>
                  <a:pt x="25885" y="252"/>
                </a:cubicBezTo>
                <a:cubicBezTo>
                  <a:pt x="26067" y="229"/>
                  <a:pt x="26364" y="1"/>
                  <a:pt x="26592" y="46"/>
                </a:cubicBezTo>
                <a:cubicBezTo>
                  <a:pt x="26798" y="69"/>
                  <a:pt x="26866" y="662"/>
                  <a:pt x="27071" y="731"/>
                </a:cubicBezTo>
                <a:cubicBezTo>
                  <a:pt x="27277" y="777"/>
                  <a:pt x="27368" y="1050"/>
                  <a:pt x="27551" y="1119"/>
                </a:cubicBezTo>
                <a:cubicBezTo>
                  <a:pt x="27756" y="1210"/>
                  <a:pt x="28144" y="1005"/>
                  <a:pt x="28327" y="1096"/>
                </a:cubicBezTo>
                <a:cubicBezTo>
                  <a:pt x="28532" y="1187"/>
                  <a:pt x="28761" y="1279"/>
                  <a:pt x="28920" y="1370"/>
                </a:cubicBezTo>
                <a:cubicBezTo>
                  <a:pt x="29240" y="1553"/>
                  <a:pt x="29171" y="1484"/>
                  <a:pt x="29491" y="1553"/>
                </a:cubicBezTo>
                <a:cubicBezTo>
                  <a:pt x="29765" y="1644"/>
                  <a:pt x="29719" y="1735"/>
                  <a:pt x="30016" y="1781"/>
                </a:cubicBezTo>
                <a:cubicBezTo>
                  <a:pt x="30290" y="1804"/>
                  <a:pt x="30313" y="1598"/>
                  <a:pt x="30609" y="1621"/>
                </a:cubicBezTo>
                <a:cubicBezTo>
                  <a:pt x="30883" y="1667"/>
                  <a:pt x="30860" y="1849"/>
                  <a:pt x="31134" y="1849"/>
                </a:cubicBezTo>
                <a:cubicBezTo>
                  <a:pt x="31454" y="1827"/>
                  <a:pt x="31431" y="1712"/>
                  <a:pt x="31728" y="1690"/>
                </a:cubicBezTo>
                <a:cubicBezTo>
                  <a:pt x="31956" y="1667"/>
                  <a:pt x="32458" y="1598"/>
                  <a:pt x="32572" y="1735"/>
                </a:cubicBezTo>
                <a:cubicBezTo>
                  <a:pt x="32778" y="1941"/>
                  <a:pt x="32390" y="1986"/>
                  <a:pt x="32481" y="2352"/>
                </a:cubicBezTo>
                <a:cubicBezTo>
                  <a:pt x="32504" y="2466"/>
                  <a:pt x="32572" y="2603"/>
                  <a:pt x="32641" y="2831"/>
                </a:cubicBezTo>
                <a:cubicBezTo>
                  <a:pt x="32686" y="3013"/>
                  <a:pt x="32413" y="3128"/>
                  <a:pt x="32413" y="3287"/>
                </a:cubicBezTo>
                <a:cubicBezTo>
                  <a:pt x="32390" y="3470"/>
                  <a:pt x="32321" y="3607"/>
                  <a:pt x="32298" y="3744"/>
                </a:cubicBezTo>
                <a:cubicBezTo>
                  <a:pt x="32276" y="3904"/>
                  <a:pt x="32709" y="4109"/>
                  <a:pt x="32823" y="4269"/>
                </a:cubicBezTo>
                <a:cubicBezTo>
                  <a:pt x="32915" y="4360"/>
                  <a:pt x="33257" y="4223"/>
                  <a:pt x="33463" y="4360"/>
                </a:cubicBezTo>
                <a:cubicBezTo>
                  <a:pt x="33600" y="4429"/>
                  <a:pt x="33463" y="4908"/>
                  <a:pt x="33645" y="4999"/>
                </a:cubicBezTo>
                <a:cubicBezTo>
                  <a:pt x="33873" y="5113"/>
                  <a:pt x="34193" y="5022"/>
                  <a:pt x="34353" y="5091"/>
                </a:cubicBezTo>
                <a:cubicBezTo>
                  <a:pt x="34627" y="5182"/>
                  <a:pt x="34741" y="5410"/>
                  <a:pt x="34901" y="5456"/>
                </a:cubicBezTo>
                <a:cubicBezTo>
                  <a:pt x="35197" y="5547"/>
                  <a:pt x="35471" y="5410"/>
                  <a:pt x="35585" y="5593"/>
                </a:cubicBezTo>
                <a:cubicBezTo>
                  <a:pt x="35654" y="5684"/>
                  <a:pt x="35311" y="5981"/>
                  <a:pt x="35426" y="6255"/>
                </a:cubicBezTo>
                <a:cubicBezTo>
                  <a:pt x="35517" y="6437"/>
                  <a:pt x="35905" y="6506"/>
                  <a:pt x="35996" y="6643"/>
                </a:cubicBezTo>
                <a:cubicBezTo>
                  <a:pt x="36133" y="6825"/>
                  <a:pt x="36567" y="6711"/>
                  <a:pt x="36704" y="6825"/>
                </a:cubicBezTo>
                <a:cubicBezTo>
                  <a:pt x="36864" y="6962"/>
                  <a:pt x="36521" y="7533"/>
                  <a:pt x="36681" y="7647"/>
                </a:cubicBezTo>
                <a:cubicBezTo>
                  <a:pt x="36864" y="7761"/>
                  <a:pt x="37000" y="7784"/>
                  <a:pt x="37115" y="7944"/>
                </a:cubicBezTo>
                <a:cubicBezTo>
                  <a:pt x="37320" y="8195"/>
                  <a:pt x="37206" y="8240"/>
                  <a:pt x="37229" y="8423"/>
                </a:cubicBezTo>
                <a:cubicBezTo>
                  <a:pt x="37252" y="8560"/>
                  <a:pt x="37480" y="8651"/>
                  <a:pt x="37457" y="8948"/>
                </a:cubicBezTo>
                <a:cubicBezTo>
                  <a:pt x="37457" y="9108"/>
                  <a:pt x="37868" y="9313"/>
                  <a:pt x="37868" y="9564"/>
                </a:cubicBezTo>
                <a:cubicBezTo>
                  <a:pt x="37868" y="9747"/>
                  <a:pt x="37617" y="9907"/>
                  <a:pt x="37617" y="10044"/>
                </a:cubicBezTo>
                <a:cubicBezTo>
                  <a:pt x="37617" y="10226"/>
                  <a:pt x="37777" y="10386"/>
                  <a:pt x="37777" y="10523"/>
                </a:cubicBezTo>
                <a:cubicBezTo>
                  <a:pt x="37799" y="10728"/>
                  <a:pt x="37868" y="10820"/>
                  <a:pt x="37936" y="10934"/>
                </a:cubicBezTo>
                <a:cubicBezTo>
                  <a:pt x="38028" y="11071"/>
                  <a:pt x="38142" y="11071"/>
                  <a:pt x="38324" y="11185"/>
                </a:cubicBezTo>
                <a:cubicBezTo>
                  <a:pt x="38507" y="11322"/>
                  <a:pt x="38461" y="11276"/>
                  <a:pt x="38621" y="11208"/>
                </a:cubicBezTo>
                <a:cubicBezTo>
                  <a:pt x="38827" y="11094"/>
                  <a:pt x="39374" y="10911"/>
                  <a:pt x="39488" y="11071"/>
                </a:cubicBezTo>
                <a:cubicBezTo>
                  <a:pt x="39557" y="11139"/>
                  <a:pt x="39717" y="11413"/>
                  <a:pt x="39740" y="11664"/>
                </a:cubicBezTo>
                <a:cubicBezTo>
                  <a:pt x="39762" y="11801"/>
                  <a:pt x="39580" y="11984"/>
                  <a:pt x="39580" y="12166"/>
                </a:cubicBezTo>
                <a:cubicBezTo>
                  <a:pt x="39557" y="12349"/>
                  <a:pt x="39397" y="12509"/>
                  <a:pt x="39374" y="12669"/>
                </a:cubicBezTo>
                <a:cubicBezTo>
                  <a:pt x="39374" y="12851"/>
                  <a:pt x="39283" y="13011"/>
                  <a:pt x="39283" y="13148"/>
                </a:cubicBezTo>
                <a:cubicBezTo>
                  <a:pt x="39260" y="13353"/>
                  <a:pt x="38804" y="13467"/>
                  <a:pt x="38781" y="13604"/>
                </a:cubicBezTo>
                <a:cubicBezTo>
                  <a:pt x="38758" y="13810"/>
                  <a:pt x="39169" y="13992"/>
                  <a:pt x="39169" y="14152"/>
                </a:cubicBezTo>
                <a:cubicBezTo>
                  <a:pt x="39169" y="14335"/>
                  <a:pt x="39260" y="14426"/>
                  <a:pt x="39329" y="14586"/>
                </a:cubicBezTo>
                <a:cubicBezTo>
                  <a:pt x="39397" y="14723"/>
                  <a:pt x="39351" y="14905"/>
                  <a:pt x="39488" y="15065"/>
                </a:cubicBezTo>
                <a:cubicBezTo>
                  <a:pt x="39671" y="15248"/>
                  <a:pt x="39694" y="15522"/>
                  <a:pt x="39831" y="15613"/>
                </a:cubicBezTo>
                <a:cubicBezTo>
                  <a:pt x="40036" y="15750"/>
                  <a:pt x="40698" y="15476"/>
                  <a:pt x="40789" y="15613"/>
                </a:cubicBezTo>
                <a:cubicBezTo>
                  <a:pt x="40858" y="15727"/>
                  <a:pt x="40516" y="16047"/>
                  <a:pt x="40493" y="16321"/>
                </a:cubicBezTo>
                <a:cubicBezTo>
                  <a:pt x="40470" y="16503"/>
                  <a:pt x="40561" y="16663"/>
                  <a:pt x="40538" y="16777"/>
                </a:cubicBezTo>
                <a:cubicBezTo>
                  <a:pt x="40493" y="16983"/>
                  <a:pt x="40675" y="17165"/>
                  <a:pt x="40630" y="17279"/>
                </a:cubicBezTo>
                <a:cubicBezTo>
                  <a:pt x="40584" y="17393"/>
                  <a:pt x="40264" y="17439"/>
                  <a:pt x="40150" y="17622"/>
                </a:cubicBezTo>
                <a:cubicBezTo>
                  <a:pt x="40082" y="17781"/>
                  <a:pt x="40219" y="17987"/>
                  <a:pt x="40196" y="18169"/>
                </a:cubicBezTo>
                <a:cubicBezTo>
                  <a:pt x="40173" y="18375"/>
                  <a:pt x="39831" y="18557"/>
                  <a:pt x="39854" y="18740"/>
                </a:cubicBezTo>
                <a:cubicBezTo>
                  <a:pt x="39876" y="19060"/>
                  <a:pt x="39762" y="19060"/>
                  <a:pt x="39831" y="19334"/>
                </a:cubicBezTo>
                <a:cubicBezTo>
                  <a:pt x="39922" y="19630"/>
                  <a:pt x="40059" y="19402"/>
                  <a:pt x="39785" y="19539"/>
                </a:cubicBezTo>
                <a:cubicBezTo>
                  <a:pt x="39762" y="19562"/>
                  <a:pt x="39785" y="20178"/>
                  <a:pt x="39443" y="20201"/>
                </a:cubicBezTo>
                <a:cubicBezTo>
                  <a:pt x="39260" y="20224"/>
                  <a:pt x="39078" y="20361"/>
                  <a:pt x="38849" y="20383"/>
                </a:cubicBezTo>
                <a:cubicBezTo>
                  <a:pt x="38667" y="20383"/>
                  <a:pt x="38370" y="19790"/>
                  <a:pt x="38165" y="19813"/>
                </a:cubicBezTo>
                <a:cubicBezTo>
                  <a:pt x="37959" y="19836"/>
                  <a:pt x="37822" y="20338"/>
                  <a:pt x="37594" y="20361"/>
                </a:cubicBezTo>
                <a:cubicBezTo>
                  <a:pt x="37411" y="20361"/>
                  <a:pt x="37206" y="20315"/>
                  <a:pt x="36978" y="20315"/>
                </a:cubicBezTo>
                <a:cubicBezTo>
                  <a:pt x="36795" y="20338"/>
                  <a:pt x="36590" y="20338"/>
                  <a:pt x="36361" y="20361"/>
                </a:cubicBezTo>
                <a:cubicBezTo>
                  <a:pt x="36179" y="20361"/>
                  <a:pt x="35973" y="20452"/>
                  <a:pt x="35768" y="20475"/>
                </a:cubicBezTo>
                <a:cubicBezTo>
                  <a:pt x="35562" y="20475"/>
                  <a:pt x="35289" y="19881"/>
                  <a:pt x="35083" y="19904"/>
                </a:cubicBezTo>
                <a:cubicBezTo>
                  <a:pt x="34901" y="19904"/>
                  <a:pt x="34695" y="19950"/>
                  <a:pt x="34490" y="19950"/>
                </a:cubicBezTo>
                <a:cubicBezTo>
                  <a:pt x="34284" y="19973"/>
                  <a:pt x="34079" y="20041"/>
                  <a:pt x="33873" y="20041"/>
                </a:cubicBezTo>
                <a:cubicBezTo>
                  <a:pt x="33668" y="20064"/>
                  <a:pt x="33485" y="20155"/>
                  <a:pt x="33280" y="20178"/>
                </a:cubicBezTo>
                <a:cubicBezTo>
                  <a:pt x="33075" y="20201"/>
                  <a:pt x="32892" y="20338"/>
                  <a:pt x="32686" y="20361"/>
                </a:cubicBezTo>
                <a:cubicBezTo>
                  <a:pt x="32481" y="20361"/>
                  <a:pt x="32321" y="20886"/>
                  <a:pt x="32116" y="20908"/>
                </a:cubicBezTo>
                <a:cubicBezTo>
                  <a:pt x="31910" y="20931"/>
                  <a:pt x="31705" y="20863"/>
                  <a:pt x="31500" y="20886"/>
                </a:cubicBezTo>
                <a:cubicBezTo>
                  <a:pt x="31294" y="20886"/>
                  <a:pt x="31089" y="20863"/>
                  <a:pt x="30883" y="20863"/>
                </a:cubicBezTo>
                <a:cubicBezTo>
                  <a:pt x="30678" y="20886"/>
                  <a:pt x="30427" y="20247"/>
                  <a:pt x="30221" y="20269"/>
                </a:cubicBezTo>
                <a:cubicBezTo>
                  <a:pt x="30016" y="20269"/>
                  <a:pt x="29856" y="20772"/>
                  <a:pt x="29651" y="20794"/>
                </a:cubicBezTo>
                <a:cubicBezTo>
                  <a:pt x="29445" y="20794"/>
                  <a:pt x="29217" y="20566"/>
                  <a:pt x="29012" y="20566"/>
                </a:cubicBezTo>
                <a:cubicBezTo>
                  <a:pt x="28806" y="20589"/>
                  <a:pt x="28624" y="21045"/>
                  <a:pt x="28441" y="21045"/>
                </a:cubicBezTo>
                <a:cubicBezTo>
                  <a:pt x="28213" y="21068"/>
                  <a:pt x="27984" y="20475"/>
                  <a:pt x="27779" y="20475"/>
                </a:cubicBezTo>
                <a:cubicBezTo>
                  <a:pt x="27574" y="20498"/>
                  <a:pt x="27368" y="20520"/>
                  <a:pt x="27163" y="20543"/>
                </a:cubicBezTo>
                <a:cubicBezTo>
                  <a:pt x="26957" y="20543"/>
                  <a:pt x="26752" y="20657"/>
                  <a:pt x="26569" y="20657"/>
                </a:cubicBezTo>
                <a:cubicBezTo>
                  <a:pt x="26341" y="20680"/>
                  <a:pt x="26136" y="20612"/>
                  <a:pt x="25953" y="20635"/>
                </a:cubicBezTo>
                <a:cubicBezTo>
                  <a:pt x="25725" y="20635"/>
                  <a:pt x="25519" y="20657"/>
                  <a:pt x="25337" y="20657"/>
                </a:cubicBezTo>
                <a:cubicBezTo>
                  <a:pt x="25086" y="20657"/>
                  <a:pt x="24903" y="20749"/>
                  <a:pt x="24743" y="20749"/>
                </a:cubicBezTo>
                <a:cubicBezTo>
                  <a:pt x="24561" y="20726"/>
                  <a:pt x="24355" y="20863"/>
                  <a:pt x="24127" y="20863"/>
                </a:cubicBezTo>
                <a:cubicBezTo>
                  <a:pt x="23944" y="20840"/>
                  <a:pt x="23739" y="20817"/>
                  <a:pt x="23534" y="20794"/>
                </a:cubicBezTo>
                <a:cubicBezTo>
                  <a:pt x="23328" y="20794"/>
                  <a:pt x="23168" y="20406"/>
                  <a:pt x="22963" y="20383"/>
                </a:cubicBezTo>
                <a:cubicBezTo>
                  <a:pt x="22757" y="20383"/>
                  <a:pt x="22529" y="20680"/>
                  <a:pt x="22324" y="20657"/>
                </a:cubicBezTo>
                <a:cubicBezTo>
                  <a:pt x="22118" y="20657"/>
                  <a:pt x="21890" y="20863"/>
                  <a:pt x="21708" y="20840"/>
                </a:cubicBezTo>
                <a:cubicBezTo>
                  <a:pt x="21502" y="20840"/>
                  <a:pt x="21342" y="20338"/>
                  <a:pt x="21137" y="20315"/>
                </a:cubicBezTo>
                <a:cubicBezTo>
                  <a:pt x="20931" y="20292"/>
                  <a:pt x="20680" y="20794"/>
                  <a:pt x="20475" y="20794"/>
                </a:cubicBezTo>
                <a:cubicBezTo>
                  <a:pt x="20270" y="20772"/>
                  <a:pt x="20110" y="20361"/>
                  <a:pt x="19904" y="20338"/>
                </a:cubicBezTo>
                <a:cubicBezTo>
                  <a:pt x="19699" y="20338"/>
                  <a:pt x="19493" y="20429"/>
                  <a:pt x="19288" y="20406"/>
                </a:cubicBezTo>
                <a:cubicBezTo>
                  <a:pt x="19083" y="20406"/>
                  <a:pt x="18854" y="20703"/>
                  <a:pt x="18672" y="20680"/>
                </a:cubicBezTo>
                <a:cubicBezTo>
                  <a:pt x="18444" y="20657"/>
                  <a:pt x="18238" y="20612"/>
                  <a:pt x="18055" y="20612"/>
                </a:cubicBezTo>
                <a:cubicBezTo>
                  <a:pt x="17690" y="20589"/>
                  <a:pt x="17827" y="20110"/>
                  <a:pt x="17508" y="20087"/>
                </a:cubicBezTo>
                <a:cubicBezTo>
                  <a:pt x="17211" y="20041"/>
                  <a:pt x="17120" y="20703"/>
                  <a:pt x="16823" y="20657"/>
                </a:cubicBezTo>
                <a:cubicBezTo>
                  <a:pt x="16526" y="20635"/>
                  <a:pt x="16617" y="20087"/>
                  <a:pt x="16321" y="20041"/>
                </a:cubicBezTo>
                <a:cubicBezTo>
                  <a:pt x="16024" y="20018"/>
                  <a:pt x="15933" y="20589"/>
                  <a:pt x="15636" y="20543"/>
                </a:cubicBezTo>
                <a:cubicBezTo>
                  <a:pt x="15339" y="20520"/>
                  <a:pt x="15385" y="20178"/>
                  <a:pt x="15088" y="20155"/>
                </a:cubicBezTo>
                <a:cubicBezTo>
                  <a:pt x="14791" y="20110"/>
                  <a:pt x="14769" y="20269"/>
                  <a:pt x="14472" y="20224"/>
                </a:cubicBezTo>
                <a:cubicBezTo>
                  <a:pt x="14175" y="20201"/>
                  <a:pt x="14198" y="20018"/>
                  <a:pt x="13901" y="19995"/>
                </a:cubicBezTo>
                <a:cubicBezTo>
                  <a:pt x="13605" y="19950"/>
                  <a:pt x="13650" y="19676"/>
                  <a:pt x="13331" y="19653"/>
                </a:cubicBezTo>
                <a:cubicBezTo>
                  <a:pt x="13034" y="19607"/>
                  <a:pt x="12988" y="20041"/>
                  <a:pt x="12692" y="19995"/>
                </a:cubicBezTo>
                <a:cubicBezTo>
                  <a:pt x="12395" y="19973"/>
                  <a:pt x="12463" y="19448"/>
                  <a:pt x="12167" y="19425"/>
                </a:cubicBezTo>
                <a:cubicBezTo>
                  <a:pt x="11870" y="19402"/>
                  <a:pt x="11801" y="19744"/>
                  <a:pt x="11505" y="19722"/>
                </a:cubicBezTo>
                <a:cubicBezTo>
                  <a:pt x="11208" y="19699"/>
                  <a:pt x="11276" y="19311"/>
                  <a:pt x="10980" y="19288"/>
                </a:cubicBezTo>
                <a:cubicBezTo>
                  <a:pt x="10660" y="19265"/>
                  <a:pt x="10660" y="19334"/>
                  <a:pt x="10363" y="19311"/>
                </a:cubicBezTo>
                <a:cubicBezTo>
                  <a:pt x="10067" y="19265"/>
                  <a:pt x="10044" y="19425"/>
                  <a:pt x="9747" y="19402"/>
                </a:cubicBezTo>
                <a:cubicBezTo>
                  <a:pt x="9450" y="19356"/>
                  <a:pt x="9428" y="19425"/>
                  <a:pt x="9131" y="19402"/>
                </a:cubicBezTo>
                <a:cubicBezTo>
                  <a:pt x="8834" y="19379"/>
                  <a:pt x="8766" y="19858"/>
                  <a:pt x="8469" y="19836"/>
                </a:cubicBezTo>
                <a:cubicBezTo>
                  <a:pt x="8172" y="19790"/>
                  <a:pt x="8195" y="19562"/>
                  <a:pt x="7898" y="19539"/>
                </a:cubicBezTo>
                <a:cubicBezTo>
                  <a:pt x="7601" y="19493"/>
                  <a:pt x="7647" y="19197"/>
                  <a:pt x="7350" y="19151"/>
                </a:cubicBezTo>
                <a:cubicBezTo>
                  <a:pt x="7054" y="19128"/>
                  <a:pt x="7054" y="19151"/>
                  <a:pt x="6757" y="19105"/>
                </a:cubicBezTo>
                <a:cubicBezTo>
                  <a:pt x="6460" y="19082"/>
                  <a:pt x="6415" y="19265"/>
                  <a:pt x="6118" y="19242"/>
                </a:cubicBezTo>
                <a:cubicBezTo>
                  <a:pt x="5821" y="19197"/>
                  <a:pt x="5798" y="19448"/>
                  <a:pt x="5479" y="19425"/>
                </a:cubicBezTo>
                <a:cubicBezTo>
                  <a:pt x="5182" y="19379"/>
                  <a:pt x="5228" y="19197"/>
                  <a:pt x="4931" y="19174"/>
                </a:cubicBezTo>
                <a:cubicBezTo>
                  <a:pt x="4611" y="19128"/>
                  <a:pt x="4657" y="18809"/>
                  <a:pt x="4360" y="18786"/>
                </a:cubicBezTo>
                <a:cubicBezTo>
                  <a:pt x="4064" y="18740"/>
                  <a:pt x="4018" y="19128"/>
                  <a:pt x="3721" y="19082"/>
                </a:cubicBezTo>
                <a:cubicBezTo>
                  <a:pt x="3424" y="19060"/>
                  <a:pt x="3447" y="18877"/>
                  <a:pt x="3151" y="18831"/>
                </a:cubicBezTo>
                <a:cubicBezTo>
                  <a:pt x="2854" y="18809"/>
                  <a:pt x="2831" y="18466"/>
                  <a:pt x="2534" y="18489"/>
                </a:cubicBezTo>
                <a:cubicBezTo>
                  <a:pt x="2215" y="18489"/>
                  <a:pt x="2215" y="18900"/>
                  <a:pt x="1918" y="18831"/>
                </a:cubicBezTo>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8"/>
          <p:cNvSpPr/>
          <p:nvPr/>
        </p:nvSpPr>
        <p:spPr>
          <a:xfrm>
            <a:off x="-806277" y="4696025"/>
            <a:ext cx="9979158" cy="834346"/>
          </a:xfrm>
          <a:custGeom>
            <a:rect b="b" l="l" r="r" t="t"/>
            <a:pathLst>
              <a:path extrusionOk="0" h="26227" w="252541">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8"/>
          <p:cNvSpPr/>
          <p:nvPr/>
        </p:nvSpPr>
        <p:spPr>
          <a:xfrm flipH="1">
            <a:off x="-121965" y="3949088"/>
            <a:ext cx="4102828"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8"/>
          <p:cNvSpPr/>
          <p:nvPr/>
        </p:nvSpPr>
        <p:spPr>
          <a:xfrm flipH="1">
            <a:off x="6091352" y="4514897"/>
            <a:ext cx="2078892" cy="657213"/>
          </a:xfrm>
          <a:custGeom>
            <a:rect b="b" l="l" r="r" t="t"/>
            <a:pathLst>
              <a:path extrusionOk="0" h="19541" w="61812">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8"/>
          <p:cNvSpPr/>
          <p:nvPr/>
        </p:nvSpPr>
        <p:spPr>
          <a:xfrm>
            <a:off x="3830177" y="4572459"/>
            <a:ext cx="2078892" cy="657213"/>
          </a:xfrm>
          <a:custGeom>
            <a:rect b="b" l="l" r="r" t="t"/>
            <a:pathLst>
              <a:path extrusionOk="0" h="19541" w="61812">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8"/>
          <p:cNvSpPr/>
          <p:nvPr/>
        </p:nvSpPr>
        <p:spPr>
          <a:xfrm>
            <a:off x="-12245" y="-223661"/>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7" name="Google Shape;1407;p8"/>
          <p:cNvGrpSpPr/>
          <p:nvPr/>
        </p:nvGrpSpPr>
        <p:grpSpPr>
          <a:xfrm flipH="1" rot="5400000">
            <a:off x="7274102" y="-429324"/>
            <a:ext cx="1589402" cy="2208142"/>
            <a:chOff x="6690382" y="-4766279"/>
            <a:chExt cx="1589402" cy="2208142"/>
          </a:xfrm>
        </p:grpSpPr>
        <p:sp>
          <p:nvSpPr>
            <p:cNvPr id="1408" name="Google Shape;1408;p8"/>
            <p:cNvSpPr/>
            <p:nvPr/>
          </p:nvSpPr>
          <p:spPr>
            <a:xfrm>
              <a:off x="6707018" y="-3916265"/>
              <a:ext cx="842584" cy="473648"/>
            </a:xfrm>
            <a:custGeom>
              <a:rect b="b" l="l" r="r" t="t"/>
              <a:pathLst>
                <a:path extrusionOk="0" h="16257" w="2892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8"/>
            <p:cNvSpPr/>
            <p:nvPr/>
          </p:nvSpPr>
          <p:spPr>
            <a:xfrm>
              <a:off x="7591469" y="-4766279"/>
              <a:ext cx="688314" cy="1499899"/>
            </a:xfrm>
            <a:custGeom>
              <a:rect b="b" l="l" r="r" t="t"/>
              <a:pathLst>
                <a:path extrusionOk="0" h="51481" w="23625">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8"/>
            <p:cNvSpPr/>
            <p:nvPr/>
          </p:nvSpPr>
          <p:spPr>
            <a:xfrm>
              <a:off x="7349416" y="-3338576"/>
              <a:ext cx="255397" cy="298954"/>
            </a:xfrm>
            <a:custGeom>
              <a:rect b="b" l="l" r="r" t="t"/>
              <a:pathLst>
                <a:path extrusionOk="0" h="10261" w="8766">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8"/>
            <p:cNvSpPr/>
            <p:nvPr/>
          </p:nvSpPr>
          <p:spPr>
            <a:xfrm>
              <a:off x="6967019" y="-3432100"/>
              <a:ext cx="394838" cy="248055"/>
            </a:xfrm>
            <a:custGeom>
              <a:rect b="b" l="l" r="r" t="t"/>
              <a:pathLst>
                <a:path extrusionOk="0" h="8514" w="13552">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8"/>
            <p:cNvSpPr/>
            <p:nvPr/>
          </p:nvSpPr>
          <p:spPr>
            <a:xfrm>
              <a:off x="7088045" y="-3156745"/>
              <a:ext cx="248755" cy="250794"/>
            </a:xfrm>
            <a:custGeom>
              <a:rect b="b" l="l" r="r" t="t"/>
              <a:pathLst>
                <a:path extrusionOk="0" h="8608" w="8538">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8"/>
            <p:cNvSpPr/>
            <p:nvPr/>
          </p:nvSpPr>
          <p:spPr>
            <a:xfrm>
              <a:off x="7376016" y="-2815457"/>
              <a:ext cx="267372" cy="222737"/>
            </a:xfrm>
            <a:custGeom>
              <a:rect b="b" l="l" r="r" t="t"/>
              <a:pathLst>
                <a:path extrusionOk="0" h="7645" w="9177">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8"/>
            <p:cNvSpPr/>
            <p:nvPr/>
          </p:nvSpPr>
          <p:spPr>
            <a:xfrm>
              <a:off x="7630714" y="-2814875"/>
              <a:ext cx="357807" cy="256738"/>
            </a:xfrm>
            <a:custGeom>
              <a:rect b="b" l="l" r="r" t="t"/>
              <a:pathLst>
                <a:path extrusionOk="0" h="8812" w="12281">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8"/>
            <p:cNvSpPr/>
            <p:nvPr/>
          </p:nvSpPr>
          <p:spPr>
            <a:xfrm>
              <a:off x="7763045" y="-3312763"/>
              <a:ext cx="437608" cy="499927"/>
            </a:xfrm>
            <a:custGeom>
              <a:rect b="b" l="l" r="r" t="t"/>
              <a:pathLst>
                <a:path extrusionOk="0" h="17159" w="1502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8"/>
            <p:cNvSpPr/>
            <p:nvPr/>
          </p:nvSpPr>
          <p:spPr>
            <a:xfrm>
              <a:off x="7502374" y="-3883547"/>
              <a:ext cx="351805" cy="525391"/>
            </a:xfrm>
            <a:custGeom>
              <a:rect b="b" l="l" r="r" t="t"/>
              <a:pathLst>
                <a:path extrusionOk="0" h="18033" w="12075">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8"/>
            <p:cNvSpPr/>
            <p:nvPr/>
          </p:nvSpPr>
          <p:spPr>
            <a:xfrm>
              <a:off x="7650671" y="-4561198"/>
              <a:ext cx="331207" cy="472191"/>
            </a:xfrm>
            <a:custGeom>
              <a:rect b="b" l="l" r="r" t="t"/>
              <a:pathLst>
                <a:path extrusionOk="0" h="16207" w="11368">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8"/>
            <p:cNvSpPr/>
            <p:nvPr/>
          </p:nvSpPr>
          <p:spPr>
            <a:xfrm>
              <a:off x="7344084" y="-3320950"/>
              <a:ext cx="178918" cy="172246"/>
            </a:xfrm>
            <a:custGeom>
              <a:rect b="b" l="l" r="r" t="t"/>
              <a:pathLst>
                <a:path extrusionOk="0" h="5912" w="6141">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8"/>
            <p:cNvSpPr/>
            <p:nvPr/>
          </p:nvSpPr>
          <p:spPr>
            <a:xfrm>
              <a:off x="7036185" y="-3151413"/>
              <a:ext cx="271363" cy="224194"/>
            </a:xfrm>
            <a:custGeom>
              <a:rect b="b" l="l" r="r" t="t"/>
              <a:pathLst>
                <a:path extrusionOk="0" h="7695" w="9314">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8"/>
            <p:cNvSpPr/>
            <p:nvPr/>
          </p:nvSpPr>
          <p:spPr>
            <a:xfrm>
              <a:off x="7074090" y="-3433731"/>
              <a:ext cx="281328" cy="104507"/>
            </a:xfrm>
            <a:custGeom>
              <a:rect b="b" l="l" r="r" t="t"/>
              <a:pathLst>
                <a:path extrusionOk="0" h="3587" w="9656">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8"/>
            <p:cNvSpPr/>
            <p:nvPr/>
          </p:nvSpPr>
          <p:spPr>
            <a:xfrm>
              <a:off x="6690382" y="-3879060"/>
              <a:ext cx="510096" cy="310754"/>
            </a:xfrm>
            <a:custGeom>
              <a:rect b="b" l="l" r="r" t="t"/>
              <a:pathLst>
                <a:path extrusionOk="0" h="10666" w="17508">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8"/>
            <p:cNvSpPr/>
            <p:nvPr/>
          </p:nvSpPr>
          <p:spPr>
            <a:xfrm>
              <a:off x="7302188" y="-3984616"/>
              <a:ext cx="250095" cy="191533"/>
            </a:xfrm>
            <a:custGeom>
              <a:rect b="b" l="l" r="r" t="t"/>
              <a:pathLst>
                <a:path extrusionOk="0" h="6574" w="8584">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3" name="Google Shape;1423;p8"/>
          <p:cNvSpPr/>
          <p:nvPr/>
        </p:nvSpPr>
        <p:spPr>
          <a:xfrm>
            <a:off x="-164150" y="-223650"/>
            <a:ext cx="1754750" cy="790040"/>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8"/>
          <p:cNvSpPr/>
          <p:nvPr/>
        </p:nvSpPr>
        <p:spPr>
          <a:xfrm flipH="1">
            <a:off x="-433527" y="3415350"/>
            <a:ext cx="1710383" cy="1336116"/>
          </a:xfrm>
          <a:custGeom>
            <a:rect b="b" l="l" r="r" t="t"/>
            <a:pathLst>
              <a:path extrusionOk="0" h="47359" w="60625">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5" name="Google Shape;1425;p8"/>
          <p:cNvGrpSpPr/>
          <p:nvPr/>
        </p:nvGrpSpPr>
        <p:grpSpPr>
          <a:xfrm>
            <a:off x="-806286" y="3840625"/>
            <a:ext cx="1754725" cy="1335300"/>
            <a:chOff x="0" y="3611325"/>
            <a:chExt cx="1754725" cy="1335300"/>
          </a:xfrm>
        </p:grpSpPr>
        <p:sp>
          <p:nvSpPr>
            <p:cNvPr id="1426" name="Google Shape;1426;p8"/>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8"/>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8" name="Google Shape;1428;p8"/>
          <p:cNvSpPr/>
          <p:nvPr/>
        </p:nvSpPr>
        <p:spPr>
          <a:xfrm>
            <a:off x="-380163" y="3776974"/>
            <a:ext cx="2221863" cy="1634498"/>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9" name="Google Shape;1429;p8"/>
          <p:cNvGrpSpPr/>
          <p:nvPr/>
        </p:nvGrpSpPr>
        <p:grpSpPr>
          <a:xfrm>
            <a:off x="1041426" y="4208805"/>
            <a:ext cx="1863869" cy="1418356"/>
            <a:chOff x="0" y="3611325"/>
            <a:chExt cx="1754725" cy="1335300"/>
          </a:xfrm>
        </p:grpSpPr>
        <p:sp>
          <p:nvSpPr>
            <p:cNvPr id="1430" name="Google Shape;1430;p8"/>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8"/>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 name="Google Shape;1432;p8"/>
          <p:cNvGrpSpPr/>
          <p:nvPr/>
        </p:nvGrpSpPr>
        <p:grpSpPr>
          <a:xfrm flipH="1">
            <a:off x="5550612" y="4341500"/>
            <a:ext cx="1356975" cy="1285650"/>
            <a:chOff x="3516400" y="3673775"/>
            <a:chExt cx="1356975" cy="1285650"/>
          </a:xfrm>
        </p:grpSpPr>
        <p:sp>
          <p:nvSpPr>
            <p:cNvPr id="1433" name="Google Shape;1433;p8"/>
            <p:cNvSpPr/>
            <p:nvPr/>
          </p:nvSpPr>
          <p:spPr>
            <a:xfrm>
              <a:off x="4141250" y="3798175"/>
              <a:ext cx="458800" cy="855400"/>
            </a:xfrm>
            <a:custGeom>
              <a:rect b="b" l="l" r="r" t="t"/>
              <a:pathLst>
                <a:path extrusionOk="0" h="34216" w="18352">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8"/>
            <p:cNvSpPr/>
            <p:nvPr/>
          </p:nvSpPr>
          <p:spPr>
            <a:xfrm>
              <a:off x="4245100" y="3798175"/>
              <a:ext cx="354950" cy="851975"/>
            </a:xfrm>
            <a:custGeom>
              <a:rect b="b" l="l" r="r" t="t"/>
              <a:pathLst>
                <a:path extrusionOk="0" h="34079" w="14198">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8"/>
            <p:cNvSpPr/>
            <p:nvPr/>
          </p:nvSpPr>
          <p:spPr>
            <a:xfrm>
              <a:off x="3838800" y="3673775"/>
              <a:ext cx="387500" cy="722450"/>
            </a:xfrm>
            <a:custGeom>
              <a:rect b="b" l="l" r="r" t="t"/>
              <a:pathLst>
                <a:path extrusionOk="0" h="28898" w="1550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8"/>
            <p:cNvSpPr/>
            <p:nvPr/>
          </p:nvSpPr>
          <p:spPr>
            <a:xfrm>
              <a:off x="3838800" y="3673775"/>
              <a:ext cx="299050" cy="719600"/>
            </a:xfrm>
            <a:custGeom>
              <a:rect b="b" l="l" r="r" t="t"/>
              <a:pathLst>
                <a:path extrusionOk="0" h="28784" w="11962">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8"/>
            <p:cNvSpPr/>
            <p:nvPr/>
          </p:nvSpPr>
          <p:spPr>
            <a:xfrm>
              <a:off x="3516400" y="4016075"/>
              <a:ext cx="836575" cy="754475"/>
            </a:xfrm>
            <a:custGeom>
              <a:rect b="b" l="l" r="r" t="t"/>
              <a:pathLst>
                <a:path extrusionOk="0" h="30179" w="33463">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8"/>
            <p:cNvSpPr/>
            <p:nvPr/>
          </p:nvSpPr>
          <p:spPr>
            <a:xfrm>
              <a:off x="4037375" y="4204375"/>
              <a:ext cx="836000" cy="755050"/>
            </a:xfrm>
            <a:custGeom>
              <a:rect b="b" l="l" r="r" t="t"/>
              <a:pathLst>
                <a:path extrusionOk="0" h="30202" w="3344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9" name="Google Shape;1439;p8"/>
          <p:cNvSpPr/>
          <p:nvPr/>
        </p:nvSpPr>
        <p:spPr>
          <a:xfrm flipH="1" rot="2297280">
            <a:off x="8519216" y="4487376"/>
            <a:ext cx="930867" cy="861199"/>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8"/>
          <p:cNvSpPr/>
          <p:nvPr/>
        </p:nvSpPr>
        <p:spPr>
          <a:xfrm flipH="1" rot="5400000">
            <a:off x="7526955" y="4304708"/>
            <a:ext cx="1289190" cy="1192704"/>
          </a:xfrm>
          <a:custGeom>
            <a:rect b="b" l="l" r="r" t="t"/>
            <a:pathLst>
              <a:path extrusionOk="0" h="63056" w="68157">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441" name="Shape 1441"/>
        <p:cNvGrpSpPr/>
        <p:nvPr/>
      </p:nvGrpSpPr>
      <p:grpSpPr>
        <a:xfrm>
          <a:off x="0" y="0"/>
          <a:ext cx="0" cy="0"/>
          <a:chOff x="0" y="0"/>
          <a:chExt cx="0" cy="0"/>
        </a:xfrm>
      </p:grpSpPr>
      <p:sp>
        <p:nvSpPr>
          <p:cNvPr id="1442" name="Google Shape;1442;p9"/>
          <p:cNvSpPr txBox="1"/>
          <p:nvPr>
            <p:ph idx="1" type="subTitle"/>
          </p:nvPr>
        </p:nvSpPr>
        <p:spPr>
          <a:xfrm>
            <a:off x="2783975" y="2377350"/>
            <a:ext cx="3597600" cy="11859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1443" name="Google Shape;1443;p9"/>
          <p:cNvSpPr/>
          <p:nvPr/>
        </p:nvSpPr>
        <p:spPr>
          <a:xfrm>
            <a:off x="6680822" y="161627"/>
            <a:ext cx="4568281" cy="2379442"/>
          </a:xfrm>
          <a:custGeom>
            <a:rect b="b" l="l" r="r" t="t"/>
            <a:pathLst>
              <a:path extrusionOk="0" h="84340" w="161924">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9"/>
          <p:cNvSpPr/>
          <p:nvPr/>
        </p:nvSpPr>
        <p:spPr>
          <a:xfrm>
            <a:off x="8798790" y="458785"/>
            <a:ext cx="2382010" cy="3624488"/>
          </a:xfrm>
          <a:custGeom>
            <a:rect b="b" l="l" r="r" t="t"/>
            <a:pathLst>
              <a:path extrusionOk="0" h="128471" w="84431">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9"/>
          <p:cNvSpPr/>
          <p:nvPr/>
        </p:nvSpPr>
        <p:spPr>
          <a:xfrm>
            <a:off x="7814187" y="168708"/>
            <a:ext cx="2204920" cy="3973251"/>
          </a:xfrm>
          <a:custGeom>
            <a:rect b="b" l="l" r="r" t="t"/>
            <a:pathLst>
              <a:path extrusionOk="0" h="140833" w="78154">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9"/>
          <p:cNvSpPr/>
          <p:nvPr/>
        </p:nvSpPr>
        <p:spPr>
          <a:xfrm>
            <a:off x="7813538" y="171924"/>
            <a:ext cx="2204948" cy="3973251"/>
          </a:xfrm>
          <a:custGeom>
            <a:rect b="b" l="l" r="r" t="t"/>
            <a:pathLst>
              <a:path extrusionOk="0" h="140833" w="78155">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9"/>
          <p:cNvSpPr/>
          <p:nvPr/>
        </p:nvSpPr>
        <p:spPr>
          <a:xfrm>
            <a:off x="6577143" y="0"/>
            <a:ext cx="4671962" cy="2427093"/>
          </a:xfrm>
          <a:custGeom>
            <a:rect b="b" l="l" r="r" t="t"/>
            <a:pathLst>
              <a:path extrusionOk="0" h="86029" w="165599">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9"/>
          <p:cNvSpPr/>
          <p:nvPr/>
        </p:nvSpPr>
        <p:spPr>
          <a:xfrm>
            <a:off x="6745230" y="367"/>
            <a:ext cx="4520602" cy="2121524"/>
          </a:xfrm>
          <a:custGeom>
            <a:rect b="b" l="l" r="r" t="t"/>
            <a:pathLst>
              <a:path extrusionOk="0" h="75198" w="160234">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9"/>
          <p:cNvSpPr/>
          <p:nvPr/>
        </p:nvSpPr>
        <p:spPr>
          <a:xfrm>
            <a:off x="980280" y="-39636"/>
            <a:ext cx="5251671" cy="2156019"/>
          </a:xfrm>
          <a:custGeom>
            <a:rect b="b" l="l" r="r" t="t"/>
            <a:pathLst>
              <a:path extrusionOk="0" h="74001" w="180253">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9"/>
          <p:cNvSpPr/>
          <p:nvPr/>
        </p:nvSpPr>
        <p:spPr>
          <a:xfrm rot="-5400000">
            <a:off x="914399" y="329906"/>
            <a:ext cx="2047608" cy="1221660"/>
          </a:xfrm>
          <a:custGeom>
            <a:rect b="b" l="l" r="r" t="t"/>
            <a:pathLst>
              <a:path extrusionOk="0" h="41931" w="7028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9"/>
          <p:cNvSpPr/>
          <p:nvPr/>
        </p:nvSpPr>
        <p:spPr>
          <a:xfrm>
            <a:off x="5943600" y="-39625"/>
            <a:ext cx="1954983" cy="860663"/>
          </a:xfrm>
          <a:custGeom>
            <a:rect b="b" l="l" r="r" t="t"/>
            <a:pathLst>
              <a:path extrusionOk="0" h="29538" w="61036">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9"/>
          <p:cNvSpPr/>
          <p:nvPr/>
        </p:nvSpPr>
        <p:spPr>
          <a:xfrm>
            <a:off x="1327367" y="-55922"/>
            <a:ext cx="1357982" cy="806369"/>
          </a:xfrm>
          <a:custGeom>
            <a:rect b="b" l="l" r="r" t="t"/>
            <a:pathLst>
              <a:path extrusionOk="0" h="27677" w="4661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9"/>
          <p:cNvSpPr/>
          <p:nvPr/>
        </p:nvSpPr>
        <p:spPr>
          <a:xfrm>
            <a:off x="-2110976" y="-120763"/>
            <a:ext cx="4874140" cy="2720430"/>
          </a:xfrm>
          <a:custGeom>
            <a:rect b="b" l="l" r="r" t="t"/>
            <a:pathLst>
              <a:path extrusionOk="0" h="82120" w="162174">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9"/>
          <p:cNvSpPr/>
          <p:nvPr/>
        </p:nvSpPr>
        <p:spPr>
          <a:xfrm>
            <a:off x="-2000549" y="78867"/>
            <a:ext cx="2160985" cy="4446903"/>
          </a:xfrm>
          <a:custGeom>
            <a:rect b="b" l="l" r="r" t="t"/>
            <a:pathLst>
              <a:path extrusionOk="0" h="134236" w="71901">
                <a:moveTo>
                  <a:pt x="12737" y="3264"/>
                </a:moveTo>
                <a:lnTo>
                  <a:pt x="12737" y="3264"/>
                </a:lnTo>
                <a:cubicBezTo>
                  <a:pt x="12747" y="3278"/>
                  <a:pt x="12756" y="3291"/>
                  <a:pt x="12766" y="3305"/>
                </a:cubicBezTo>
                <a:lnTo>
                  <a:pt x="12766" y="3305"/>
                </a:lnTo>
                <a:cubicBezTo>
                  <a:pt x="12756" y="3291"/>
                  <a:pt x="12747" y="3278"/>
                  <a:pt x="12737" y="3264"/>
                </a:cubicBezTo>
                <a:close/>
                <a:moveTo>
                  <a:pt x="17645" y="0"/>
                </a:moveTo>
                <a:lnTo>
                  <a:pt x="17645" y="0"/>
                </a:lnTo>
                <a:cubicBezTo>
                  <a:pt x="16869" y="2465"/>
                  <a:pt x="17827" y="5067"/>
                  <a:pt x="18695" y="7510"/>
                </a:cubicBezTo>
                <a:cubicBezTo>
                  <a:pt x="20521" y="12737"/>
                  <a:pt x="21822" y="18146"/>
                  <a:pt x="22598" y="23624"/>
                </a:cubicBezTo>
                <a:cubicBezTo>
                  <a:pt x="20411" y="16404"/>
                  <a:pt x="17066" y="9503"/>
                  <a:pt x="12766" y="3305"/>
                </a:cubicBezTo>
                <a:lnTo>
                  <a:pt x="12766" y="3305"/>
                </a:lnTo>
                <a:cubicBezTo>
                  <a:pt x="14249" y="5465"/>
                  <a:pt x="14636" y="9808"/>
                  <a:pt x="15362" y="12349"/>
                </a:cubicBezTo>
                <a:cubicBezTo>
                  <a:pt x="16298" y="15544"/>
                  <a:pt x="17211" y="18763"/>
                  <a:pt x="18033" y="21981"/>
                </a:cubicBezTo>
                <a:cubicBezTo>
                  <a:pt x="18809" y="24971"/>
                  <a:pt x="19631" y="27961"/>
                  <a:pt x="20293" y="30997"/>
                </a:cubicBezTo>
                <a:cubicBezTo>
                  <a:pt x="20680" y="32637"/>
                  <a:pt x="20681" y="36095"/>
                  <a:pt x="21474" y="37538"/>
                </a:cubicBezTo>
                <a:lnTo>
                  <a:pt x="21474" y="37538"/>
                </a:lnTo>
                <a:cubicBezTo>
                  <a:pt x="20012" y="34896"/>
                  <a:pt x="17231" y="33300"/>
                  <a:pt x="14906" y="31362"/>
                </a:cubicBezTo>
                <a:cubicBezTo>
                  <a:pt x="8401" y="25998"/>
                  <a:pt x="5045" y="17073"/>
                  <a:pt x="6369" y="8742"/>
                </a:cubicBezTo>
                <a:lnTo>
                  <a:pt x="6369" y="8742"/>
                </a:lnTo>
                <a:cubicBezTo>
                  <a:pt x="4406" y="9199"/>
                  <a:pt x="3927" y="11755"/>
                  <a:pt x="4064" y="13741"/>
                </a:cubicBezTo>
                <a:cubicBezTo>
                  <a:pt x="4338" y="17872"/>
                  <a:pt x="5547" y="21935"/>
                  <a:pt x="7556" y="25519"/>
                </a:cubicBezTo>
                <a:cubicBezTo>
                  <a:pt x="3858" y="23533"/>
                  <a:pt x="1439" y="19333"/>
                  <a:pt x="1599" y="15133"/>
                </a:cubicBezTo>
                <a:lnTo>
                  <a:pt x="1599" y="15133"/>
                </a:lnTo>
                <a:cubicBezTo>
                  <a:pt x="823" y="15156"/>
                  <a:pt x="229" y="15909"/>
                  <a:pt x="115" y="16663"/>
                </a:cubicBezTo>
                <a:cubicBezTo>
                  <a:pt x="1" y="17439"/>
                  <a:pt x="275" y="18192"/>
                  <a:pt x="549" y="18922"/>
                </a:cubicBezTo>
                <a:cubicBezTo>
                  <a:pt x="2443" y="23647"/>
                  <a:pt x="5479" y="27938"/>
                  <a:pt x="9314" y="31294"/>
                </a:cubicBezTo>
                <a:cubicBezTo>
                  <a:pt x="12623" y="34170"/>
                  <a:pt x="16504" y="36543"/>
                  <a:pt x="19151" y="40127"/>
                </a:cubicBezTo>
                <a:cubicBezTo>
                  <a:pt x="24082" y="46769"/>
                  <a:pt x="18170" y="55762"/>
                  <a:pt x="15956" y="62473"/>
                </a:cubicBezTo>
                <a:cubicBezTo>
                  <a:pt x="15339" y="64367"/>
                  <a:pt x="14700" y="66308"/>
                  <a:pt x="14746" y="68293"/>
                </a:cubicBezTo>
                <a:cubicBezTo>
                  <a:pt x="14860" y="74616"/>
                  <a:pt x="20156" y="79021"/>
                  <a:pt x="21023" y="85138"/>
                </a:cubicBezTo>
                <a:cubicBezTo>
                  <a:pt x="21388" y="87832"/>
                  <a:pt x="20955" y="90571"/>
                  <a:pt x="20932" y="93287"/>
                </a:cubicBezTo>
                <a:cubicBezTo>
                  <a:pt x="20909" y="97373"/>
                  <a:pt x="21753" y="101436"/>
                  <a:pt x="21662" y="105521"/>
                </a:cubicBezTo>
                <a:cubicBezTo>
                  <a:pt x="21548" y="111296"/>
                  <a:pt x="18444" y="118212"/>
                  <a:pt x="13582" y="121499"/>
                </a:cubicBezTo>
                <a:cubicBezTo>
                  <a:pt x="13835" y="121470"/>
                  <a:pt x="14090" y="121457"/>
                  <a:pt x="14346" y="121457"/>
                </a:cubicBezTo>
                <a:cubicBezTo>
                  <a:pt x="16937" y="121457"/>
                  <a:pt x="19684" y="122826"/>
                  <a:pt x="22073" y="123553"/>
                </a:cubicBezTo>
                <a:cubicBezTo>
                  <a:pt x="23648" y="124010"/>
                  <a:pt x="24949" y="124763"/>
                  <a:pt x="26341" y="125493"/>
                </a:cubicBezTo>
                <a:cubicBezTo>
                  <a:pt x="26798" y="125722"/>
                  <a:pt x="27254" y="125973"/>
                  <a:pt x="27756" y="126201"/>
                </a:cubicBezTo>
                <a:cubicBezTo>
                  <a:pt x="32887" y="128573"/>
                  <a:pt x="38200" y="129418"/>
                  <a:pt x="41852" y="134221"/>
                </a:cubicBezTo>
                <a:lnTo>
                  <a:pt x="41852" y="134221"/>
                </a:lnTo>
                <a:cubicBezTo>
                  <a:pt x="38579" y="129899"/>
                  <a:pt x="40173" y="119782"/>
                  <a:pt x="40219" y="114743"/>
                </a:cubicBezTo>
                <a:cubicBezTo>
                  <a:pt x="40310" y="102371"/>
                  <a:pt x="41155" y="89795"/>
                  <a:pt x="35243" y="78496"/>
                </a:cubicBezTo>
                <a:cubicBezTo>
                  <a:pt x="33577" y="75301"/>
                  <a:pt x="31500" y="72242"/>
                  <a:pt x="30769" y="68727"/>
                </a:cubicBezTo>
                <a:cubicBezTo>
                  <a:pt x="28167" y="56219"/>
                  <a:pt x="41246" y="54142"/>
                  <a:pt x="49600" y="49691"/>
                </a:cubicBezTo>
                <a:cubicBezTo>
                  <a:pt x="52134" y="48344"/>
                  <a:pt x="53983" y="46290"/>
                  <a:pt x="56265" y="44464"/>
                </a:cubicBezTo>
                <a:cubicBezTo>
                  <a:pt x="64345" y="37707"/>
                  <a:pt x="71239" y="28463"/>
                  <a:pt x="71786" y="17576"/>
                </a:cubicBezTo>
                <a:cubicBezTo>
                  <a:pt x="71901" y="15179"/>
                  <a:pt x="71261" y="12212"/>
                  <a:pt x="68933" y="11550"/>
                </a:cubicBezTo>
                <a:lnTo>
                  <a:pt x="68933" y="11550"/>
                </a:lnTo>
                <a:cubicBezTo>
                  <a:pt x="69550" y="20589"/>
                  <a:pt x="66605" y="29833"/>
                  <a:pt x="60876" y="36863"/>
                </a:cubicBezTo>
                <a:cubicBezTo>
                  <a:pt x="62611" y="33393"/>
                  <a:pt x="63889" y="29673"/>
                  <a:pt x="64642" y="25838"/>
                </a:cubicBezTo>
                <a:cubicBezTo>
                  <a:pt x="64779" y="25154"/>
                  <a:pt x="64893" y="24378"/>
                  <a:pt x="64551" y="23738"/>
                </a:cubicBezTo>
                <a:cubicBezTo>
                  <a:pt x="64330" y="23366"/>
                  <a:pt x="63868" y="23127"/>
                  <a:pt x="63451" y="23127"/>
                </a:cubicBezTo>
                <a:cubicBezTo>
                  <a:pt x="63178" y="23127"/>
                  <a:pt x="62924" y="23230"/>
                  <a:pt x="62770" y="23465"/>
                </a:cubicBezTo>
                <a:cubicBezTo>
                  <a:pt x="62314" y="24172"/>
                  <a:pt x="63067" y="28714"/>
                  <a:pt x="62725" y="30038"/>
                </a:cubicBezTo>
                <a:cubicBezTo>
                  <a:pt x="61173" y="35950"/>
                  <a:pt x="55854" y="40469"/>
                  <a:pt x="50924" y="43665"/>
                </a:cubicBezTo>
                <a:cubicBezTo>
                  <a:pt x="48505" y="45240"/>
                  <a:pt x="45583" y="46290"/>
                  <a:pt x="42867" y="47248"/>
                </a:cubicBezTo>
                <a:cubicBezTo>
                  <a:pt x="41201" y="47842"/>
                  <a:pt x="39511" y="48298"/>
                  <a:pt x="37800" y="48595"/>
                </a:cubicBezTo>
                <a:cubicBezTo>
                  <a:pt x="36910" y="48755"/>
                  <a:pt x="33766" y="48573"/>
                  <a:pt x="33168" y="49096"/>
                </a:cubicBezTo>
                <a:lnTo>
                  <a:pt x="33168" y="49096"/>
                </a:lnTo>
                <a:cubicBezTo>
                  <a:pt x="35039" y="47452"/>
                  <a:pt x="36202" y="45125"/>
                  <a:pt x="36909" y="42752"/>
                </a:cubicBezTo>
                <a:cubicBezTo>
                  <a:pt x="38096" y="38894"/>
                  <a:pt x="38233" y="36749"/>
                  <a:pt x="41132" y="33941"/>
                </a:cubicBezTo>
                <a:cubicBezTo>
                  <a:pt x="43940" y="31225"/>
                  <a:pt x="47341" y="28691"/>
                  <a:pt x="49532" y="25427"/>
                </a:cubicBezTo>
                <a:cubicBezTo>
                  <a:pt x="54120" y="18534"/>
                  <a:pt x="57338" y="12486"/>
                  <a:pt x="57018" y="3721"/>
                </a:cubicBezTo>
                <a:cubicBezTo>
                  <a:pt x="56974" y="2544"/>
                  <a:pt x="56476" y="1001"/>
                  <a:pt x="55336" y="1001"/>
                </a:cubicBezTo>
                <a:cubicBezTo>
                  <a:pt x="55304" y="1001"/>
                  <a:pt x="55271" y="1002"/>
                  <a:pt x="55238" y="1004"/>
                </a:cubicBezTo>
                <a:cubicBezTo>
                  <a:pt x="54462" y="10249"/>
                  <a:pt x="50810" y="19242"/>
                  <a:pt x="44921" y="26432"/>
                </a:cubicBezTo>
                <a:lnTo>
                  <a:pt x="44921" y="26432"/>
                </a:lnTo>
                <a:cubicBezTo>
                  <a:pt x="47021" y="21844"/>
                  <a:pt x="48345" y="16914"/>
                  <a:pt x="48847" y="11892"/>
                </a:cubicBezTo>
                <a:cubicBezTo>
                  <a:pt x="48916" y="11185"/>
                  <a:pt x="49623" y="1392"/>
                  <a:pt x="49486" y="1392"/>
                </a:cubicBezTo>
                <a:lnTo>
                  <a:pt x="46884" y="1392"/>
                </a:lnTo>
                <a:cubicBezTo>
                  <a:pt x="46953" y="1392"/>
                  <a:pt x="46633" y="10660"/>
                  <a:pt x="46610" y="11664"/>
                </a:cubicBezTo>
                <a:cubicBezTo>
                  <a:pt x="46291" y="19539"/>
                  <a:pt x="43232" y="25998"/>
                  <a:pt x="37594" y="31225"/>
                </a:cubicBezTo>
                <a:cubicBezTo>
                  <a:pt x="36658" y="32092"/>
                  <a:pt x="35700" y="32983"/>
                  <a:pt x="35083" y="34101"/>
                </a:cubicBezTo>
                <a:cubicBezTo>
                  <a:pt x="34650" y="34923"/>
                  <a:pt x="34421" y="35836"/>
                  <a:pt x="34148" y="36749"/>
                </a:cubicBezTo>
                <a:cubicBezTo>
                  <a:pt x="33166" y="40013"/>
                  <a:pt x="31591" y="43117"/>
                  <a:pt x="29514" y="45856"/>
                </a:cubicBezTo>
                <a:cubicBezTo>
                  <a:pt x="30313" y="44806"/>
                  <a:pt x="29012" y="38963"/>
                  <a:pt x="28921" y="37525"/>
                </a:cubicBezTo>
                <a:cubicBezTo>
                  <a:pt x="28761" y="35220"/>
                  <a:pt x="28327" y="33074"/>
                  <a:pt x="28030" y="30814"/>
                </a:cubicBezTo>
                <a:cubicBezTo>
                  <a:pt x="27277" y="24948"/>
                  <a:pt x="27072" y="19128"/>
                  <a:pt x="25132" y="13444"/>
                </a:cubicBezTo>
                <a:cubicBezTo>
                  <a:pt x="24196" y="10637"/>
                  <a:pt x="22895" y="7966"/>
                  <a:pt x="21616" y="5296"/>
                </a:cubicBezTo>
                <a:cubicBezTo>
                  <a:pt x="20658" y="3264"/>
                  <a:pt x="19585" y="1141"/>
                  <a:pt x="17645" y="0"/>
                </a:cubicBezTo>
                <a:close/>
                <a:moveTo>
                  <a:pt x="41852" y="134221"/>
                </a:moveTo>
                <a:cubicBezTo>
                  <a:pt x="41855" y="134226"/>
                  <a:pt x="41859" y="134231"/>
                  <a:pt x="41862" y="134236"/>
                </a:cubicBezTo>
                <a:cubicBezTo>
                  <a:pt x="41859" y="134231"/>
                  <a:pt x="41855" y="134226"/>
                  <a:pt x="41852" y="13422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9"/>
          <p:cNvSpPr/>
          <p:nvPr/>
        </p:nvSpPr>
        <p:spPr>
          <a:xfrm>
            <a:off x="-1767975" y="-110924"/>
            <a:ext cx="3495968" cy="4792456"/>
          </a:xfrm>
          <a:custGeom>
            <a:rect b="b" l="l" r="r" t="t"/>
            <a:pathLst>
              <a:path extrusionOk="0" h="144667" w="116319">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9"/>
          <p:cNvSpPr/>
          <p:nvPr/>
        </p:nvSpPr>
        <p:spPr>
          <a:xfrm>
            <a:off x="-1774828" y="-112448"/>
            <a:ext cx="3373854" cy="4799479"/>
          </a:xfrm>
          <a:custGeom>
            <a:rect b="b" l="l" r="r" t="t"/>
            <a:pathLst>
              <a:path extrusionOk="0" h="144879" w="112256">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9"/>
          <p:cNvSpPr/>
          <p:nvPr/>
        </p:nvSpPr>
        <p:spPr>
          <a:xfrm>
            <a:off x="-2110976" y="-110924"/>
            <a:ext cx="5013414" cy="2536871"/>
          </a:xfrm>
          <a:custGeom>
            <a:rect b="b" l="l" r="r" t="t"/>
            <a:pathLst>
              <a:path extrusionOk="0" h="76579" w="166808">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9"/>
          <p:cNvSpPr/>
          <p:nvPr/>
        </p:nvSpPr>
        <p:spPr>
          <a:xfrm>
            <a:off x="-2123329" y="-122850"/>
            <a:ext cx="4683411" cy="2338603"/>
          </a:xfrm>
          <a:custGeom>
            <a:rect b="b" l="l" r="r" t="t"/>
            <a:pathLst>
              <a:path extrusionOk="0" h="70594" w="155828">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9"/>
          <p:cNvSpPr/>
          <p:nvPr/>
        </p:nvSpPr>
        <p:spPr>
          <a:xfrm>
            <a:off x="-2139108" y="1724241"/>
            <a:ext cx="4381598" cy="2968754"/>
          </a:xfrm>
          <a:custGeom>
            <a:rect b="b" l="l" r="r" t="t"/>
            <a:pathLst>
              <a:path extrusionOk="0" h="89616" w="145786">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9"/>
          <p:cNvSpPr/>
          <p:nvPr/>
        </p:nvSpPr>
        <p:spPr>
          <a:xfrm>
            <a:off x="-994120" y="2389122"/>
            <a:ext cx="3612581" cy="2282949"/>
          </a:xfrm>
          <a:custGeom>
            <a:rect b="b" l="l" r="r" t="t"/>
            <a:pathLst>
              <a:path extrusionOk="0" h="68914" w="120199">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9"/>
          <p:cNvSpPr/>
          <p:nvPr/>
        </p:nvSpPr>
        <p:spPr>
          <a:xfrm>
            <a:off x="7262779" y="2271325"/>
            <a:ext cx="5332729" cy="1796036"/>
          </a:xfrm>
          <a:custGeom>
            <a:rect b="b" l="l" r="r" t="t"/>
            <a:pathLst>
              <a:path extrusionOk="0" h="63661" w="135486">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9"/>
          <p:cNvSpPr/>
          <p:nvPr/>
        </p:nvSpPr>
        <p:spPr>
          <a:xfrm>
            <a:off x="-374076" y="4072950"/>
            <a:ext cx="11620289" cy="1201654"/>
          </a:xfrm>
          <a:custGeom>
            <a:rect b="b" l="l" r="r" t="t"/>
            <a:pathLst>
              <a:path extrusionOk="0" h="45926" w="285318">
                <a:moveTo>
                  <a:pt x="285317" y="1"/>
                </a:moveTo>
                <a:lnTo>
                  <a:pt x="1" y="115"/>
                </a:lnTo>
                <a:lnTo>
                  <a:pt x="1" y="45925"/>
                </a:lnTo>
                <a:lnTo>
                  <a:pt x="285317" y="45925"/>
                </a:lnTo>
                <a:lnTo>
                  <a:pt x="2853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9"/>
          <p:cNvSpPr/>
          <p:nvPr/>
        </p:nvSpPr>
        <p:spPr>
          <a:xfrm>
            <a:off x="-994123" y="4060950"/>
            <a:ext cx="10727454" cy="1201612"/>
          </a:xfrm>
          <a:custGeom>
            <a:rect b="b" l="l" r="r" t="t"/>
            <a:pathLst>
              <a:path extrusionOk="0" h="46354" w="282897">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9"/>
          <p:cNvSpPr/>
          <p:nvPr/>
        </p:nvSpPr>
        <p:spPr>
          <a:xfrm>
            <a:off x="7751077" y="2119855"/>
            <a:ext cx="2496637" cy="1836634"/>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9"/>
          <p:cNvSpPr/>
          <p:nvPr/>
        </p:nvSpPr>
        <p:spPr>
          <a:xfrm>
            <a:off x="7371793" y="4015649"/>
            <a:ext cx="3885679" cy="574435"/>
          </a:xfrm>
          <a:custGeom>
            <a:rect b="b" l="l" r="r" t="t"/>
            <a:pathLst>
              <a:path extrusionOk="0" h="20361" w="137729">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9"/>
          <p:cNvSpPr/>
          <p:nvPr/>
        </p:nvSpPr>
        <p:spPr>
          <a:xfrm>
            <a:off x="8190875" y="4152280"/>
            <a:ext cx="2569425" cy="352797"/>
          </a:xfrm>
          <a:custGeom>
            <a:rect b="b" l="l" r="r" t="t"/>
            <a:pathLst>
              <a:path extrusionOk="0" h="12505" w="91074">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9"/>
          <p:cNvSpPr/>
          <p:nvPr/>
        </p:nvSpPr>
        <p:spPr>
          <a:xfrm>
            <a:off x="8190255" y="4152929"/>
            <a:ext cx="2569425" cy="351076"/>
          </a:xfrm>
          <a:custGeom>
            <a:rect b="b" l="l" r="r" t="t"/>
            <a:pathLst>
              <a:path extrusionOk="0" h="12444" w="91074">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9"/>
          <p:cNvSpPr/>
          <p:nvPr/>
        </p:nvSpPr>
        <p:spPr>
          <a:xfrm>
            <a:off x="7933948" y="2828655"/>
            <a:ext cx="2105781" cy="1251112"/>
          </a:xfrm>
          <a:custGeom>
            <a:rect b="b" l="l" r="r" t="t"/>
            <a:pathLst>
              <a:path extrusionOk="0" h="44346" w="7464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9"/>
          <p:cNvSpPr/>
          <p:nvPr/>
        </p:nvSpPr>
        <p:spPr>
          <a:xfrm>
            <a:off x="8549564" y="3454060"/>
            <a:ext cx="1104435" cy="644994"/>
          </a:xfrm>
          <a:custGeom>
            <a:rect b="b" l="l" r="r" t="t"/>
            <a:pathLst>
              <a:path extrusionOk="0" h="22862" w="39147">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9"/>
          <p:cNvSpPr/>
          <p:nvPr/>
        </p:nvSpPr>
        <p:spPr>
          <a:xfrm>
            <a:off x="8279743" y="2888746"/>
            <a:ext cx="2977717" cy="1434098"/>
          </a:xfrm>
          <a:custGeom>
            <a:rect b="b" l="l" r="r" t="t"/>
            <a:pathLst>
              <a:path extrusionOk="0" h="50832" w="105546">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9"/>
          <p:cNvSpPr/>
          <p:nvPr/>
        </p:nvSpPr>
        <p:spPr>
          <a:xfrm>
            <a:off x="8778816" y="2886151"/>
            <a:ext cx="2468961" cy="1363933"/>
          </a:xfrm>
          <a:custGeom>
            <a:rect b="b" l="l" r="r" t="t"/>
            <a:pathLst>
              <a:path extrusionOk="0" h="48345" w="87513">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9"/>
          <p:cNvSpPr/>
          <p:nvPr/>
        </p:nvSpPr>
        <p:spPr>
          <a:xfrm>
            <a:off x="9801420" y="3612076"/>
            <a:ext cx="1273766" cy="690811"/>
          </a:xfrm>
          <a:custGeom>
            <a:rect b="b" l="l" r="r" t="t"/>
            <a:pathLst>
              <a:path extrusionOk="0" h="24486" w="45149">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9"/>
          <p:cNvSpPr/>
          <p:nvPr/>
        </p:nvSpPr>
        <p:spPr>
          <a:xfrm>
            <a:off x="10683612" y="3051022"/>
            <a:ext cx="566704" cy="1201655"/>
          </a:xfrm>
          <a:custGeom>
            <a:rect b="b" l="l" r="r" t="t"/>
            <a:pathLst>
              <a:path extrusionOk="0" h="42593" w="20087">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9"/>
          <p:cNvSpPr/>
          <p:nvPr/>
        </p:nvSpPr>
        <p:spPr>
          <a:xfrm>
            <a:off x="10705505" y="3068401"/>
            <a:ext cx="544812" cy="1109569"/>
          </a:xfrm>
          <a:custGeom>
            <a:rect b="b" l="l" r="r" t="t"/>
            <a:pathLst>
              <a:path extrusionOk="0" h="39329" w="19311">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5" name="Google Shape;1475;p9"/>
          <p:cNvGrpSpPr/>
          <p:nvPr/>
        </p:nvGrpSpPr>
        <p:grpSpPr>
          <a:xfrm>
            <a:off x="7512163" y="3868650"/>
            <a:ext cx="3753650" cy="1305050"/>
            <a:chOff x="12456600" y="3922575"/>
            <a:chExt cx="3753650" cy="1305050"/>
          </a:xfrm>
        </p:grpSpPr>
        <p:sp>
          <p:nvSpPr>
            <p:cNvPr id="1476" name="Google Shape;1476;p9"/>
            <p:cNvSpPr/>
            <p:nvPr/>
          </p:nvSpPr>
          <p:spPr>
            <a:xfrm>
              <a:off x="13680025" y="3922575"/>
              <a:ext cx="2530225" cy="1304475"/>
            </a:xfrm>
            <a:custGeom>
              <a:rect b="b" l="l" r="r" t="t"/>
              <a:pathLst>
                <a:path extrusionOk="0" h="52179" w="101209">
                  <a:moveTo>
                    <a:pt x="101208" y="0"/>
                  </a:moveTo>
                  <a:lnTo>
                    <a:pt x="1" y="52179"/>
                  </a:lnTo>
                  <a:lnTo>
                    <a:pt x="101208" y="52179"/>
                  </a:lnTo>
                  <a:lnTo>
                    <a:pt x="101208" y="0"/>
                  </a:lnTo>
                  <a:close/>
                </a:path>
              </a:pathLst>
            </a:custGeom>
            <a:solidFill>
              <a:srgbClr val="3A6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9"/>
            <p:cNvSpPr/>
            <p:nvPr/>
          </p:nvSpPr>
          <p:spPr>
            <a:xfrm>
              <a:off x="14031550" y="4175350"/>
              <a:ext cx="2178700" cy="1052275"/>
            </a:xfrm>
            <a:custGeom>
              <a:rect b="b" l="l" r="r" t="t"/>
              <a:pathLst>
                <a:path extrusionOk="0" h="42091" w="87148">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9"/>
            <p:cNvSpPr/>
            <p:nvPr/>
          </p:nvSpPr>
          <p:spPr>
            <a:xfrm>
              <a:off x="12456600" y="4494350"/>
              <a:ext cx="1966425" cy="732700"/>
            </a:xfrm>
            <a:custGeom>
              <a:rect b="b" l="l" r="r" t="t"/>
              <a:pathLst>
                <a:path extrusionOk="0" h="29308" w="78657">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9"/>
            <p:cNvSpPr/>
            <p:nvPr/>
          </p:nvSpPr>
          <p:spPr>
            <a:xfrm>
              <a:off x="12975300" y="4539425"/>
              <a:ext cx="1447725" cy="687625"/>
            </a:xfrm>
            <a:custGeom>
              <a:rect b="b" l="l" r="r" t="t"/>
              <a:pathLst>
                <a:path extrusionOk="0" h="27505" w="57909">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0" name="Google Shape;1480;p9"/>
          <p:cNvSpPr/>
          <p:nvPr/>
        </p:nvSpPr>
        <p:spPr>
          <a:xfrm>
            <a:off x="-913840" y="2460745"/>
            <a:ext cx="2659026" cy="2156567"/>
          </a:xfrm>
          <a:custGeom>
            <a:rect b="b" l="l" r="r" t="t"/>
            <a:pathLst>
              <a:path extrusionOk="0" h="65099" w="88472">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9"/>
          <p:cNvSpPr/>
          <p:nvPr/>
        </p:nvSpPr>
        <p:spPr>
          <a:xfrm>
            <a:off x="-624340" y="2534091"/>
            <a:ext cx="2166455" cy="2084747"/>
          </a:xfrm>
          <a:custGeom>
            <a:rect b="b" l="l" r="r" t="t"/>
            <a:pathLst>
              <a:path extrusionOk="0" h="62931" w="72083">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9"/>
          <p:cNvSpPr/>
          <p:nvPr/>
        </p:nvSpPr>
        <p:spPr>
          <a:xfrm>
            <a:off x="-2118550" y="3099720"/>
            <a:ext cx="4379554" cy="2674516"/>
          </a:xfrm>
          <a:custGeom>
            <a:rect b="b" l="l" r="r" t="t"/>
            <a:pathLst>
              <a:path extrusionOk="0" h="80734" w="145718">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9"/>
          <p:cNvSpPr/>
          <p:nvPr/>
        </p:nvSpPr>
        <p:spPr>
          <a:xfrm>
            <a:off x="-2118009" y="3424839"/>
            <a:ext cx="4308354" cy="2528589"/>
          </a:xfrm>
          <a:custGeom>
            <a:rect b="b" l="l" r="r" t="t"/>
            <a:pathLst>
              <a:path extrusionOk="0" h="76329" w="143349">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9"/>
          <p:cNvSpPr/>
          <p:nvPr/>
        </p:nvSpPr>
        <p:spPr>
          <a:xfrm>
            <a:off x="-1107312" y="3793091"/>
            <a:ext cx="1581284" cy="1671879"/>
          </a:xfrm>
          <a:custGeom>
            <a:rect b="b" l="l" r="r" t="t"/>
            <a:pathLst>
              <a:path extrusionOk="0" h="50468" w="52613">
                <a:moveTo>
                  <a:pt x="51996" y="29400"/>
                </a:moveTo>
                <a:cubicBezTo>
                  <a:pt x="51989" y="29401"/>
                  <a:pt x="51982" y="29402"/>
                  <a:pt x="51975" y="29403"/>
                </a:cubicBezTo>
                <a:lnTo>
                  <a:pt x="51975" y="29403"/>
                </a:lnTo>
                <a:cubicBezTo>
                  <a:pt x="51982" y="29402"/>
                  <a:pt x="51989" y="29401"/>
                  <a:pt x="51996" y="29400"/>
                </a:cubicBezTo>
                <a:close/>
                <a:moveTo>
                  <a:pt x="22369" y="1"/>
                </a:moveTo>
                <a:cubicBezTo>
                  <a:pt x="20543" y="10569"/>
                  <a:pt x="20132" y="21388"/>
                  <a:pt x="21205" y="32070"/>
                </a:cubicBezTo>
                <a:cubicBezTo>
                  <a:pt x="19744" y="22986"/>
                  <a:pt x="18306" y="13924"/>
                  <a:pt x="16845" y="4840"/>
                </a:cubicBezTo>
                <a:lnTo>
                  <a:pt x="16845" y="4840"/>
                </a:lnTo>
                <a:cubicBezTo>
                  <a:pt x="16526" y="13719"/>
                  <a:pt x="17416" y="22643"/>
                  <a:pt x="19493" y="31271"/>
                </a:cubicBezTo>
                <a:cubicBezTo>
                  <a:pt x="17507" y="25839"/>
                  <a:pt x="15818" y="20292"/>
                  <a:pt x="14426" y="14677"/>
                </a:cubicBezTo>
                <a:lnTo>
                  <a:pt x="14426" y="14677"/>
                </a:lnTo>
                <a:cubicBezTo>
                  <a:pt x="15014" y="19518"/>
                  <a:pt x="15968" y="24332"/>
                  <a:pt x="17279" y="29041"/>
                </a:cubicBezTo>
                <a:lnTo>
                  <a:pt x="17279" y="29041"/>
                </a:lnTo>
                <a:cubicBezTo>
                  <a:pt x="15744" y="24613"/>
                  <a:pt x="13712" y="20365"/>
                  <a:pt x="11230" y="16412"/>
                </a:cubicBezTo>
                <a:lnTo>
                  <a:pt x="11230" y="16412"/>
                </a:lnTo>
                <a:cubicBezTo>
                  <a:pt x="14243" y="23054"/>
                  <a:pt x="15544" y="29080"/>
                  <a:pt x="16435" y="36247"/>
                </a:cubicBezTo>
                <a:cubicBezTo>
                  <a:pt x="14084" y="29970"/>
                  <a:pt x="11071" y="23945"/>
                  <a:pt x="7487" y="18284"/>
                </a:cubicBezTo>
                <a:lnTo>
                  <a:pt x="7487" y="18284"/>
                </a:lnTo>
                <a:cubicBezTo>
                  <a:pt x="10614" y="24492"/>
                  <a:pt x="13787" y="30861"/>
                  <a:pt x="14677" y="37754"/>
                </a:cubicBezTo>
                <a:cubicBezTo>
                  <a:pt x="12189" y="30336"/>
                  <a:pt x="8720" y="23214"/>
                  <a:pt x="4383" y="16686"/>
                </a:cubicBezTo>
                <a:cubicBezTo>
                  <a:pt x="3401" y="15225"/>
                  <a:pt x="2306" y="13719"/>
                  <a:pt x="708" y="12966"/>
                </a:cubicBezTo>
                <a:lnTo>
                  <a:pt x="708" y="12966"/>
                </a:lnTo>
                <a:cubicBezTo>
                  <a:pt x="4976" y="20521"/>
                  <a:pt x="9290" y="28213"/>
                  <a:pt x="11230" y="36681"/>
                </a:cubicBezTo>
                <a:cubicBezTo>
                  <a:pt x="8537" y="29765"/>
                  <a:pt x="5478" y="22712"/>
                  <a:pt x="0" y="17713"/>
                </a:cubicBezTo>
                <a:lnTo>
                  <a:pt x="0" y="17713"/>
                </a:lnTo>
                <a:cubicBezTo>
                  <a:pt x="4269" y="24241"/>
                  <a:pt x="7487" y="31454"/>
                  <a:pt x="9496" y="38986"/>
                </a:cubicBezTo>
                <a:lnTo>
                  <a:pt x="37594" y="50467"/>
                </a:lnTo>
                <a:cubicBezTo>
                  <a:pt x="38598" y="47774"/>
                  <a:pt x="40538" y="45514"/>
                  <a:pt x="42798" y="43734"/>
                </a:cubicBezTo>
                <a:cubicBezTo>
                  <a:pt x="45035" y="41954"/>
                  <a:pt x="47591" y="40607"/>
                  <a:pt x="50125" y="39260"/>
                </a:cubicBezTo>
                <a:lnTo>
                  <a:pt x="50125" y="39260"/>
                </a:lnTo>
                <a:cubicBezTo>
                  <a:pt x="44510" y="41337"/>
                  <a:pt x="39465" y="44921"/>
                  <a:pt x="35676" y="49532"/>
                </a:cubicBezTo>
                <a:cubicBezTo>
                  <a:pt x="37913" y="43803"/>
                  <a:pt x="43688" y="40287"/>
                  <a:pt x="49303" y="37754"/>
                </a:cubicBezTo>
                <a:lnTo>
                  <a:pt x="49303" y="37754"/>
                </a:lnTo>
                <a:cubicBezTo>
                  <a:pt x="43688" y="39466"/>
                  <a:pt x="38530" y="42707"/>
                  <a:pt x="34604" y="47067"/>
                </a:cubicBezTo>
                <a:cubicBezTo>
                  <a:pt x="37708" y="42296"/>
                  <a:pt x="42319" y="38507"/>
                  <a:pt x="47614" y="36407"/>
                </a:cubicBezTo>
                <a:lnTo>
                  <a:pt x="47614" y="36407"/>
                </a:lnTo>
                <a:cubicBezTo>
                  <a:pt x="42661" y="37229"/>
                  <a:pt x="38027" y="39671"/>
                  <a:pt x="34535" y="43278"/>
                </a:cubicBezTo>
                <a:cubicBezTo>
                  <a:pt x="38297" y="38307"/>
                  <a:pt x="45385" y="30330"/>
                  <a:pt x="51975" y="29403"/>
                </a:cubicBezTo>
                <a:lnTo>
                  <a:pt x="51975" y="29403"/>
                </a:lnTo>
                <a:cubicBezTo>
                  <a:pt x="44270" y="30482"/>
                  <a:pt x="37771" y="35545"/>
                  <a:pt x="32002" y="40767"/>
                </a:cubicBezTo>
                <a:cubicBezTo>
                  <a:pt x="37685" y="33874"/>
                  <a:pt x="44715" y="28122"/>
                  <a:pt x="52613" y="23922"/>
                </a:cubicBezTo>
                <a:lnTo>
                  <a:pt x="52613" y="23922"/>
                </a:lnTo>
                <a:cubicBezTo>
                  <a:pt x="44304" y="27003"/>
                  <a:pt x="36818" y="32276"/>
                  <a:pt x="31111" y="39055"/>
                </a:cubicBezTo>
                <a:cubicBezTo>
                  <a:pt x="35745" y="30929"/>
                  <a:pt x="42638" y="24127"/>
                  <a:pt x="50832" y="19608"/>
                </a:cubicBezTo>
                <a:lnTo>
                  <a:pt x="50832" y="19608"/>
                </a:lnTo>
                <a:cubicBezTo>
                  <a:pt x="42118" y="23531"/>
                  <a:pt x="34567" y="29985"/>
                  <a:pt x="29341" y="37967"/>
                </a:cubicBezTo>
                <a:lnTo>
                  <a:pt x="29341" y="37967"/>
                </a:lnTo>
                <a:cubicBezTo>
                  <a:pt x="35089" y="29185"/>
                  <a:pt x="40861" y="20379"/>
                  <a:pt x="46610" y="11573"/>
                </a:cubicBezTo>
                <a:lnTo>
                  <a:pt x="46610" y="11573"/>
                </a:lnTo>
                <a:cubicBezTo>
                  <a:pt x="41246" y="19288"/>
                  <a:pt x="35517" y="26729"/>
                  <a:pt x="29445" y="33896"/>
                </a:cubicBezTo>
                <a:cubicBezTo>
                  <a:pt x="33942" y="25428"/>
                  <a:pt x="38575" y="17051"/>
                  <a:pt x="43323" y="8743"/>
                </a:cubicBezTo>
                <a:lnTo>
                  <a:pt x="43323" y="8743"/>
                </a:lnTo>
                <a:cubicBezTo>
                  <a:pt x="37320" y="16618"/>
                  <a:pt x="31248" y="24629"/>
                  <a:pt x="27573" y="33851"/>
                </a:cubicBezTo>
                <a:cubicBezTo>
                  <a:pt x="30860" y="24972"/>
                  <a:pt x="34193" y="16001"/>
                  <a:pt x="39465" y="8149"/>
                </a:cubicBezTo>
                <a:lnTo>
                  <a:pt x="39465" y="8149"/>
                </a:lnTo>
                <a:cubicBezTo>
                  <a:pt x="32937" y="15294"/>
                  <a:pt x="29308" y="24561"/>
                  <a:pt x="25839" y="33577"/>
                </a:cubicBezTo>
                <a:cubicBezTo>
                  <a:pt x="28989" y="23488"/>
                  <a:pt x="31431" y="13148"/>
                  <a:pt x="33166" y="2717"/>
                </a:cubicBezTo>
                <a:lnTo>
                  <a:pt x="33166" y="2717"/>
                </a:lnTo>
                <a:cubicBezTo>
                  <a:pt x="30312" y="12555"/>
                  <a:pt x="27459" y="22392"/>
                  <a:pt x="24629" y="32230"/>
                </a:cubicBezTo>
                <a:cubicBezTo>
                  <a:pt x="26364" y="21890"/>
                  <a:pt x="26113" y="11345"/>
                  <a:pt x="25839" y="868"/>
                </a:cubicBezTo>
                <a:lnTo>
                  <a:pt x="25839" y="868"/>
                </a:lnTo>
                <a:cubicBezTo>
                  <a:pt x="24241" y="11117"/>
                  <a:pt x="23214" y="21457"/>
                  <a:pt x="22757" y="31819"/>
                </a:cubicBezTo>
                <a:cubicBezTo>
                  <a:pt x="22963" y="21205"/>
                  <a:pt x="22826" y="10592"/>
                  <a:pt x="223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5" name="Google Shape;1485;p9"/>
          <p:cNvGrpSpPr/>
          <p:nvPr/>
        </p:nvGrpSpPr>
        <p:grpSpPr>
          <a:xfrm>
            <a:off x="3118025" y="4302875"/>
            <a:ext cx="777800" cy="502800"/>
            <a:chOff x="3170025" y="4615900"/>
            <a:chExt cx="777800" cy="502800"/>
          </a:xfrm>
        </p:grpSpPr>
        <p:sp>
          <p:nvSpPr>
            <p:cNvPr id="1486" name="Google Shape;1486;p9"/>
            <p:cNvSpPr/>
            <p:nvPr/>
          </p:nvSpPr>
          <p:spPr>
            <a:xfrm>
              <a:off x="3613975" y="4843850"/>
              <a:ext cx="333850" cy="154250"/>
            </a:xfrm>
            <a:custGeom>
              <a:rect b="b" l="l" r="r" t="t"/>
              <a:pathLst>
                <a:path extrusionOk="0" h="6170" w="13354">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9"/>
            <p:cNvSpPr/>
            <p:nvPr/>
          </p:nvSpPr>
          <p:spPr>
            <a:xfrm>
              <a:off x="3614550" y="4843200"/>
              <a:ext cx="328125" cy="147550"/>
            </a:xfrm>
            <a:custGeom>
              <a:rect b="b" l="l" r="r" t="t"/>
              <a:pathLst>
                <a:path extrusionOk="0" h="5902" w="13125">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9"/>
            <p:cNvSpPr/>
            <p:nvPr/>
          </p:nvSpPr>
          <p:spPr>
            <a:xfrm>
              <a:off x="3170025" y="4972625"/>
              <a:ext cx="338975" cy="146075"/>
            </a:xfrm>
            <a:custGeom>
              <a:rect b="b" l="l" r="r" t="t"/>
              <a:pathLst>
                <a:path extrusionOk="0" h="5843" w="13559">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9"/>
            <p:cNvSpPr/>
            <p:nvPr/>
          </p:nvSpPr>
          <p:spPr>
            <a:xfrm>
              <a:off x="3180300" y="4975175"/>
              <a:ext cx="329275" cy="143525"/>
            </a:xfrm>
            <a:custGeom>
              <a:rect b="b" l="l" r="r" t="t"/>
              <a:pathLst>
                <a:path extrusionOk="0" h="5741" w="13171">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9"/>
            <p:cNvSpPr/>
            <p:nvPr/>
          </p:nvSpPr>
          <p:spPr>
            <a:xfrm>
              <a:off x="3293275" y="4689125"/>
              <a:ext cx="475925" cy="167050"/>
            </a:xfrm>
            <a:custGeom>
              <a:rect b="b" l="l" r="r" t="t"/>
              <a:pathLst>
                <a:path extrusionOk="0" h="6682" w="19037">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9"/>
            <p:cNvSpPr/>
            <p:nvPr/>
          </p:nvSpPr>
          <p:spPr>
            <a:xfrm>
              <a:off x="3350350" y="4686600"/>
              <a:ext cx="408025" cy="158650"/>
            </a:xfrm>
            <a:custGeom>
              <a:rect b="b" l="l" r="r" t="t"/>
              <a:pathLst>
                <a:path extrusionOk="0" h="6346" w="16321">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9"/>
            <p:cNvSpPr/>
            <p:nvPr/>
          </p:nvSpPr>
          <p:spPr>
            <a:xfrm>
              <a:off x="3388000" y="4615900"/>
              <a:ext cx="240275" cy="144850"/>
            </a:xfrm>
            <a:custGeom>
              <a:rect b="b" l="l" r="r" t="t"/>
              <a:pathLst>
                <a:path extrusionOk="0" h="5794" w="9611">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9"/>
            <p:cNvSpPr/>
            <p:nvPr/>
          </p:nvSpPr>
          <p:spPr>
            <a:xfrm>
              <a:off x="3413125" y="4622725"/>
              <a:ext cx="196875" cy="137950"/>
            </a:xfrm>
            <a:custGeom>
              <a:rect b="b" l="l" r="r" t="t"/>
              <a:pathLst>
                <a:path extrusionOk="0" h="5518" w="7875">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 name="Google Shape;1494;p9"/>
          <p:cNvGrpSpPr/>
          <p:nvPr/>
        </p:nvGrpSpPr>
        <p:grpSpPr>
          <a:xfrm>
            <a:off x="1607713" y="3824225"/>
            <a:ext cx="1754725" cy="1335300"/>
            <a:chOff x="0" y="3611325"/>
            <a:chExt cx="1754725" cy="1335300"/>
          </a:xfrm>
        </p:grpSpPr>
        <p:sp>
          <p:nvSpPr>
            <p:cNvPr id="1495" name="Google Shape;1495;p9"/>
            <p:cNvSpPr/>
            <p:nvPr/>
          </p:nvSpPr>
          <p:spPr>
            <a:xfrm>
              <a:off x="0" y="3611325"/>
              <a:ext cx="1754725" cy="1335300"/>
            </a:xfrm>
            <a:custGeom>
              <a:rect b="b" l="l" r="r" t="t"/>
              <a:pathLst>
                <a:path extrusionOk="0" h="53412" w="70189">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9"/>
            <p:cNvSpPr/>
            <p:nvPr/>
          </p:nvSpPr>
          <p:spPr>
            <a:xfrm>
              <a:off x="575" y="3655825"/>
              <a:ext cx="1698225" cy="1252575"/>
            </a:xfrm>
            <a:custGeom>
              <a:rect b="b" l="l" r="r" t="t"/>
              <a:pathLst>
                <a:path extrusionOk="0" h="50103" w="67929">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 name="Google Shape;1497;p9"/>
          <p:cNvGrpSpPr/>
          <p:nvPr/>
        </p:nvGrpSpPr>
        <p:grpSpPr>
          <a:xfrm>
            <a:off x="924123" y="4750665"/>
            <a:ext cx="600141" cy="964900"/>
            <a:chOff x="5837150" y="3173200"/>
            <a:chExt cx="411450" cy="661525"/>
          </a:xfrm>
        </p:grpSpPr>
        <p:sp>
          <p:nvSpPr>
            <p:cNvPr id="1498" name="Google Shape;1498;p9"/>
            <p:cNvSpPr/>
            <p:nvPr/>
          </p:nvSpPr>
          <p:spPr>
            <a:xfrm>
              <a:off x="5927900" y="3525400"/>
              <a:ext cx="198600" cy="94750"/>
            </a:xfrm>
            <a:custGeom>
              <a:rect b="b" l="l" r="r" t="t"/>
              <a:pathLst>
                <a:path extrusionOk="0" h="3790" w="7944">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9"/>
            <p:cNvSpPr/>
            <p:nvPr/>
          </p:nvSpPr>
          <p:spPr>
            <a:xfrm>
              <a:off x="5972975" y="3462075"/>
              <a:ext cx="162650" cy="77500"/>
            </a:xfrm>
            <a:custGeom>
              <a:rect b="b" l="l" r="r" t="t"/>
              <a:pathLst>
                <a:path extrusionOk="0" h="3100" w="6506">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9"/>
            <p:cNvSpPr/>
            <p:nvPr/>
          </p:nvSpPr>
          <p:spPr>
            <a:xfrm>
              <a:off x="6015200" y="3387900"/>
              <a:ext cx="163225" cy="77500"/>
            </a:xfrm>
            <a:custGeom>
              <a:rect b="b" l="l" r="r" t="t"/>
              <a:pathLst>
                <a:path extrusionOk="0" h="3100" w="6529">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9"/>
            <p:cNvSpPr/>
            <p:nvPr/>
          </p:nvSpPr>
          <p:spPr>
            <a:xfrm>
              <a:off x="6071125" y="3318275"/>
              <a:ext cx="163225" cy="77525"/>
            </a:xfrm>
            <a:custGeom>
              <a:rect b="b" l="l" r="r" t="t"/>
              <a:pathLst>
                <a:path extrusionOk="0" h="3101" w="6529">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9"/>
            <p:cNvSpPr/>
            <p:nvPr/>
          </p:nvSpPr>
          <p:spPr>
            <a:xfrm>
              <a:off x="6128175" y="3267600"/>
              <a:ext cx="105600" cy="65525"/>
            </a:xfrm>
            <a:custGeom>
              <a:rect b="b" l="l" r="r" t="t"/>
              <a:pathLst>
                <a:path extrusionOk="0" h="2621" w="4224">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9"/>
            <p:cNvSpPr/>
            <p:nvPr/>
          </p:nvSpPr>
          <p:spPr>
            <a:xfrm>
              <a:off x="6153850" y="3236925"/>
              <a:ext cx="88475" cy="54075"/>
            </a:xfrm>
            <a:custGeom>
              <a:rect b="b" l="l" r="r" t="t"/>
              <a:pathLst>
                <a:path extrusionOk="0" h="2163" w="3539">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9"/>
            <p:cNvSpPr/>
            <p:nvPr/>
          </p:nvSpPr>
          <p:spPr>
            <a:xfrm>
              <a:off x="6159575" y="3186625"/>
              <a:ext cx="46250" cy="98000"/>
            </a:xfrm>
            <a:custGeom>
              <a:rect b="b" l="l" r="r" t="t"/>
              <a:pathLst>
                <a:path extrusionOk="0" h="3920" w="185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9"/>
            <p:cNvSpPr/>
            <p:nvPr/>
          </p:nvSpPr>
          <p:spPr>
            <a:xfrm>
              <a:off x="6158425" y="3195575"/>
              <a:ext cx="90175" cy="87350"/>
            </a:xfrm>
            <a:custGeom>
              <a:rect b="b" l="l" r="r" t="t"/>
              <a:pathLst>
                <a:path extrusionOk="0" h="3494" w="3607">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9"/>
            <p:cNvSpPr/>
            <p:nvPr/>
          </p:nvSpPr>
          <p:spPr>
            <a:xfrm>
              <a:off x="6113925" y="3173200"/>
              <a:ext cx="37100" cy="143375"/>
            </a:xfrm>
            <a:custGeom>
              <a:rect b="b" l="l" r="r" t="t"/>
              <a:pathLst>
                <a:path extrusionOk="0" h="5735" w="1484">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9"/>
            <p:cNvSpPr/>
            <p:nvPr/>
          </p:nvSpPr>
          <p:spPr>
            <a:xfrm>
              <a:off x="6064850" y="3179275"/>
              <a:ext cx="50800" cy="194375"/>
            </a:xfrm>
            <a:custGeom>
              <a:rect b="b" l="l" r="r" t="t"/>
              <a:pathLst>
                <a:path extrusionOk="0" h="7775" w="2032">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9"/>
            <p:cNvSpPr/>
            <p:nvPr/>
          </p:nvSpPr>
          <p:spPr>
            <a:xfrm>
              <a:off x="5997500" y="3245675"/>
              <a:ext cx="57675" cy="223850"/>
            </a:xfrm>
            <a:custGeom>
              <a:rect b="b" l="l" r="r" t="t"/>
              <a:pathLst>
                <a:path extrusionOk="0" h="8954" w="2307">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9"/>
            <p:cNvSpPr/>
            <p:nvPr/>
          </p:nvSpPr>
          <p:spPr>
            <a:xfrm>
              <a:off x="5942725" y="3249675"/>
              <a:ext cx="61075" cy="273475"/>
            </a:xfrm>
            <a:custGeom>
              <a:rect b="b" l="l" r="r" t="t"/>
              <a:pathLst>
                <a:path extrusionOk="0" h="10939" w="2443">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9"/>
            <p:cNvSpPr/>
            <p:nvPr/>
          </p:nvSpPr>
          <p:spPr>
            <a:xfrm>
              <a:off x="5892500" y="3322450"/>
              <a:ext cx="61100" cy="273175"/>
            </a:xfrm>
            <a:custGeom>
              <a:rect b="b" l="l" r="r" t="t"/>
              <a:pathLst>
                <a:path extrusionOk="0" h="10927" w="2444">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9"/>
            <p:cNvSpPr/>
            <p:nvPr/>
          </p:nvSpPr>
          <p:spPr>
            <a:xfrm>
              <a:off x="5837150" y="3263575"/>
              <a:ext cx="352125" cy="571150"/>
            </a:xfrm>
            <a:custGeom>
              <a:rect b="b" l="l" r="r" t="t"/>
              <a:pathLst>
                <a:path extrusionOk="0" h="22846" w="14085">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9"/>
          <p:cNvGrpSpPr/>
          <p:nvPr/>
        </p:nvGrpSpPr>
        <p:grpSpPr>
          <a:xfrm flipH="1" rot="1929417">
            <a:off x="1097380" y="4670995"/>
            <a:ext cx="1083667" cy="1123267"/>
            <a:chOff x="5796650" y="3313950"/>
            <a:chExt cx="742975" cy="770125"/>
          </a:xfrm>
        </p:grpSpPr>
        <p:sp>
          <p:nvSpPr>
            <p:cNvPr id="1513" name="Google Shape;1513;p9"/>
            <p:cNvSpPr/>
            <p:nvPr/>
          </p:nvSpPr>
          <p:spPr>
            <a:xfrm>
              <a:off x="5982675" y="3751000"/>
              <a:ext cx="295050" cy="100350"/>
            </a:xfrm>
            <a:custGeom>
              <a:rect b="b" l="l" r="r" t="t"/>
              <a:pathLst>
                <a:path extrusionOk="0" h="4014" w="11802">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9"/>
            <p:cNvSpPr/>
            <p:nvPr/>
          </p:nvSpPr>
          <p:spPr>
            <a:xfrm>
              <a:off x="6065975" y="3674275"/>
              <a:ext cx="241975" cy="82225"/>
            </a:xfrm>
            <a:custGeom>
              <a:rect b="b" l="l" r="r" t="t"/>
              <a:pathLst>
                <a:path extrusionOk="0" h="3289" w="9679">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9"/>
            <p:cNvSpPr/>
            <p:nvPr/>
          </p:nvSpPr>
          <p:spPr>
            <a:xfrm>
              <a:off x="6145875" y="3590425"/>
              <a:ext cx="241975" cy="82625"/>
            </a:xfrm>
            <a:custGeom>
              <a:rect b="b" l="l" r="r" t="t"/>
              <a:pathLst>
                <a:path extrusionOk="0" h="3305" w="9679">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9"/>
            <p:cNvSpPr/>
            <p:nvPr/>
          </p:nvSpPr>
          <p:spPr>
            <a:xfrm>
              <a:off x="6242875" y="3515675"/>
              <a:ext cx="241975" cy="82200"/>
            </a:xfrm>
            <a:custGeom>
              <a:rect b="b" l="l" r="r" t="t"/>
              <a:pathLst>
                <a:path extrusionOk="0" h="3288" w="9679">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9"/>
            <p:cNvSpPr/>
            <p:nvPr/>
          </p:nvSpPr>
          <p:spPr>
            <a:xfrm>
              <a:off x="6336475" y="3454075"/>
              <a:ext cx="160925" cy="70425"/>
            </a:xfrm>
            <a:custGeom>
              <a:rect b="b" l="l" r="r" t="t"/>
              <a:pathLst>
                <a:path extrusionOk="0" h="2817" w="6437">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9"/>
            <p:cNvSpPr/>
            <p:nvPr/>
          </p:nvSpPr>
          <p:spPr>
            <a:xfrm>
              <a:off x="6383825" y="3417950"/>
              <a:ext cx="134700" cy="58200"/>
            </a:xfrm>
            <a:custGeom>
              <a:rect b="b" l="l" r="r" t="t"/>
              <a:pathLst>
                <a:path extrusionOk="0" h="2328" w="5388">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9"/>
            <p:cNvSpPr/>
            <p:nvPr/>
          </p:nvSpPr>
          <p:spPr>
            <a:xfrm>
              <a:off x="6394100" y="3346450"/>
              <a:ext cx="87325" cy="115075"/>
            </a:xfrm>
            <a:custGeom>
              <a:rect b="b" l="l" r="r" t="t"/>
              <a:pathLst>
                <a:path extrusionOk="0" h="4603" w="3493">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9"/>
            <p:cNvSpPr/>
            <p:nvPr/>
          </p:nvSpPr>
          <p:spPr>
            <a:xfrm>
              <a:off x="6390100" y="3367550"/>
              <a:ext cx="149525" cy="91125"/>
            </a:xfrm>
            <a:custGeom>
              <a:rect b="b" l="l" r="r" t="t"/>
              <a:pathLst>
                <a:path extrusionOk="0" h="3645" w="5981">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9"/>
            <p:cNvSpPr/>
            <p:nvPr/>
          </p:nvSpPr>
          <p:spPr>
            <a:xfrm>
              <a:off x="6328475" y="3316575"/>
              <a:ext cx="78775" cy="176900"/>
            </a:xfrm>
            <a:custGeom>
              <a:rect b="b" l="l" r="r" t="t"/>
              <a:pathLst>
                <a:path extrusionOk="0" h="7076" w="3151">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9"/>
            <p:cNvSpPr/>
            <p:nvPr/>
          </p:nvSpPr>
          <p:spPr>
            <a:xfrm>
              <a:off x="6248575" y="3313950"/>
              <a:ext cx="101600" cy="241725"/>
            </a:xfrm>
            <a:custGeom>
              <a:rect b="b" l="l" r="r" t="t"/>
              <a:pathLst>
                <a:path extrusionOk="0" h="9669" w="4064">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9"/>
            <p:cNvSpPr/>
            <p:nvPr/>
          </p:nvSpPr>
          <p:spPr>
            <a:xfrm>
              <a:off x="6128750" y="3384400"/>
              <a:ext cx="124425" cy="276275"/>
            </a:xfrm>
            <a:custGeom>
              <a:rect b="b" l="l" r="r" t="t"/>
              <a:pathLst>
                <a:path extrusionOk="0" h="11051" w="4977">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9"/>
            <p:cNvSpPr/>
            <p:nvPr/>
          </p:nvSpPr>
          <p:spPr>
            <a:xfrm>
              <a:off x="6049425" y="3374325"/>
              <a:ext cx="112450" cy="345700"/>
            </a:xfrm>
            <a:custGeom>
              <a:rect b="b" l="l" r="r" t="t"/>
              <a:pathLst>
                <a:path extrusionOk="0" h="13828" w="4498">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9"/>
            <p:cNvSpPr/>
            <p:nvPr/>
          </p:nvSpPr>
          <p:spPr>
            <a:xfrm>
              <a:off x="5959275" y="3454225"/>
              <a:ext cx="112450" cy="345675"/>
            </a:xfrm>
            <a:custGeom>
              <a:rect b="b" l="l" r="r" t="t"/>
              <a:pathLst>
                <a:path extrusionOk="0" h="13827" w="4498">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9"/>
            <p:cNvSpPr/>
            <p:nvPr/>
          </p:nvSpPr>
          <p:spPr>
            <a:xfrm>
              <a:off x="5796650" y="3440775"/>
              <a:ext cx="641975" cy="643300"/>
            </a:xfrm>
            <a:custGeom>
              <a:rect b="b" l="l" r="r" t="t"/>
              <a:pathLst>
                <a:path extrusionOk="0" h="25732" w="25679">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7" name="Google Shape;1527;p9"/>
          <p:cNvSpPr/>
          <p:nvPr/>
        </p:nvSpPr>
        <p:spPr>
          <a:xfrm>
            <a:off x="1599014" y="4196330"/>
            <a:ext cx="2496637" cy="1836634"/>
          </a:xfrm>
          <a:custGeom>
            <a:rect b="b" l="l" r="r" t="t"/>
            <a:pathLst>
              <a:path extrusionOk="0" h="65100" w="88494">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9"/>
          <p:cNvSpPr txBox="1"/>
          <p:nvPr>
            <p:ph type="title"/>
          </p:nvPr>
        </p:nvSpPr>
        <p:spPr>
          <a:xfrm>
            <a:off x="2783975" y="1580250"/>
            <a:ext cx="3597600" cy="7971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529" name="Shape 1529"/>
        <p:cNvGrpSpPr/>
        <p:nvPr/>
      </p:nvGrpSpPr>
      <p:grpSpPr>
        <a:xfrm>
          <a:off x="0" y="0"/>
          <a:ext cx="0" cy="0"/>
          <a:chOff x="0" y="0"/>
          <a:chExt cx="0" cy="0"/>
        </a:xfrm>
      </p:grpSpPr>
      <p:sp>
        <p:nvSpPr>
          <p:cNvPr id="1530" name="Google Shape;1530;p10"/>
          <p:cNvSpPr txBox="1"/>
          <p:nvPr>
            <p:ph idx="1" type="body"/>
          </p:nvPr>
        </p:nvSpPr>
        <p:spPr>
          <a:xfrm>
            <a:off x="5774575" y="1363800"/>
            <a:ext cx="2656200" cy="2065200"/>
          </a:xfrm>
          <a:prstGeom prst="rect">
            <a:avLst/>
          </a:prstGeom>
          <a:noFill/>
        </p:spPr>
        <p:txBody>
          <a:bodyPr anchorCtr="0" anchor="ctr" bIns="91425" lIns="91425" spcFirstLastPara="1" rIns="91425" wrap="square" tIns="91425">
            <a:noAutofit/>
          </a:bodyPr>
          <a:lstStyle>
            <a:lvl1pPr indent="-228600" lvl="0" marL="457200" algn="r">
              <a:lnSpc>
                <a:spcPct val="100000"/>
              </a:lnSpc>
              <a:spcBef>
                <a:spcPts val="0"/>
              </a:spcBef>
              <a:spcAft>
                <a:spcPts val="0"/>
              </a:spcAft>
              <a:buSzPts val="1400"/>
              <a:buNone/>
              <a:defRPr b="1" sz="3500">
                <a:solidFill>
                  <a:schemeClr val="dk1"/>
                </a:solidFill>
                <a:latin typeface="Balsamiq Sans"/>
                <a:ea typeface="Balsamiq Sans"/>
                <a:cs typeface="Balsamiq Sans"/>
                <a:sym typeface="Balsamiq Sans"/>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theme" Target="../theme/theme1.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rgbClr val="FFFAF4"/>
            </a:gs>
            <a:gs pos="54000">
              <a:srgbClr val="FFF3E6"/>
            </a:gs>
            <a:gs pos="100000">
              <a:schemeClr val="dk2"/>
            </a:gs>
          </a:gsLst>
          <a:path path="circle">
            <a:fillToRect b="50%" l="50%" r="50%" t="50%"/>
          </a:path>
          <a:tileRect/>
        </a:gra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539500"/>
            <a:ext cx="7717500" cy="5727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rgbClr val="FFA200"/>
              </a:buClr>
              <a:buSzPts val="3000"/>
              <a:buFont typeface="Balsamiq Sans"/>
              <a:buNone/>
              <a:defRPr b="1" sz="3000">
                <a:solidFill>
                  <a:srgbClr val="FFA200"/>
                </a:solidFill>
                <a:latin typeface="Balsamiq Sans"/>
                <a:ea typeface="Balsamiq Sans"/>
                <a:cs typeface="Balsamiq Sans"/>
                <a:sym typeface="Balsamiq San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713225" y="1246950"/>
            <a:ext cx="7717500" cy="33615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1pPr>
            <a:lvl2pPr indent="-317500" lvl="1" marL="9144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2pPr>
            <a:lvl3pPr indent="-317500" lvl="2" marL="13716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3pPr>
            <a:lvl4pPr indent="-317500" lvl="3" marL="18288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4pPr>
            <a:lvl5pPr indent="-317500" lvl="4" marL="22860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5pPr>
            <a:lvl6pPr indent="-317500" lvl="5" marL="27432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6pPr>
            <a:lvl7pPr indent="-317500" lvl="6" marL="32004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7pPr>
            <a:lvl8pPr indent="-317500" lvl="7" marL="36576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8pPr>
            <a:lvl9pPr indent="-317500" lvl="8" marL="41148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340">
          <p15:clr>
            <a:srgbClr val="EA4335"/>
          </p15:clr>
        </p15:guide>
        <p15:guide id="2" pos="2880">
          <p15:clr>
            <a:srgbClr val="EA4335"/>
          </p15:clr>
        </p15:guide>
        <p15:guide id="3" pos="449">
          <p15:clr>
            <a:srgbClr val="EA4335"/>
          </p15:clr>
        </p15:guide>
        <p15:guide id="4" pos="5311">
          <p15:clr>
            <a:srgbClr val="EA4335"/>
          </p15:clr>
        </p15:guide>
        <p15:guide id="5" orient="horz" pos="2903">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7.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10.xml"/><Relationship Id="rId3" Type="http://schemas.openxmlformats.org/officeDocument/2006/relationships/image" Target="../media/image34.png"/><Relationship Id="rId4" Type="http://schemas.openxmlformats.org/officeDocument/2006/relationships/image" Target="../media/image35.png"/><Relationship Id="rId5" Type="http://schemas.openxmlformats.org/officeDocument/2006/relationships/image" Target="../media/image2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11.xml"/><Relationship Id="rId3" Type="http://schemas.openxmlformats.org/officeDocument/2006/relationships/image" Target="../media/image20.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12.xml"/><Relationship Id="rId3" Type="http://schemas.openxmlformats.org/officeDocument/2006/relationships/image" Target="../media/image27.png"/><Relationship Id="rId4" Type="http://schemas.openxmlformats.org/officeDocument/2006/relationships/image" Target="../media/image8.png"/><Relationship Id="rId5" Type="http://schemas.openxmlformats.org/officeDocument/2006/relationships/image" Target="../media/image26.png"/><Relationship Id="rId6" Type="http://schemas.openxmlformats.org/officeDocument/2006/relationships/image" Target="../media/image23.png"/><Relationship Id="rId7" Type="http://schemas.openxmlformats.org/officeDocument/2006/relationships/image" Target="../media/image33.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13.xml"/><Relationship Id="rId3" Type="http://schemas.openxmlformats.org/officeDocument/2006/relationships/image" Target="../media/image28.png"/><Relationship Id="rId4" Type="http://schemas.openxmlformats.org/officeDocument/2006/relationships/image" Target="../media/image25.png"/><Relationship Id="rId5" Type="http://schemas.openxmlformats.org/officeDocument/2006/relationships/image" Target="../media/image36.png"/><Relationship Id="rId6" Type="http://schemas.openxmlformats.org/officeDocument/2006/relationships/image" Target="../media/image24.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 Id="rId3" Type="http://schemas.openxmlformats.org/officeDocument/2006/relationships/hyperlink" Target="http://www.youtube.com/watch?v=CzQh1dDGjQM" TargetMode="External"/><Relationship Id="rId4" Type="http://schemas.openxmlformats.org/officeDocument/2006/relationships/image" Target="../media/image29.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xml"/><Relationship Id="rId3" Type="http://schemas.openxmlformats.org/officeDocument/2006/relationships/image" Target="../media/image41.png"/><Relationship Id="rId4" Type="http://schemas.openxmlformats.org/officeDocument/2006/relationships/image" Target="../media/image40.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16.xml"/><Relationship Id="rId3" Type="http://schemas.openxmlformats.org/officeDocument/2006/relationships/image" Target="../media/image37.png"/><Relationship Id="rId4" Type="http://schemas.openxmlformats.org/officeDocument/2006/relationships/image" Target="../media/image30.png"/><Relationship Id="rId5" Type="http://schemas.openxmlformats.org/officeDocument/2006/relationships/image" Target="../media/image32.png"/><Relationship Id="rId6" Type="http://schemas.openxmlformats.org/officeDocument/2006/relationships/image" Target="../media/image44.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8.xml"/><Relationship Id="rId3" Type="http://schemas.openxmlformats.org/officeDocument/2006/relationships/image" Target="../media/image39.png"/><Relationship Id="rId4" Type="http://schemas.openxmlformats.org/officeDocument/2006/relationships/image" Target="../media/image38.png"/><Relationship Id="rId5" Type="http://schemas.openxmlformats.org/officeDocument/2006/relationships/image" Target="../media/image43.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xml"/><Relationship Id="rId3" Type="http://schemas.openxmlformats.org/officeDocument/2006/relationships/image" Target="../media/image42.png"/><Relationship Id="rId4" Type="http://schemas.openxmlformats.org/officeDocument/2006/relationships/image" Target="../media/image3.png"/><Relationship Id="rId5" Type="http://schemas.openxmlformats.org/officeDocument/2006/relationships/image" Target="../media/image4.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xml"/><Relationship Id="rId3" Type="http://schemas.openxmlformats.org/officeDocument/2006/relationships/image" Target="../media/image14.png"/><Relationship Id="rId4" Type="http://schemas.openxmlformats.org/officeDocument/2006/relationships/image" Target="../media/image18.png"/><Relationship Id="rId5" Type="http://schemas.openxmlformats.org/officeDocument/2006/relationships/image" Target="../media/image15.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xml"/><Relationship Id="rId3" Type="http://schemas.openxmlformats.org/officeDocument/2006/relationships/image" Target="../media/image10.png"/><Relationship Id="rId4" Type="http://schemas.openxmlformats.org/officeDocument/2006/relationships/image" Target="../media/image9.png"/><Relationship Id="rId5" Type="http://schemas.openxmlformats.org/officeDocument/2006/relationships/image" Target="../media/image2.png"/><Relationship Id="rId6" Type="http://schemas.openxmlformats.org/officeDocument/2006/relationships/image" Target="../media/image1.png"/><Relationship Id="rId7" Type="http://schemas.openxmlformats.org/officeDocument/2006/relationships/image" Target="../media/image1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xml"/><Relationship Id="rId3" Type="http://schemas.openxmlformats.org/officeDocument/2006/relationships/image" Target="../media/image31.png"/><Relationship Id="rId4" Type="http://schemas.openxmlformats.org/officeDocument/2006/relationships/image" Target="../media/image6.png"/><Relationship Id="rId5" Type="http://schemas.openxmlformats.org/officeDocument/2006/relationships/image" Target="../media/image7.png"/><Relationship Id="rId6" Type="http://schemas.openxmlformats.org/officeDocument/2006/relationships/image" Target="../media/image1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xml"/><Relationship Id="rId3" Type="http://schemas.openxmlformats.org/officeDocument/2006/relationships/image" Target="../media/image16.png"/><Relationship Id="rId4" Type="http://schemas.openxmlformats.org/officeDocument/2006/relationships/image" Target="../media/image5.png"/><Relationship Id="rId5" Type="http://schemas.openxmlformats.org/officeDocument/2006/relationships/image" Target="../media/image12.png"/><Relationship Id="rId6" Type="http://schemas.openxmlformats.org/officeDocument/2006/relationships/image" Target="../media/image21.png"/><Relationship Id="rId7"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83" name="Shape 3983"/>
        <p:cNvGrpSpPr/>
        <p:nvPr/>
      </p:nvGrpSpPr>
      <p:grpSpPr>
        <a:xfrm>
          <a:off x="0" y="0"/>
          <a:ext cx="0" cy="0"/>
          <a:chOff x="0" y="0"/>
          <a:chExt cx="0" cy="0"/>
        </a:xfrm>
      </p:grpSpPr>
      <p:sp>
        <p:nvSpPr>
          <p:cNvPr id="3984" name="Google Shape;3984;p34"/>
          <p:cNvSpPr txBox="1"/>
          <p:nvPr>
            <p:ph idx="1" type="subTitle"/>
          </p:nvPr>
        </p:nvSpPr>
        <p:spPr>
          <a:xfrm>
            <a:off x="3109525" y="3571425"/>
            <a:ext cx="2780700" cy="42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900">
                <a:latin typeface="Caveat"/>
                <a:ea typeface="Caveat"/>
                <a:cs typeface="Caveat"/>
                <a:sym typeface="Caveat"/>
              </a:rPr>
              <a:t>Developed by </a:t>
            </a:r>
            <a:r>
              <a:rPr lang="en" sz="1900">
                <a:latin typeface="Caveat"/>
                <a:ea typeface="Caveat"/>
                <a:cs typeface="Caveat"/>
                <a:sym typeface="Caveat"/>
              </a:rPr>
              <a:t>Unhinged Studios</a:t>
            </a:r>
            <a:endParaRPr sz="1900">
              <a:latin typeface="Caveat"/>
              <a:ea typeface="Caveat"/>
              <a:cs typeface="Caveat"/>
              <a:sym typeface="Caveat"/>
            </a:endParaRPr>
          </a:p>
        </p:txBody>
      </p:sp>
      <p:pic>
        <p:nvPicPr>
          <p:cNvPr id="3985" name="Google Shape;3985;p34"/>
          <p:cNvPicPr preferRelativeResize="0"/>
          <p:nvPr/>
        </p:nvPicPr>
        <p:blipFill>
          <a:blip r:embed="rId3">
            <a:alphaModFix/>
          </a:blip>
          <a:stretch>
            <a:fillRect/>
          </a:stretch>
        </p:blipFill>
        <p:spPr>
          <a:xfrm>
            <a:off x="5728750" y="3396025"/>
            <a:ext cx="597800" cy="597800"/>
          </a:xfrm>
          <a:prstGeom prst="rect">
            <a:avLst/>
          </a:prstGeom>
          <a:noFill/>
          <a:ln>
            <a:noFill/>
          </a:ln>
        </p:spPr>
      </p:pic>
      <p:pic>
        <p:nvPicPr>
          <p:cNvPr id="3986" name="Google Shape;3986;p34"/>
          <p:cNvPicPr preferRelativeResize="0"/>
          <p:nvPr/>
        </p:nvPicPr>
        <p:blipFill>
          <a:blip r:embed="rId4">
            <a:alphaModFix/>
          </a:blip>
          <a:stretch>
            <a:fillRect/>
          </a:stretch>
        </p:blipFill>
        <p:spPr>
          <a:xfrm>
            <a:off x="2957886" y="1112700"/>
            <a:ext cx="3083976" cy="2072074"/>
          </a:xfrm>
          <a:prstGeom prst="rect">
            <a:avLst/>
          </a:prstGeom>
          <a:noFill/>
          <a:ln>
            <a:noFill/>
          </a:ln>
        </p:spPr>
      </p:pic>
      <p:sp>
        <p:nvSpPr>
          <p:cNvPr id="3987" name="Google Shape;3987;p34"/>
          <p:cNvSpPr/>
          <p:nvPr/>
        </p:nvSpPr>
        <p:spPr>
          <a:xfrm>
            <a:off x="3773725" y="600550"/>
            <a:ext cx="203400" cy="203400"/>
          </a:xfrm>
          <a:prstGeom prst="ellipse">
            <a:avLst/>
          </a:prstGeom>
          <a:solidFill>
            <a:srgbClr val="CD84E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34"/>
          <p:cNvSpPr/>
          <p:nvPr/>
        </p:nvSpPr>
        <p:spPr>
          <a:xfrm>
            <a:off x="4085950" y="600550"/>
            <a:ext cx="203400" cy="203400"/>
          </a:xfrm>
          <a:prstGeom prst="ellipse">
            <a:avLst/>
          </a:prstGeom>
          <a:solidFill>
            <a:srgbClr val="EE3D86"/>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34"/>
          <p:cNvSpPr/>
          <p:nvPr/>
        </p:nvSpPr>
        <p:spPr>
          <a:xfrm>
            <a:off x="4398175" y="600550"/>
            <a:ext cx="203400" cy="203400"/>
          </a:xfrm>
          <a:prstGeom prst="ellipse">
            <a:avLst/>
          </a:prstGeom>
          <a:solidFill>
            <a:srgbClr val="ECC241"/>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34"/>
          <p:cNvSpPr/>
          <p:nvPr/>
        </p:nvSpPr>
        <p:spPr>
          <a:xfrm>
            <a:off x="4710400" y="600550"/>
            <a:ext cx="203400" cy="203400"/>
          </a:xfrm>
          <a:prstGeom prst="ellipse">
            <a:avLst/>
          </a:prstGeom>
          <a:solidFill>
            <a:srgbClr val="65E0A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34"/>
          <p:cNvSpPr/>
          <p:nvPr/>
        </p:nvSpPr>
        <p:spPr>
          <a:xfrm>
            <a:off x="5022625" y="600550"/>
            <a:ext cx="203400" cy="203400"/>
          </a:xfrm>
          <a:prstGeom prst="ellipse">
            <a:avLst/>
          </a:prstGeom>
          <a:solidFill>
            <a:srgbClr val="4A86E8"/>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82" name="Shape 4082"/>
        <p:cNvGrpSpPr/>
        <p:nvPr/>
      </p:nvGrpSpPr>
      <p:grpSpPr>
        <a:xfrm>
          <a:off x="0" y="0"/>
          <a:ext cx="0" cy="0"/>
          <a:chOff x="0" y="0"/>
          <a:chExt cx="0" cy="0"/>
        </a:xfrm>
      </p:grpSpPr>
      <p:sp>
        <p:nvSpPr>
          <p:cNvPr id="4083" name="Google Shape;4083;p43"/>
          <p:cNvSpPr txBox="1"/>
          <p:nvPr/>
        </p:nvSpPr>
        <p:spPr>
          <a:xfrm>
            <a:off x="395875" y="277900"/>
            <a:ext cx="4520700" cy="523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Clr>
                <a:schemeClr val="lt1"/>
              </a:buClr>
              <a:buSzPts val="1100"/>
              <a:buFont typeface="Arial"/>
              <a:buNone/>
            </a:pPr>
            <a:r>
              <a:rPr b="1" lang="en" sz="2200" u="sng">
                <a:solidFill>
                  <a:schemeClr val="dk1"/>
                </a:solidFill>
                <a:latin typeface="Balsamiq Sans"/>
                <a:ea typeface="Balsamiq Sans"/>
                <a:cs typeface="Balsamiq Sans"/>
                <a:sym typeface="Balsamiq Sans"/>
              </a:rPr>
              <a:t>Pre-Production: UI</a:t>
            </a:r>
            <a:endParaRPr b="1" sz="2000" u="sng">
              <a:solidFill>
                <a:schemeClr val="dk1"/>
              </a:solidFill>
              <a:latin typeface="Balsamiq Sans"/>
              <a:ea typeface="Balsamiq Sans"/>
              <a:cs typeface="Balsamiq Sans"/>
              <a:sym typeface="Balsamiq Sans"/>
            </a:endParaRPr>
          </a:p>
        </p:txBody>
      </p:sp>
      <p:sp>
        <p:nvSpPr>
          <p:cNvPr id="4084" name="Google Shape;4084;p43"/>
          <p:cNvSpPr txBox="1"/>
          <p:nvPr/>
        </p:nvSpPr>
        <p:spPr>
          <a:xfrm>
            <a:off x="1254400" y="801100"/>
            <a:ext cx="4046400" cy="2216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Nunito"/>
                <a:ea typeface="Nunito"/>
                <a:cs typeface="Nunito"/>
                <a:sym typeface="Nunito"/>
              </a:rPr>
              <a:t>When creating the game lay out, UI was an important part to consider. We had to look at shape, visibility and general style to fit into our game.</a:t>
            </a:r>
            <a:endParaRPr sz="1200">
              <a:latin typeface="Nunito"/>
              <a:ea typeface="Nunito"/>
              <a:cs typeface="Nunito"/>
              <a:sym typeface="Nunito"/>
            </a:endParaRPr>
          </a:p>
          <a:p>
            <a:pPr indent="0" lvl="0" marL="0" rtl="0" algn="l">
              <a:spcBef>
                <a:spcPts val="0"/>
              </a:spcBef>
              <a:spcAft>
                <a:spcPts val="0"/>
              </a:spcAft>
              <a:buNone/>
            </a:pPr>
            <a:r>
              <a:t/>
            </a:r>
            <a:endParaRPr sz="1200">
              <a:latin typeface="Nunito"/>
              <a:ea typeface="Nunito"/>
              <a:cs typeface="Nunito"/>
              <a:sym typeface="Nunito"/>
            </a:endParaRPr>
          </a:p>
          <a:p>
            <a:pPr indent="0" lvl="0" marL="0" rtl="0" algn="l">
              <a:spcBef>
                <a:spcPts val="0"/>
              </a:spcBef>
              <a:spcAft>
                <a:spcPts val="0"/>
              </a:spcAft>
              <a:buNone/>
            </a:pPr>
            <a:r>
              <a:rPr lang="en" sz="1200">
                <a:latin typeface="Nunito"/>
                <a:ea typeface="Nunito"/>
                <a:cs typeface="Nunito"/>
                <a:sym typeface="Nunito"/>
              </a:rPr>
              <a:t>Round shapes, bright colours and good contrast was our priority. On an </a:t>
            </a:r>
            <a:r>
              <a:rPr lang="en" sz="1200">
                <a:latin typeface="Nunito"/>
                <a:ea typeface="Nunito"/>
                <a:cs typeface="Nunito"/>
                <a:sym typeface="Nunito"/>
              </a:rPr>
              <a:t>accessibility</a:t>
            </a:r>
            <a:r>
              <a:rPr lang="en" sz="1200">
                <a:latin typeface="Nunito"/>
                <a:ea typeface="Nunito"/>
                <a:cs typeface="Nunito"/>
                <a:sym typeface="Nunito"/>
              </a:rPr>
              <a:t> standpoint we made contrast with large shapes and letters to make the game more readable for this with vision problems. We used a non-serif font to appeal to children more and because it was in </a:t>
            </a:r>
            <a:r>
              <a:rPr lang="en" sz="1200">
                <a:latin typeface="Nunito"/>
                <a:ea typeface="Nunito"/>
                <a:cs typeface="Nunito"/>
                <a:sym typeface="Nunito"/>
              </a:rPr>
              <a:t>line with our art bible requirements</a:t>
            </a:r>
            <a:r>
              <a:rPr lang="en" sz="1200">
                <a:latin typeface="Nunito"/>
                <a:ea typeface="Nunito"/>
                <a:cs typeface="Nunito"/>
                <a:sym typeface="Nunito"/>
              </a:rPr>
              <a:t>.</a:t>
            </a:r>
            <a:endParaRPr sz="1200">
              <a:latin typeface="Nunito"/>
              <a:ea typeface="Nunito"/>
              <a:cs typeface="Nunito"/>
              <a:sym typeface="Nunito"/>
            </a:endParaRPr>
          </a:p>
          <a:p>
            <a:pPr indent="0" lvl="0" marL="0" rtl="0" algn="l">
              <a:spcBef>
                <a:spcPts val="0"/>
              </a:spcBef>
              <a:spcAft>
                <a:spcPts val="0"/>
              </a:spcAft>
              <a:buNone/>
            </a:pPr>
            <a:r>
              <a:t/>
            </a:r>
            <a:endParaRPr sz="1200">
              <a:latin typeface="Nunito"/>
              <a:ea typeface="Nunito"/>
              <a:cs typeface="Nunito"/>
              <a:sym typeface="Nunito"/>
            </a:endParaRPr>
          </a:p>
        </p:txBody>
      </p:sp>
      <p:pic>
        <p:nvPicPr>
          <p:cNvPr id="4085" name="Google Shape;4085;p43"/>
          <p:cNvPicPr preferRelativeResize="0"/>
          <p:nvPr/>
        </p:nvPicPr>
        <p:blipFill>
          <a:blip r:embed="rId3">
            <a:alphaModFix/>
          </a:blip>
          <a:stretch>
            <a:fillRect/>
          </a:stretch>
        </p:blipFill>
        <p:spPr>
          <a:xfrm>
            <a:off x="1047300" y="2753012"/>
            <a:ext cx="3217849" cy="1811525"/>
          </a:xfrm>
          <a:prstGeom prst="rect">
            <a:avLst/>
          </a:prstGeom>
          <a:noFill/>
          <a:ln>
            <a:noFill/>
          </a:ln>
        </p:spPr>
      </p:pic>
      <p:pic>
        <p:nvPicPr>
          <p:cNvPr id="4086" name="Google Shape;4086;p43"/>
          <p:cNvPicPr preferRelativeResize="0"/>
          <p:nvPr/>
        </p:nvPicPr>
        <p:blipFill>
          <a:blip r:embed="rId4">
            <a:alphaModFix/>
          </a:blip>
          <a:stretch>
            <a:fillRect/>
          </a:stretch>
        </p:blipFill>
        <p:spPr>
          <a:xfrm>
            <a:off x="4541050" y="2750950"/>
            <a:ext cx="3217849" cy="1815653"/>
          </a:xfrm>
          <a:prstGeom prst="rect">
            <a:avLst/>
          </a:prstGeom>
          <a:noFill/>
          <a:ln>
            <a:noFill/>
          </a:ln>
        </p:spPr>
      </p:pic>
      <p:sp>
        <p:nvSpPr>
          <p:cNvPr id="4087" name="Google Shape;4087;p43"/>
          <p:cNvSpPr/>
          <p:nvPr/>
        </p:nvSpPr>
        <p:spPr>
          <a:xfrm>
            <a:off x="119050" y="113800"/>
            <a:ext cx="203400" cy="203400"/>
          </a:xfrm>
          <a:prstGeom prst="ellipse">
            <a:avLst/>
          </a:prstGeom>
          <a:solidFill>
            <a:srgbClr val="ECC241"/>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88" name="Google Shape;4088;p43"/>
          <p:cNvPicPr preferRelativeResize="0"/>
          <p:nvPr/>
        </p:nvPicPr>
        <p:blipFill>
          <a:blip r:embed="rId5">
            <a:alphaModFix/>
          </a:blip>
          <a:stretch>
            <a:fillRect/>
          </a:stretch>
        </p:blipFill>
        <p:spPr>
          <a:xfrm>
            <a:off x="5300800" y="819634"/>
            <a:ext cx="3217848" cy="1810040"/>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92" name="Shape 4092"/>
        <p:cNvGrpSpPr/>
        <p:nvPr/>
      </p:nvGrpSpPr>
      <p:grpSpPr>
        <a:xfrm>
          <a:off x="0" y="0"/>
          <a:ext cx="0" cy="0"/>
          <a:chOff x="0" y="0"/>
          <a:chExt cx="0" cy="0"/>
        </a:xfrm>
      </p:grpSpPr>
      <p:sp>
        <p:nvSpPr>
          <p:cNvPr id="4093" name="Google Shape;4093;p44"/>
          <p:cNvSpPr txBox="1"/>
          <p:nvPr/>
        </p:nvSpPr>
        <p:spPr>
          <a:xfrm>
            <a:off x="395875" y="277900"/>
            <a:ext cx="4520700" cy="523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Clr>
                <a:schemeClr val="lt1"/>
              </a:buClr>
              <a:buSzPts val="1100"/>
              <a:buFont typeface="Arial"/>
              <a:buNone/>
            </a:pPr>
            <a:r>
              <a:rPr b="1" lang="en" sz="2200" u="sng">
                <a:solidFill>
                  <a:schemeClr val="dk1"/>
                </a:solidFill>
                <a:latin typeface="Balsamiq Sans"/>
                <a:ea typeface="Balsamiq Sans"/>
                <a:cs typeface="Balsamiq Sans"/>
                <a:sym typeface="Balsamiq Sans"/>
              </a:rPr>
              <a:t>Pre-Production: Flow Chart</a:t>
            </a:r>
            <a:endParaRPr b="1" sz="2000" u="sng">
              <a:solidFill>
                <a:schemeClr val="dk1"/>
              </a:solidFill>
              <a:latin typeface="Balsamiq Sans"/>
              <a:ea typeface="Balsamiq Sans"/>
              <a:cs typeface="Balsamiq Sans"/>
              <a:sym typeface="Balsamiq Sans"/>
            </a:endParaRPr>
          </a:p>
        </p:txBody>
      </p:sp>
      <p:pic>
        <p:nvPicPr>
          <p:cNvPr id="4094" name="Google Shape;4094;p44"/>
          <p:cNvPicPr preferRelativeResize="0"/>
          <p:nvPr/>
        </p:nvPicPr>
        <p:blipFill>
          <a:blip r:embed="rId3">
            <a:alphaModFix/>
          </a:blip>
          <a:stretch>
            <a:fillRect/>
          </a:stretch>
        </p:blipFill>
        <p:spPr>
          <a:xfrm>
            <a:off x="1329125" y="953500"/>
            <a:ext cx="6564323" cy="4037600"/>
          </a:xfrm>
          <a:prstGeom prst="rect">
            <a:avLst/>
          </a:prstGeom>
          <a:noFill/>
          <a:ln>
            <a:noFill/>
          </a:ln>
        </p:spPr>
      </p:pic>
      <p:sp>
        <p:nvSpPr>
          <p:cNvPr id="4095" name="Google Shape;4095;p44"/>
          <p:cNvSpPr/>
          <p:nvPr/>
        </p:nvSpPr>
        <p:spPr>
          <a:xfrm>
            <a:off x="119050" y="113800"/>
            <a:ext cx="203400" cy="203400"/>
          </a:xfrm>
          <a:prstGeom prst="ellipse">
            <a:avLst/>
          </a:prstGeom>
          <a:solidFill>
            <a:srgbClr val="CD84E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99" name="Shape 4099"/>
        <p:cNvGrpSpPr/>
        <p:nvPr/>
      </p:nvGrpSpPr>
      <p:grpSpPr>
        <a:xfrm>
          <a:off x="0" y="0"/>
          <a:ext cx="0" cy="0"/>
          <a:chOff x="0" y="0"/>
          <a:chExt cx="0" cy="0"/>
        </a:xfrm>
      </p:grpSpPr>
      <p:sp>
        <p:nvSpPr>
          <p:cNvPr id="4100" name="Google Shape;4100;p45"/>
          <p:cNvSpPr txBox="1"/>
          <p:nvPr/>
        </p:nvSpPr>
        <p:spPr>
          <a:xfrm>
            <a:off x="880075" y="254800"/>
            <a:ext cx="4520700" cy="569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500" u="sng">
                <a:solidFill>
                  <a:schemeClr val="dk1"/>
                </a:solidFill>
                <a:latin typeface="Balsamiq Sans"/>
                <a:ea typeface="Balsamiq Sans"/>
                <a:cs typeface="Balsamiq Sans"/>
                <a:sym typeface="Balsamiq Sans"/>
              </a:rPr>
              <a:t>Spimbly Zoo Overview</a:t>
            </a:r>
            <a:endParaRPr b="1" sz="2500" u="sng">
              <a:solidFill>
                <a:schemeClr val="dk1"/>
              </a:solidFill>
              <a:latin typeface="Balsamiq Sans"/>
              <a:ea typeface="Balsamiq Sans"/>
              <a:cs typeface="Balsamiq Sans"/>
              <a:sym typeface="Balsamiq Sans"/>
            </a:endParaRPr>
          </a:p>
        </p:txBody>
      </p:sp>
      <p:pic>
        <p:nvPicPr>
          <p:cNvPr id="4101" name="Google Shape;4101;p45"/>
          <p:cNvPicPr preferRelativeResize="0"/>
          <p:nvPr/>
        </p:nvPicPr>
        <p:blipFill>
          <a:blip r:embed="rId3">
            <a:alphaModFix/>
          </a:blip>
          <a:stretch>
            <a:fillRect/>
          </a:stretch>
        </p:blipFill>
        <p:spPr>
          <a:xfrm>
            <a:off x="2392615" y="1560125"/>
            <a:ext cx="1060434" cy="1060449"/>
          </a:xfrm>
          <a:prstGeom prst="rect">
            <a:avLst/>
          </a:prstGeom>
          <a:noFill/>
          <a:ln>
            <a:noFill/>
          </a:ln>
        </p:spPr>
      </p:pic>
      <p:pic>
        <p:nvPicPr>
          <p:cNvPr id="4102" name="Google Shape;4102;p45"/>
          <p:cNvPicPr preferRelativeResize="0"/>
          <p:nvPr/>
        </p:nvPicPr>
        <p:blipFill>
          <a:blip r:embed="rId4">
            <a:alphaModFix/>
          </a:blip>
          <a:stretch>
            <a:fillRect/>
          </a:stretch>
        </p:blipFill>
        <p:spPr>
          <a:xfrm>
            <a:off x="713225" y="1581077"/>
            <a:ext cx="1515976" cy="1018546"/>
          </a:xfrm>
          <a:prstGeom prst="rect">
            <a:avLst/>
          </a:prstGeom>
          <a:noFill/>
          <a:ln>
            <a:noFill/>
          </a:ln>
        </p:spPr>
      </p:pic>
      <p:sp>
        <p:nvSpPr>
          <p:cNvPr id="4103" name="Google Shape;4103;p45"/>
          <p:cNvSpPr txBox="1"/>
          <p:nvPr/>
        </p:nvSpPr>
        <p:spPr>
          <a:xfrm>
            <a:off x="880075" y="739025"/>
            <a:ext cx="4155300" cy="554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Nunito"/>
                <a:ea typeface="Nunito"/>
                <a:cs typeface="Nunito"/>
                <a:sym typeface="Nunito"/>
              </a:rPr>
              <a:t>Created in Unity 2020.3.15f, Spimbly Zoo is designed </a:t>
            </a:r>
            <a:endParaRPr sz="1200">
              <a:latin typeface="Nunito"/>
              <a:ea typeface="Nunito"/>
              <a:cs typeface="Nunito"/>
              <a:sym typeface="Nunito"/>
            </a:endParaRPr>
          </a:p>
          <a:p>
            <a:pPr indent="0" lvl="0" marL="0" rtl="0" algn="l">
              <a:spcBef>
                <a:spcPts val="0"/>
              </a:spcBef>
              <a:spcAft>
                <a:spcPts val="0"/>
              </a:spcAft>
              <a:buNone/>
            </a:pPr>
            <a:r>
              <a:rPr lang="en" sz="1200">
                <a:latin typeface="Nunito"/>
                <a:ea typeface="Nunito"/>
                <a:cs typeface="Nunito"/>
                <a:sym typeface="Nunito"/>
              </a:rPr>
              <a:t>for iPad and Tablets.</a:t>
            </a:r>
            <a:endParaRPr sz="1200">
              <a:latin typeface="Nunito"/>
              <a:ea typeface="Nunito"/>
              <a:cs typeface="Nunito"/>
              <a:sym typeface="Nunito"/>
            </a:endParaRPr>
          </a:p>
        </p:txBody>
      </p:sp>
      <p:pic>
        <p:nvPicPr>
          <p:cNvPr id="4104" name="Google Shape;4104;p45"/>
          <p:cNvPicPr preferRelativeResize="0"/>
          <p:nvPr/>
        </p:nvPicPr>
        <p:blipFill>
          <a:blip r:embed="rId5">
            <a:alphaModFix/>
          </a:blip>
          <a:stretch>
            <a:fillRect/>
          </a:stretch>
        </p:blipFill>
        <p:spPr>
          <a:xfrm>
            <a:off x="713225" y="2813712"/>
            <a:ext cx="3391301" cy="1933925"/>
          </a:xfrm>
          <a:prstGeom prst="rect">
            <a:avLst/>
          </a:prstGeom>
          <a:noFill/>
          <a:ln cap="flat" cmpd="sng" w="19050">
            <a:solidFill>
              <a:srgbClr val="0F705D"/>
            </a:solidFill>
            <a:prstDash val="solid"/>
            <a:round/>
            <a:headEnd len="sm" w="sm" type="none"/>
            <a:tailEnd len="sm" w="sm" type="none"/>
          </a:ln>
        </p:spPr>
      </p:pic>
      <p:pic>
        <p:nvPicPr>
          <p:cNvPr id="4105" name="Google Shape;4105;p45"/>
          <p:cNvPicPr preferRelativeResize="0"/>
          <p:nvPr/>
        </p:nvPicPr>
        <p:blipFill>
          <a:blip r:embed="rId6">
            <a:alphaModFix/>
          </a:blip>
          <a:stretch>
            <a:fillRect/>
          </a:stretch>
        </p:blipFill>
        <p:spPr>
          <a:xfrm>
            <a:off x="4325925" y="2813700"/>
            <a:ext cx="3439324" cy="1933924"/>
          </a:xfrm>
          <a:prstGeom prst="rect">
            <a:avLst/>
          </a:prstGeom>
          <a:noFill/>
          <a:ln cap="flat" cmpd="sng" w="28575">
            <a:solidFill>
              <a:srgbClr val="3A6760"/>
            </a:solidFill>
            <a:prstDash val="solid"/>
            <a:round/>
            <a:headEnd len="sm" w="sm" type="none"/>
            <a:tailEnd len="sm" w="sm" type="none"/>
          </a:ln>
        </p:spPr>
      </p:pic>
      <p:pic>
        <p:nvPicPr>
          <p:cNvPr id="4106" name="Google Shape;4106;p45"/>
          <p:cNvPicPr preferRelativeResize="0"/>
          <p:nvPr/>
        </p:nvPicPr>
        <p:blipFill>
          <a:blip r:embed="rId7">
            <a:alphaModFix/>
          </a:blip>
          <a:stretch>
            <a:fillRect/>
          </a:stretch>
        </p:blipFill>
        <p:spPr>
          <a:xfrm>
            <a:off x="4326375" y="2813213"/>
            <a:ext cx="3438427" cy="1934898"/>
          </a:xfrm>
          <a:prstGeom prst="rect">
            <a:avLst/>
          </a:prstGeom>
          <a:noFill/>
          <a:ln>
            <a:noFill/>
          </a:ln>
        </p:spPr>
      </p:pic>
      <p:sp>
        <p:nvSpPr>
          <p:cNvPr id="4107" name="Google Shape;4107;p45"/>
          <p:cNvSpPr/>
          <p:nvPr/>
        </p:nvSpPr>
        <p:spPr>
          <a:xfrm>
            <a:off x="119050" y="113800"/>
            <a:ext cx="203400" cy="203400"/>
          </a:xfrm>
          <a:prstGeom prst="ellipse">
            <a:avLst/>
          </a:prstGeom>
          <a:solidFill>
            <a:srgbClr val="65E0A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11" name="Shape 4111"/>
        <p:cNvGrpSpPr/>
        <p:nvPr/>
      </p:nvGrpSpPr>
      <p:grpSpPr>
        <a:xfrm>
          <a:off x="0" y="0"/>
          <a:ext cx="0" cy="0"/>
          <a:chOff x="0" y="0"/>
          <a:chExt cx="0" cy="0"/>
        </a:xfrm>
      </p:grpSpPr>
      <p:sp>
        <p:nvSpPr>
          <p:cNvPr id="4112" name="Google Shape;4112;p46"/>
          <p:cNvSpPr txBox="1"/>
          <p:nvPr/>
        </p:nvSpPr>
        <p:spPr>
          <a:xfrm>
            <a:off x="880075" y="254800"/>
            <a:ext cx="4520700" cy="569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500" u="sng">
                <a:solidFill>
                  <a:schemeClr val="dk1"/>
                </a:solidFill>
                <a:latin typeface="Balsamiq Sans"/>
                <a:ea typeface="Balsamiq Sans"/>
                <a:cs typeface="Balsamiq Sans"/>
                <a:sym typeface="Balsamiq Sans"/>
              </a:rPr>
              <a:t>Game Features</a:t>
            </a:r>
            <a:endParaRPr b="1" sz="2500" u="sng">
              <a:solidFill>
                <a:schemeClr val="dk1"/>
              </a:solidFill>
              <a:latin typeface="Balsamiq Sans"/>
              <a:ea typeface="Balsamiq Sans"/>
              <a:cs typeface="Balsamiq Sans"/>
              <a:sym typeface="Balsamiq Sans"/>
            </a:endParaRPr>
          </a:p>
        </p:txBody>
      </p:sp>
      <p:sp>
        <p:nvSpPr>
          <p:cNvPr id="4113" name="Google Shape;4113;p46"/>
          <p:cNvSpPr txBox="1"/>
          <p:nvPr/>
        </p:nvSpPr>
        <p:spPr>
          <a:xfrm>
            <a:off x="846725" y="909875"/>
            <a:ext cx="6561000" cy="2382600"/>
          </a:xfrm>
          <a:prstGeom prst="rect">
            <a:avLst/>
          </a:prstGeom>
          <a:noFill/>
          <a:ln>
            <a:noFill/>
          </a:ln>
        </p:spPr>
        <p:txBody>
          <a:bodyPr anchorCtr="0" anchor="t" bIns="91425" lIns="91425" spcFirstLastPara="1" rIns="91425" wrap="square" tIns="91425">
            <a:spAutoFit/>
          </a:bodyPr>
          <a:lstStyle/>
          <a:p>
            <a:pPr indent="-317500" lvl="0" marL="457200" rtl="0" algn="l">
              <a:lnSpc>
                <a:spcPct val="115000"/>
              </a:lnSpc>
              <a:spcBef>
                <a:spcPts val="0"/>
              </a:spcBef>
              <a:spcAft>
                <a:spcPts val="0"/>
              </a:spcAft>
              <a:buSzPts val="1400"/>
              <a:buFont typeface="Nunito"/>
              <a:buChar char="●"/>
            </a:pPr>
            <a:r>
              <a:rPr lang="en">
                <a:latin typeface="Nunito"/>
                <a:ea typeface="Nunito"/>
                <a:cs typeface="Nunito"/>
                <a:sym typeface="Nunito"/>
              </a:rPr>
              <a:t>Learn </a:t>
            </a:r>
            <a:r>
              <a:rPr lang="en">
                <a:latin typeface="Nunito"/>
                <a:ea typeface="Nunito"/>
                <a:cs typeface="Nunito"/>
                <a:sym typeface="Nunito"/>
              </a:rPr>
              <a:t>about</a:t>
            </a:r>
            <a:r>
              <a:rPr lang="en">
                <a:latin typeface="Nunito"/>
                <a:ea typeface="Nunito"/>
                <a:cs typeface="Nunito"/>
                <a:sym typeface="Nunito"/>
              </a:rPr>
              <a:t> new animals </a:t>
            </a:r>
            <a:endParaRPr>
              <a:latin typeface="Nunito"/>
              <a:ea typeface="Nunito"/>
              <a:cs typeface="Nunito"/>
              <a:sym typeface="Nunito"/>
            </a:endParaRPr>
          </a:p>
          <a:p>
            <a:pPr indent="-317500" lvl="0" marL="457200" rtl="0" algn="l">
              <a:lnSpc>
                <a:spcPct val="115000"/>
              </a:lnSpc>
              <a:spcBef>
                <a:spcPts val="0"/>
              </a:spcBef>
              <a:spcAft>
                <a:spcPts val="0"/>
              </a:spcAft>
              <a:buSzPts val="1400"/>
              <a:buFont typeface="Nunito"/>
              <a:buChar char="●"/>
            </a:pPr>
            <a:r>
              <a:rPr lang="en">
                <a:latin typeface="Nunito"/>
                <a:ea typeface="Nunito"/>
                <a:cs typeface="Nunito"/>
                <a:sym typeface="Nunito"/>
              </a:rPr>
              <a:t>Learn about </a:t>
            </a:r>
            <a:r>
              <a:rPr lang="en">
                <a:latin typeface="Nunito"/>
                <a:ea typeface="Nunito"/>
                <a:cs typeface="Nunito"/>
                <a:sym typeface="Nunito"/>
              </a:rPr>
              <a:t>their</a:t>
            </a:r>
            <a:r>
              <a:rPr lang="en">
                <a:latin typeface="Nunito"/>
                <a:ea typeface="Nunito"/>
                <a:cs typeface="Nunito"/>
                <a:sym typeface="Nunito"/>
              </a:rPr>
              <a:t> habitats, diets, and fun facts </a:t>
            </a:r>
            <a:endParaRPr>
              <a:latin typeface="Nunito"/>
              <a:ea typeface="Nunito"/>
              <a:cs typeface="Nunito"/>
              <a:sym typeface="Nunito"/>
            </a:endParaRPr>
          </a:p>
          <a:p>
            <a:pPr indent="-317500" lvl="0" marL="457200" rtl="0" algn="l">
              <a:lnSpc>
                <a:spcPct val="115000"/>
              </a:lnSpc>
              <a:spcBef>
                <a:spcPts val="0"/>
              </a:spcBef>
              <a:spcAft>
                <a:spcPts val="0"/>
              </a:spcAft>
              <a:buSzPts val="1400"/>
              <a:buFont typeface="Nunito"/>
              <a:buChar char="●"/>
            </a:pPr>
            <a:r>
              <a:rPr lang="en">
                <a:latin typeface="Nunito"/>
                <a:ea typeface="Nunito"/>
                <a:cs typeface="Nunito"/>
                <a:sym typeface="Nunito"/>
              </a:rPr>
              <a:t>Math mini game</a:t>
            </a:r>
            <a:endParaRPr>
              <a:latin typeface="Nunito"/>
              <a:ea typeface="Nunito"/>
              <a:cs typeface="Nunito"/>
              <a:sym typeface="Nunito"/>
            </a:endParaRPr>
          </a:p>
          <a:p>
            <a:pPr indent="-317500" lvl="0" marL="457200" rtl="0" algn="l">
              <a:lnSpc>
                <a:spcPct val="115000"/>
              </a:lnSpc>
              <a:spcBef>
                <a:spcPts val="0"/>
              </a:spcBef>
              <a:spcAft>
                <a:spcPts val="0"/>
              </a:spcAft>
              <a:buSzPts val="1400"/>
              <a:buFont typeface="Nunito"/>
              <a:buChar char="●"/>
            </a:pPr>
            <a:r>
              <a:rPr lang="en">
                <a:latin typeface="Nunito"/>
                <a:ea typeface="Nunito"/>
                <a:cs typeface="Nunito"/>
                <a:sym typeface="Nunito"/>
              </a:rPr>
              <a:t>Word puzzle mini game</a:t>
            </a:r>
            <a:endParaRPr>
              <a:latin typeface="Nunito"/>
              <a:ea typeface="Nunito"/>
              <a:cs typeface="Nunito"/>
              <a:sym typeface="Nunito"/>
            </a:endParaRPr>
          </a:p>
          <a:p>
            <a:pPr indent="-317500" lvl="0" marL="457200" rtl="0" algn="l">
              <a:lnSpc>
                <a:spcPct val="115000"/>
              </a:lnSpc>
              <a:spcBef>
                <a:spcPts val="0"/>
              </a:spcBef>
              <a:spcAft>
                <a:spcPts val="0"/>
              </a:spcAft>
              <a:buSzPts val="1400"/>
              <a:buFont typeface="Nunito"/>
              <a:buChar char="●"/>
            </a:pPr>
            <a:r>
              <a:rPr lang="en">
                <a:latin typeface="Nunito"/>
                <a:ea typeface="Nunito"/>
                <a:cs typeface="Nunito"/>
                <a:sym typeface="Nunito"/>
              </a:rPr>
              <a:t>Image puzzle mini game</a:t>
            </a:r>
            <a:endParaRPr>
              <a:latin typeface="Nunito"/>
              <a:ea typeface="Nunito"/>
              <a:cs typeface="Nunito"/>
              <a:sym typeface="Nunito"/>
            </a:endParaRPr>
          </a:p>
          <a:p>
            <a:pPr indent="-317500" lvl="0" marL="457200" rtl="0" algn="l">
              <a:lnSpc>
                <a:spcPct val="115000"/>
              </a:lnSpc>
              <a:spcBef>
                <a:spcPts val="0"/>
              </a:spcBef>
              <a:spcAft>
                <a:spcPts val="0"/>
              </a:spcAft>
              <a:buSzPts val="1400"/>
              <a:buFont typeface="Nunito"/>
              <a:buChar char="●"/>
            </a:pPr>
            <a:r>
              <a:rPr lang="en">
                <a:latin typeface="Nunito"/>
                <a:ea typeface="Nunito"/>
                <a:cs typeface="Nunito"/>
                <a:sym typeface="Nunito"/>
              </a:rPr>
              <a:t>Additional mini games after connecting a plush toy (s</a:t>
            </a:r>
            <a:r>
              <a:rPr lang="en">
                <a:latin typeface="Nunito"/>
                <a:ea typeface="Nunito"/>
                <a:cs typeface="Nunito"/>
                <a:sym typeface="Nunito"/>
              </a:rPr>
              <a:t>eparate</a:t>
            </a:r>
            <a:r>
              <a:rPr lang="en">
                <a:latin typeface="Nunito"/>
                <a:ea typeface="Nunito"/>
                <a:cs typeface="Nunito"/>
                <a:sym typeface="Nunito"/>
              </a:rPr>
              <a:t> purchase in stores)</a:t>
            </a:r>
            <a:endParaRPr>
              <a:latin typeface="Nunito"/>
              <a:ea typeface="Nunito"/>
              <a:cs typeface="Nunito"/>
              <a:sym typeface="Nunito"/>
            </a:endParaRPr>
          </a:p>
          <a:p>
            <a:pPr indent="-317500" lvl="0" marL="457200" rtl="0" algn="l">
              <a:lnSpc>
                <a:spcPct val="115000"/>
              </a:lnSpc>
              <a:spcBef>
                <a:spcPts val="0"/>
              </a:spcBef>
              <a:spcAft>
                <a:spcPts val="0"/>
              </a:spcAft>
              <a:buSzPts val="1400"/>
              <a:buFont typeface="Nunito"/>
              <a:buChar char="●"/>
            </a:pPr>
            <a:r>
              <a:rPr lang="en">
                <a:latin typeface="Nunito"/>
                <a:ea typeface="Nunito"/>
                <a:cs typeface="Nunito"/>
                <a:sym typeface="Nunito"/>
              </a:rPr>
              <a:t>Changeable settings for those who need the </a:t>
            </a:r>
            <a:r>
              <a:rPr lang="en">
                <a:latin typeface="Nunito"/>
                <a:ea typeface="Nunito"/>
                <a:cs typeface="Nunito"/>
                <a:sym typeface="Nunito"/>
              </a:rPr>
              <a:t>accessibility</a:t>
            </a:r>
            <a:r>
              <a:rPr lang="en">
                <a:latin typeface="Nunito"/>
                <a:ea typeface="Nunito"/>
                <a:cs typeface="Nunito"/>
                <a:sym typeface="Nunito"/>
              </a:rPr>
              <a:t> </a:t>
            </a:r>
            <a:endParaRPr>
              <a:latin typeface="Nunito"/>
              <a:ea typeface="Nunito"/>
              <a:cs typeface="Nunito"/>
              <a:sym typeface="Nunito"/>
            </a:endParaRPr>
          </a:p>
          <a:p>
            <a:pPr indent="-317500" lvl="0" marL="457200" rtl="0" algn="l">
              <a:lnSpc>
                <a:spcPct val="115000"/>
              </a:lnSpc>
              <a:spcBef>
                <a:spcPts val="0"/>
              </a:spcBef>
              <a:spcAft>
                <a:spcPts val="0"/>
              </a:spcAft>
              <a:buSzPts val="1400"/>
              <a:buFont typeface="Nunito"/>
              <a:buChar char="●"/>
            </a:pPr>
            <a:r>
              <a:rPr lang="en">
                <a:latin typeface="Nunito"/>
                <a:ea typeface="Nunito"/>
                <a:cs typeface="Nunito"/>
                <a:sym typeface="Nunito"/>
              </a:rPr>
              <a:t>Ability for guardians to monitor the children’s screen time</a:t>
            </a:r>
            <a:endParaRPr>
              <a:latin typeface="Nunito"/>
              <a:ea typeface="Nunito"/>
              <a:cs typeface="Nunito"/>
              <a:sym typeface="Nunito"/>
            </a:endParaRPr>
          </a:p>
        </p:txBody>
      </p:sp>
      <p:pic>
        <p:nvPicPr>
          <p:cNvPr id="4114" name="Google Shape;4114;p46"/>
          <p:cNvPicPr preferRelativeResize="0"/>
          <p:nvPr/>
        </p:nvPicPr>
        <p:blipFill>
          <a:blip r:embed="rId3">
            <a:alphaModFix/>
          </a:blip>
          <a:stretch>
            <a:fillRect/>
          </a:stretch>
        </p:blipFill>
        <p:spPr>
          <a:xfrm>
            <a:off x="0" y="3353206"/>
            <a:ext cx="2120021" cy="1413341"/>
          </a:xfrm>
          <a:prstGeom prst="rect">
            <a:avLst/>
          </a:prstGeom>
          <a:noFill/>
          <a:ln cap="flat" cmpd="sng" w="28575">
            <a:solidFill>
              <a:srgbClr val="0F705D"/>
            </a:solidFill>
            <a:prstDash val="solid"/>
            <a:round/>
            <a:headEnd len="sm" w="sm" type="none"/>
            <a:tailEnd len="sm" w="sm" type="none"/>
          </a:ln>
        </p:spPr>
      </p:pic>
      <p:pic>
        <p:nvPicPr>
          <p:cNvPr id="4115" name="Google Shape;4115;p46"/>
          <p:cNvPicPr preferRelativeResize="0"/>
          <p:nvPr/>
        </p:nvPicPr>
        <p:blipFill>
          <a:blip r:embed="rId4">
            <a:alphaModFix/>
          </a:blip>
          <a:stretch>
            <a:fillRect/>
          </a:stretch>
        </p:blipFill>
        <p:spPr>
          <a:xfrm>
            <a:off x="2120020" y="3353206"/>
            <a:ext cx="2221329" cy="1413344"/>
          </a:xfrm>
          <a:prstGeom prst="rect">
            <a:avLst/>
          </a:prstGeom>
          <a:noFill/>
          <a:ln cap="flat" cmpd="sng" w="28575">
            <a:solidFill>
              <a:srgbClr val="0F705D"/>
            </a:solidFill>
            <a:prstDash val="solid"/>
            <a:round/>
            <a:headEnd len="sm" w="sm" type="none"/>
            <a:tailEnd len="sm" w="sm" type="none"/>
          </a:ln>
        </p:spPr>
      </p:pic>
      <p:pic>
        <p:nvPicPr>
          <p:cNvPr id="4116" name="Google Shape;4116;p46"/>
          <p:cNvPicPr preferRelativeResize="0"/>
          <p:nvPr/>
        </p:nvPicPr>
        <p:blipFill>
          <a:blip r:embed="rId5">
            <a:alphaModFix/>
          </a:blip>
          <a:stretch>
            <a:fillRect/>
          </a:stretch>
        </p:blipFill>
        <p:spPr>
          <a:xfrm>
            <a:off x="4341347" y="3353206"/>
            <a:ext cx="2221327" cy="1413341"/>
          </a:xfrm>
          <a:prstGeom prst="rect">
            <a:avLst/>
          </a:prstGeom>
          <a:noFill/>
          <a:ln cap="flat" cmpd="sng" w="28575">
            <a:solidFill>
              <a:srgbClr val="0F705D"/>
            </a:solidFill>
            <a:prstDash val="solid"/>
            <a:round/>
            <a:headEnd len="sm" w="sm" type="none"/>
            <a:tailEnd len="sm" w="sm" type="none"/>
          </a:ln>
        </p:spPr>
      </p:pic>
      <p:pic>
        <p:nvPicPr>
          <p:cNvPr id="4117" name="Google Shape;4117;p46"/>
          <p:cNvPicPr preferRelativeResize="0"/>
          <p:nvPr/>
        </p:nvPicPr>
        <p:blipFill>
          <a:blip r:embed="rId6">
            <a:alphaModFix/>
          </a:blip>
          <a:stretch>
            <a:fillRect/>
          </a:stretch>
        </p:blipFill>
        <p:spPr>
          <a:xfrm>
            <a:off x="6562664" y="3353206"/>
            <a:ext cx="2581337" cy="1413344"/>
          </a:xfrm>
          <a:prstGeom prst="rect">
            <a:avLst/>
          </a:prstGeom>
          <a:noFill/>
          <a:ln cap="flat" cmpd="sng" w="28575">
            <a:solidFill>
              <a:srgbClr val="0F705D"/>
            </a:solidFill>
            <a:prstDash val="solid"/>
            <a:round/>
            <a:headEnd len="sm" w="sm" type="none"/>
            <a:tailEnd len="sm" w="sm" type="none"/>
          </a:ln>
        </p:spPr>
      </p:pic>
      <p:sp>
        <p:nvSpPr>
          <p:cNvPr id="4118" name="Google Shape;4118;p46"/>
          <p:cNvSpPr/>
          <p:nvPr/>
        </p:nvSpPr>
        <p:spPr>
          <a:xfrm>
            <a:off x="119050" y="113800"/>
            <a:ext cx="203400" cy="203400"/>
          </a:xfrm>
          <a:prstGeom prst="ellipse">
            <a:avLst/>
          </a:prstGeom>
          <a:solidFill>
            <a:srgbClr val="ECC241"/>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2" name="Shape 4122"/>
        <p:cNvGrpSpPr/>
        <p:nvPr/>
      </p:nvGrpSpPr>
      <p:grpSpPr>
        <a:xfrm>
          <a:off x="0" y="0"/>
          <a:ext cx="0" cy="0"/>
          <a:chOff x="0" y="0"/>
          <a:chExt cx="0" cy="0"/>
        </a:xfrm>
      </p:grpSpPr>
      <p:pic>
        <p:nvPicPr>
          <p:cNvPr id="4123" name="Google Shape;4123;p47" title="Spimbly Zoo Demo Final">
            <a:hlinkClick r:id="rId3"/>
          </p:cNvPr>
          <p:cNvPicPr preferRelativeResize="0"/>
          <p:nvPr/>
        </p:nvPicPr>
        <p:blipFill>
          <a:blip r:embed="rId4">
            <a:alphaModFix/>
          </a:blip>
          <a:stretch>
            <a:fillRect/>
          </a:stretch>
        </p:blipFill>
        <p:spPr>
          <a:xfrm>
            <a:off x="1566508" y="831023"/>
            <a:ext cx="5279464" cy="3975231"/>
          </a:xfrm>
          <a:prstGeom prst="rect">
            <a:avLst/>
          </a:prstGeom>
          <a:noFill/>
          <a:ln>
            <a:noFill/>
          </a:ln>
        </p:spPr>
      </p:pic>
      <p:sp>
        <p:nvSpPr>
          <p:cNvPr id="4124" name="Google Shape;4124;p47"/>
          <p:cNvSpPr txBox="1"/>
          <p:nvPr/>
        </p:nvSpPr>
        <p:spPr>
          <a:xfrm>
            <a:off x="3021538" y="188900"/>
            <a:ext cx="2369400" cy="492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000" u="sng">
                <a:solidFill>
                  <a:schemeClr val="dk1"/>
                </a:solidFill>
                <a:latin typeface="Balsamiq Sans"/>
                <a:ea typeface="Balsamiq Sans"/>
                <a:cs typeface="Balsamiq Sans"/>
                <a:sym typeface="Balsamiq Sans"/>
              </a:rPr>
              <a:t>Spimbly Zoo Demo</a:t>
            </a:r>
            <a:endParaRPr sz="2000" u="sng">
              <a:solidFill>
                <a:schemeClr val="dk1"/>
              </a:solidFill>
              <a:latin typeface="Balsamiq Sans"/>
              <a:ea typeface="Balsamiq Sans"/>
              <a:cs typeface="Balsamiq Sans"/>
              <a:sym typeface="Balsamiq Sans"/>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123"/>
                                        </p:tgtEl>
                                        <p:attrNameLst>
                                          <p:attrName>style.visibility</p:attrName>
                                        </p:attrNameLst>
                                      </p:cBhvr>
                                      <p:to>
                                        <p:strVal val="visible"/>
                                      </p:to>
                                    </p:set>
                                    <p:animEffect filter="fade" transition="in">
                                      <p:cBhvr>
                                        <p:cTn dur="1000"/>
                                        <p:tgtEl>
                                          <p:spTgt spid="412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8" name="Shape 4128"/>
        <p:cNvGrpSpPr/>
        <p:nvPr/>
      </p:nvGrpSpPr>
      <p:grpSpPr>
        <a:xfrm>
          <a:off x="0" y="0"/>
          <a:ext cx="0" cy="0"/>
          <a:chOff x="0" y="0"/>
          <a:chExt cx="0" cy="0"/>
        </a:xfrm>
      </p:grpSpPr>
      <p:sp>
        <p:nvSpPr>
          <p:cNvPr id="4129" name="Google Shape;4129;p48"/>
          <p:cNvSpPr txBox="1"/>
          <p:nvPr>
            <p:ph type="title"/>
          </p:nvPr>
        </p:nvSpPr>
        <p:spPr>
          <a:xfrm>
            <a:off x="720000" y="16175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u="sng"/>
              <a:t>Puzzles </a:t>
            </a:r>
            <a:endParaRPr u="sng"/>
          </a:p>
        </p:txBody>
      </p:sp>
      <p:pic>
        <p:nvPicPr>
          <p:cNvPr id="4130" name="Google Shape;4130;p48"/>
          <p:cNvPicPr preferRelativeResize="0"/>
          <p:nvPr/>
        </p:nvPicPr>
        <p:blipFill>
          <a:blip r:embed="rId3">
            <a:alphaModFix/>
          </a:blip>
          <a:stretch>
            <a:fillRect/>
          </a:stretch>
        </p:blipFill>
        <p:spPr>
          <a:xfrm>
            <a:off x="1512222" y="2949075"/>
            <a:ext cx="2819043" cy="1659500"/>
          </a:xfrm>
          <a:prstGeom prst="rect">
            <a:avLst/>
          </a:prstGeom>
          <a:noFill/>
          <a:ln cap="flat" cmpd="sng" w="19050">
            <a:solidFill>
              <a:srgbClr val="0F705D"/>
            </a:solidFill>
            <a:prstDash val="solid"/>
            <a:round/>
            <a:headEnd len="sm" w="sm" type="none"/>
            <a:tailEnd len="sm" w="sm" type="none"/>
          </a:ln>
        </p:spPr>
      </p:pic>
      <p:pic>
        <p:nvPicPr>
          <p:cNvPr id="4131" name="Google Shape;4131;p48"/>
          <p:cNvPicPr preferRelativeResize="0"/>
          <p:nvPr/>
        </p:nvPicPr>
        <p:blipFill>
          <a:blip r:embed="rId4">
            <a:alphaModFix/>
          </a:blip>
          <a:stretch>
            <a:fillRect/>
          </a:stretch>
        </p:blipFill>
        <p:spPr>
          <a:xfrm>
            <a:off x="4451831" y="2949075"/>
            <a:ext cx="2817842" cy="1659499"/>
          </a:xfrm>
          <a:prstGeom prst="rect">
            <a:avLst/>
          </a:prstGeom>
          <a:noFill/>
          <a:ln cap="flat" cmpd="sng" w="19050">
            <a:solidFill>
              <a:srgbClr val="0F705D"/>
            </a:solidFill>
            <a:prstDash val="solid"/>
            <a:round/>
            <a:headEnd len="sm" w="sm" type="none"/>
            <a:tailEnd len="sm" w="sm" type="none"/>
          </a:ln>
        </p:spPr>
      </p:pic>
      <p:sp>
        <p:nvSpPr>
          <p:cNvPr id="4132" name="Google Shape;4132;p48"/>
          <p:cNvSpPr txBox="1"/>
          <p:nvPr/>
        </p:nvSpPr>
        <p:spPr>
          <a:xfrm>
            <a:off x="683550" y="594650"/>
            <a:ext cx="7776900" cy="7404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a:solidFill>
                  <a:schemeClr val="lt1"/>
                </a:solidFill>
                <a:latin typeface="Nunito"/>
                <a:ea typeface="Nunito"/>
                <a:cs typeface="Nunito"/>
                <a:sym typeface="Nunito"/>
              </a:rPr>
              <a:t>Spelling</a:t>
            </a:r>
            <a:endParaRPr b="1">
              <a:solidFill>
                <a:schemeClr val="lt1"/>
              </a:solidFill>
              <a:latin typeface="Nunito"/>
              <a:ea typeface="Nunito"/>
              <a:cs typeface="Nunito"/>
              <a:sym typeface="Nunito"/>
            </a:endParaRPr>
          </a:p>
          <a:p>
            <a:pPr indent="-292100" lvl="0" marL="457200" rtl="0" algn="l">
              <a:lnSpc>
                <a:spcPct val="115000"/>
              </a:lnSpc>
              <a:spcBef>
                <a:spcPts val="1200"/>
              </a:spcBef>
              <a:spcAft>
                <a:spcPts val="0"/>
              </a:spcAft>
              <a:buClr>
                <a:srgbClr val="343434"/>
              </a:buClr>
              <a:buSzPts val="1000"/>
              <a:buFont typeface="Nunito"/>
              <a:buChar char="●"/>
            </a:pPr>
            <a:r>
              <a:rPr lang="en" sz="1000">
                <a:solidFill>
                  <a:srgbClr val="343434"/>
                </a:solidFill>
                <a:latin typeface="Nunito"/>
                <a:ea typeface="Nunito"/>
                <a:cs typeface="Nunito"/>
                <a:sym typeface="Nunito"/>
              </a:rPr>
              <a:t>Fill in the missing letters to complete the animals name, helps teach kids animal names, spelling, and basic literary skills</a:t>
            </a:r>
            <a:endParaRPr sz="1300">
              <a:solidFill>
                <a:schemeClr val="lt1"/>
              </a:solidFill>
              <a:latin typeface="Nunito"/>
              <a:ea typeface="Nunito"/>
              <a:cs typeface="Nunito"/>
              <a:sym typeface="Nunito"/>
            </a:endParaRPr>
          </a:p>
        </p:txBody>
      </p:sp>
      <p:sp>
        <p:nvSpPr>
          <p:cNvPr id="4133" name="Google Shape;4133;p48"/>
          <p:cNvSpPr txBox="1"/>
          <p:nvPr/>
        </p:nvSpPr>
        <p:spPr>
          <a:xfrm>
            <a:off x="683550" y="1213350"/>
            <a:ext cx="6804600" cy="13584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1500">
                <a:solidFill>
                  <a:schemeClr val="lt1"/>
                </a:solidFill>
                <a:latin typeface="Nunito"/>
                <a:ea typeface="Nunito"/>
                <a:cs typeface="Nunito"/>
                <a:sym typeface="Nunito"/>
              </a:rPr>
              <a:t>Jigsaw</a:t>
            </a:r>
            <a:endParaRPr b="1" sz="1500">
              <a:solidFill>
                <a:schemeClr val="lt1"/>
              </a:solidFill>
              <a:latin typeface="Nunito"/>
              <a:ea typeface="Nunito"/>
              <a:cs typeface="Nunito"/>
              <a:sym typeface="Nunito"/>
            </a:endParaRPr>
          </a:p>
          <a:p>
            <a:pPr indent="-292100" lvl="0" marL="457200" rtl="0" algn="l">
              <a:lnSpc>
                <a:spcPct val="115000"/>
              </a:lnSpc>
              <a:spcBef>
                <a:spcPts val="1200"/>
              </a:spcBef>
              <a:spcAft>
                <a:spcPts val="0"/>
              </a:spcAft>
              <a:buClr>
                <a:srgbClr val="343434"/>
              </a:buClr>
              <a:buSzPts val="1000"/>
              <a:buFont typeface="Nunito"/>
              <a:buChar char="●"/>
            </a:pPr>
            <a:r>
              <a:rPr lang="en" sz="1000">
                <a:solidFill>
                  <a:srgbClr val="343434"/>
                </a:solidFill>
                <a:latin typeface="Nunito"/>
                <a:ea typeface="Nunito"/>
                <a:cs typeface="Nunito"/>
                <a:sym typeface="Nunito"/>
              </a:rPr>
              <a:t>Animal images spilt into a few jigsaw pieces and reassembled in the video, helps teach children the kids some spacial </a:t>
            </a:r>
            <a:r>
              <a:rPr lang="en" sz="1000">
                <a:solidFill>
                  <a:srgbClr val="343434"/>
                </a:solidFill>
                <a:latin typeface="Nunito"/>
                <a:ea typeface="Nunito"/>
                <a:cs typeface="Nunito"/>
                <a:sym typeface="Nunito"/>
              </a:rPr>
              <a:t>awareness</a:t>
            </a:r>
            <a:r>
              <a:rPr lang="en" sz="1000">
                <a:solidFill>
                  <a:srgbClr val="343434"/>
                </a:solidFill>
                <a:latin typeface="Nunito"/>
                <a:ea typeface="Nunito"/>
                <a:cs typeface="Nunito"/>
                <a:sym typeface="Nunito"/>
              </a:rPr>
              <a:t> and shape recognition. </a:t>
            </a:r>
            <a:endParaRPr sz="1000">
              <a:solidFill>
                <a:srgbClr val="343434"/>
              </a:solidFill>
              <a:latin typeface="Nunito"/>
              <a:ea typeface="Nunito"/>
              <a:cs typeface="Nunito"/>
              <a:sym typeface="Nunito"/>
            </a:endParaRPr>
          </a:p>
          <a:p>
            <a:pPr indent="0" lvl="0" marL="457200" rtl="0" algn="l">
              <a:lnSpc>
                <a:spcPct val="115000"/>
              </a:lnSpc>
              <a:spcBef>
                <a:spcPts val="1800"/>
              </a:spcBef>
              <a:spcAft>
                <a:spcPts val="1200"/>
              </a:spcAft>
              <a:buNone/>
            </a:pPr>
            <a:r>
              <a:t/>
            </a:r>
            <a:endParaRPr sz="1100">
              <a:solidFill>
                <a:schemeClr val="lt1"/>
              </a:solidFill>
            </a:endParaRPr>
          </a:p>
        </p:txBody>
      </p:sp>
      <p:sp>
        <p:nvSpPr>
          <p:cNvPr id="4134" name="Google Shape;4134;p48"/>
          <p:cNvSpPr txBox="1"/>
          <p:nvPr/>
        </p:nvSpPr>
        <p:spPr>
          <a:xfrm>
            <a:off x="683550" y="2075625"/>
            <a:ext cx="7152900" cy="822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1300">
                <a:solidFill>
                  <a:schemeClr val="lt1"/>
                </a:solidFill>
                <a:latin typeface="Nunito"/>
                <a:ea typeface="Nunito"/>
                <a:cs typeface="Nunito"/>
                <a:sym typeface="Nunito"/>
              </a:rPr>
              <a:t>Add Up the Food</a:t>
            </a:r>
            <a:endParaRPr b="1" sz="1300">
              <a:solidFill>
                <a:schemeClr val="lt1"/>
              </a:solidFill>
              <a:latin typeface="Nunito"/>
              <a:ea typeface="Nunito"/>
              <a:cs typeface="Nunito"/>
              <a:sym typeface="Nunito"/>
            </a:endParaRPr>
          </a:p>
          <a:p>
            <a:pPr indent="-292100" lvl="0" marL="457200" rtl="0" algn="l">
              <a:lnSpc>
                <a:spcPct val="115000"/>
              </a:lnSpc>
              <a:spcBef>
                <a:spcPts val="600"/>
              </a:spcBef>
              <a:spcAft>
                <a:spcPts val="0"/>
              </a:spcAft>
              <a:buClr>
                <a:schemeClr val="lt1"/>
              </a:buClr>
              <a:buSzPts val="1000"/>
              <a:buFont typeface="Nunito"/>
              <a:buChar char="●"/>
            </a:pPr>
            <a:r>
              <a:rPr lang="en" sz="1000">
                <a:solidFill>
                  <a:schemeClr val="lt1"/>
                </a:solidFill>
                <a:latin typeface="Nunito"/>
                <a:ea typeface="Nunito"/>
                <a:cs typeface="Nunito"/>
                <a:sym typeface="Nunito"/>
              </a:rPr>
              <a:t>Add up the food to feed the animals the their proper diets. Helps children learn basic maths skills and the types of diets that different animals need.</a:t>
            </a:r>
            <a:endParaRPr sz="1000">
              <a:solidFill>
                <a:schemeClr val="lt1"/>
              </a:solidFill>
              <a:latin typeface="Nunito"/>
              <a:ea typeface="Nunito"/>
              <a:cs typeface="Nunito"/>
              <a:sym typeface="Nunito"/>
            </a:endParaRPr>
          </a:p>
        </p:txBody>
      </p:sp>
      <p:sp>
        <p:nvSpPr>
          <p:cNvPr id="4135" name="Google Shape;4135;p48"/>
          <p:cNvSpPr/>
          <p:nvPr/>
        </p:nvSpPr>
        <p:spPr>
          <a:xfrm>
            <a:off x="119050" y="113800"/>
            <a:ext cx="203400" cy="203400"/>
          </a:xfrm>
          <a:prstGeom prst="ellipse">
            <a:avLst/>
          </a:prstGeom>
          <a:solidFill>
            <a:srgbClr val="ECC241"/>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39" name="Shape 4139"/>
        <p:cNvGrpSpPr/>
        <p:nvPr/>
      </p:nvGrpSpPr>
      <p:grpSpPr>
        <a:xfrm>
          <a:off x="0" y="0"/>
          <a:ext cx="0" cy="0"/>
          <a:chOff x="0" y="0"/>
          <a:chExt cx="0" cy="0"/>
        </a:xfrm>
      </p:grpSpPr>
      <p:pic>
        <p:nvPicPr>
          <p:cNvPr id="4140" name="Google Shape;4140;p49"/>
          <p:cNvPicPr preferRelativeResize="0"/>
          <p:nvPr/>
        </p:nvPicPr>
        <p:blipFill>
          <a:blip r:embed="rId3">
            <a:alphaModFix/>
          </a:blip>
          <a:stretch>
            <a:fillRect/>
          </a:stretch>
        </p:blipFill>
        <p:spPr>
          <a:xfrm>
            <a:off x="44398" y="2123900"/>
            <a:ext cx="2956849" cy="1656749"/>
          </a:xfrm>
          <a:prstGeom prst="rect">
            <a:avLst/>
          </a:prstGeom>
          <a:noFill/>
          <a:ln>
            <a:noFill/>
          </a:ln>
        </p:spPr>
      </p:pic>
      <p:sp>
        <p:nvSpPr>
          <p:cNvPr id="4141" name="Google Shape;4141;p49"/>
          <p:cNvSpPr txBox="1"/>
          <p:nvPr/>
        </p:nvSpPr>
        <p:spPr>
          <a:xfrm>
            <a:off x="880075" y="254800"/>
            <a:ext cx="4520700" cy="569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500" u="sng">
                <a:solidFill>
                  <a:schemeClr val="dk1"/>
                </a:solidFill>
                <a:latin typeface="Balsamiq Sans"/>
                <a:ea typeface="Balsamiq Sans"/>
                <a:cs typeface="Balsamiq Sans"/>
                <a:sym typeface="Balsamiq Sans"/>
              </a:rPr>
              <a:t>Additional</a:t>
            </a:r>
            <a:r>
              <a:rPr b="1" lang="en" sz="2500" u="sng">
                <a:solidFill>
                  <a:schemeClr val="dk1"/>
                </a:solidFill>
                <a:latin typeface="Balsamiq Sans"/>
                <a:ea typeface="Balsamiq Sans"/>
                <a:cs typeface="Balsamiq Sans"/>
                <a:sym typeface="Balsamiq Sans"/>
              </a:rPr>
              <a:t> Features</a:t>
            </a:r>
            <a:endParaRPr b="1" sz="2500" u="sng">
              <a:solidFill>
                <a:schemeClr val="dk1"/>
              </a:solidFill>
              <a:latin typeface="Balsamiq Sans"/>
              <a:ea typeface="Balsamiq Sans"/>
              <a:cs typeface="Balsamiq Sans"/>
              <a:sym typeface="Balsamiq Sans"/>
            </a:endParaRPr>
          </a:p>
        </p:txBody>
      </p:sp>
      <p:pic>
        <p:nvPicPr>
          <p:cNvPr id="4142" name="Google Shape;4142;p49"/>
          <p:cNvPicPr preferRelativeResize="0"/>
          <p:nvPr/>
        </p:nvPicPr>
        <p:blipFill>
          <a:blip r:embed="rId4">
            <a:alphaModFix/>
          </a:blip>
          <a:stretch>
            <a:fillRect/>
          </a:stretch>
        </p:blipFill>
        <p:spPr>
          <a:xfrm>
            <a:off x="4632113" y="103625"/>
            <a:ext cx="4046938" cy="3017824"/>
          </a:xfrm>
          <a:prstGeom prst="rect">
            <a:avLst/>
          </a:prstGeom>
          <a:noFill/>
          <a:ln>
            <a:noFill/>
          </a:ln>
        </p:spPr>
      </p:pic>
      <p:sp>
        <p:nvSpPr>
          <p:cNvPr id="4143" name="Google Shape;4143;p49"/>
          <p:cNvSpPr txBox="1"/>
          <p:nvPr/>
        </p:nvSpPr>
        <p:spPr>
          <a:xfrm>
            <a:off x="880075" y="789450"/>
            <a:ext cx="3629100" cy="1262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Nunito"/>
                <a:ea typeface="Nunito"/>
                <a:cs typeface="Nunito"/>
                <a:sym typeface="Nunito"/>
              </a:rPr>
              <a:t>Spimbly Zoo has a feature where parents can connect their devices and </a:t>
            </a:r>
            <a:r>
              <a:rPr lang="en">
                <a:latin typeface="Nunito"/>
                <a:ea typeface="Nunito"/>
                <a:cs typeface="Nunito"/>
                <a:sym typeface="Nunito"/>
              </a:rPr>
              <a:t>monitor</a:t>
            </a:r>
            <a:r>
              <a:rPr lang="en">
                <a:latin typeface="Nunito"/>
                <a:ea typeface="Nunito"/>
                <a:cs typeface="Nunito"/>
                <a:sym typeface="Nunito"/>
              </a:rPr>
              <a:t> what their kids have done and learned. </a:t>
            </a:r>
            <a:endParaRPr>
              <a:latin typeface="Nunito"/>
              <a:ea typeface="Nunito"/>
              <a:cs typeface="Nunito"/>
              <a:sym typeface="Nunito"/>
            </a:endParaRPr>
          </a:p>
          <a:p>
            <a:pPr indent="0" lvl="0" marL="0" rtl="0" algn="l">
              <a:spcBef>
                <a:spcPts val="0"/>
              </a:spcBef>
              <a:spcAft>
                <a:spcPts val="0"/>
              </a:spcAft>
              <a:buNone/>
            </a:pPr>
            <a:r>
              <a:rPr lang="en">
                <a:latin typeface="Nunito"/>
                <a:ea typeface="Nunito"/>
                <a:cs typeface="Nunito"/>
                <a:sym typeface="Nunito"/>
              </a:rPr>
              <a:t>It keeps the </a:t>
            </a:r>
            <a:r>
              <a:rPr lang="en">
                <a:latin typeface="Nunito"/>
                <a:ea typeface="Nunito"/>
                <a:cs typeface="Nunito"/>
                <a:sym typeface="Nunito"/>
              </a:rPr>
              <a:t>guardians</a:t>
            </a:r>
            <a:r>
              <a:rPr lang="en">
                <a:latin typeface="Nunito"/>
                <a:ea typeface="Nunito"/>
                <a:cs typeface="Nunito"/>
                <a:sym typeface="Nunito"/>
              </a:rPr>
              <a:t> notified and </a:t>
            </a:r>
            <a:r>
              <a:rPr lang="en">
                <a:latin typeface="Nunito"/>
                <a:ea typeface="Nunito"/>
                <a:cs typeface="Nunito"/>
                <a:sym typeface="Nunito"/>
              </a:rPr>
              <a:t>keeps</a:t>
            </a:r>
            <a:r>
              <a:rPr lang="en">
                <a:latin typeface="Nunito"/>
                <a:ea typeface="Nunito"/>
                <a:cs typeface="Nunito"/>
                <a:sym typeface="Nunito"/>
              </a:rPr>
              <a:t> track of </a:t>
            </a:r>
            <a:r>
              <a:rPr lang="en">
                <a:latin typeface="Nunito"/>
                <a:ea typeface="Nunito"/>
                <a:cs typeface="Nunito"/>
                <a:sym typeface="Nunito"/>
              </a:rPr>
              <a:t>the</a:t>
            </a:r>
            <a:r>
              <a:rPr lang="en">
                <a:latin typeface="Nunito"/>
                <a:ea typeface="Nunito"/>
                <a:cs typeface="Nunito"/>
                <a:sym typeface="Nunito"/>
              </a:rPr>
              <a:t> child’s screen time.</a:t>
            </a:r>
            <a:endParaRPr>
              <a:latin typeface="Nunito"/>
              <a:ea typeface="Nunito"/>
              <a:cs typeface="Nunito"/>
              <a:sym typeface="Nunito"/>
            </a:endParaRPr>
          </a:p>
        </p:txBody>
      </p:sp>
      <p:pic>
        <p:nvPicPr>
          <p:cNvPr id="4144" name="Google Shape;4144;p49"/>
          <p:cNvPicPr preferRelativeResize="0"/>
          <p:nvPr/>
        </p:nvPicPr>
        <p:blipFill rotWithShape="1">
          <a:blip r:embed="rId5">
            <a:alphaModFix/>
          </a:blip>
          <a:srcRect b="29428" l="0" r="0" t="0"/>
          <a:stretch/>
        </p:blipFill>
        <p:spPr>
          <a:xfrm>
            <a:off x="3055875" y="2051562"/>
            <a:ext cx="1423125" cy="1801400"/>
          </a:xfrm>
          <a:prstGeom prst="rect">
            <a:avLst/>
          </a:prstGeom>
          <a:noFill/>
          <a:ln>
            <a:noFill/>
          </a:ln>
        </p:spPr>
      </p:pic>
      <p:sp>
        <p:nvSpPr>
          <p:cNvPr id="4145" name="Google Shape;4145;p49"/>
          <p:cNvSpPr txBox="1"/>
          <p:nvPr/>
        </p:nvSpPr>
        <p:spPr>
          <a:xfrm>
            <a:off x="1036100" y="3852975"/>
            <a:ext cx="3442800" cy="1751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100">
                <a:latin typeface="Nunito"/>
                <a:ea typeface="Nunito"/>
                <a:cs typeface="Nunito"/>
                <a:sym typeface="Nunito"/>
              </a:rPr>
              <a:t>(Prototype of toy Only)</a:t>
            </a:r>
            <a:endParaRPr sz="1100">
              <a:latin typeface="Nunito"/>
              <a:ea typeface="Nunito"/>
              <a:cs typeface="Nunito"/>
              <a:sym typeface="Nunito"/>
            </a:endParaRPr>
          </a:p>
          <a:p>
            <a:pPr indent="0" lvl="0" marL="0" rtl="0" algn="r">
              <a:spcBef>
                <a:spcPts val="0"/>
              </a:spcBef>
              <a:spcAft>
                <a:spcPts val="0"/>
              </a:spcAft>
              <a:buNone/>
            </a:pPr>
            <a:r>
              <a:rPr lang="en" sz="1100">
                <a:latin typeface="Nunito"/>
                <a:ea typeface="Nunito"/>
                <a:cs typeface="Nunito"/>
                <a:sym typeface="Nunito"/>
              </a:rPr>
              <a:t>Connect to your phone app by aiming your camera at the Spimbly Zoo Icon located on the bottom of the plush toy. Includes additional fun games and a virtual version of your pet in game!</a:t>
            </a:r>
            <a:endParaRPr sz="1100">
              <a:latin typeface="Nunito"/>
              <a:ea typeface="Nunito"/>
              <a:cs typeface="Nunito"/>
              <a:sym typeface="Nunito"/>
            </a:endParaRPr>
          </a:p>
        </p:txBody>
      </p:sp>
      <p:pic>
        <p:nvPicPr>
          <p:cNvPr id="4146" name="Google Shape;4146;p49"/>
          <p:cNvPicPr preferRelativeResize="0"/>
          <p:nvPr/>
        </p:nvPicPr>
        <p:blipFill>
          <a:blip r:embed="rId6">
            <a:alphaModFix/>
          </a:blip>
          <a:stretch>
            <a:fillRect/>
          </a:stretch>
        </p:blipFill>
        <p:spPr>
          <a:xfrm>
            <a:off x="4545150" y="103625"/>
            <a:ext cx="4048990" cy="3017824"/>
          </a:xfrm>
          <a:prstGeom prst="rect">
            <a:avLst/>
          </a:prstGeom>
          <a:noFill/>
          <a:ln>
            <a:noFill/>
          </a:ln>
        </p:spPr>
      </p:pic>
      <p:sp>
        <p:nvSpPr>
          <p:cNvPr id="4147" name="Google Shape;4147;p49"/>
          <p:cNvSpPr/>
          <p:nvPr/>
        </p:nvSpPr>
        <p:spPr>
          <a:xfrm>
            <a:off x="119050" y="113800"/>
            <a:ext cx="203400" cy="203400"/>
          </a:xfrm>
          <a:prstGeom prst="ellipse">
            <a:avLst/>
          </a:prstGeom>
          <a:solidFill>
            <a:srgbClr val="CD84E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49"/>
          <p:cNvSpPr txBox="1"/>
          <p:nvPr/>
        </p:nvSpPr>
        <p:spPr>
          <a:xfrm>
            <a:off x="4533625" y="3176025"/>
            <a:ext cx="3139200" cy="153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latin typeface="Nunito"/>
                <a:ea typeface="Nunito"/>
                <a:cs typeface="Nunito"/>
                <a:sym typeface="Nunito"/>
              </a:rPr>
              <a:t>The additional toy can be purchased </a:t>
            </a:r>
            <a:r>
              <a:rPr lang="en" sz="1100">
                <a:latin typeface="Nunito"/>
                <a:ea typeface="Nunito"/>
                <a:cs typeface="Nunito"/>
                <a:sym typeface="Nunito"/>
              </a:rPr>
              <a:t>separately</a:t>
            </a:r>
            <a:r>
              <a:rPr lang="en" sz="1100">
                <a:latin typeface="Nunito"/>
                <a:ea typeface="Nunito"/>
                <a:cs typeface="Nunito"/>
                <a:sym typeface="Nunito"/>
              </a:rPr>
              <a:t> in stores, on the box there’ll be a QR code to download the app if it isn’t already. It also has a voice box. If </a:t>
            </a:r>
            <a:r>
              <a:rPr lang="en" sz="1100">
                <a:latin typeface="Nunito"/>
                <a:ea typeface="Nunito"/>
                <a:cs typeface="Nunito"/>
                <a:sym typeface="Nunito"/>
              </a:rPr>
              <a:t>squeezed, it’ll make a sound corresponding to the animal it is depicting. The purpose of this toy is to educate and also bring in more users for the app</a:t>
            </a:r>
            <a:endParaRPr sz="1100">
              <a:latin typeface="Nunito"/>
              <a:ea typeface="Nunito"/>
              <a:cs typeface="Nunito"/>
              <a:sym typeface="Nunito"/>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52" name="Shape 4152"/>
        <p:cNvGrpSpPr/>
        <p:nvPr/>
      </p:nvGrpSpPr>
      <p:grpSpPr>
        <a:xfrm>
          <a:off x="0" y="0"/>
          <a:ext cx="0" cy="0"/>
          <a:chOff x="0" y="0"/>
          <a:chExt cx="0" cy="0"/>
        </a:xfrm>
      </p:grpSpPr>
      <p:sp>
        <p:nvSpPr>
          <p:cNvPr id="4153" name="Google Shape;4153;p50"/>
          <p:cNvSpPr txBox="1"/>
          <p:nvPr>
            <p:ph type="title"/>
          </p:nvPr>
        </p:nvSpPr>
        <p:spPr>
          <a:xfrm>
            <a:off x="720000" y="25315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500" u="sng"/>
              <a:t>Accessibility</a:t>
            </a:r>
            <a:r>
              <a:rPr lang="en" u="sng"/>
              <a:t> </a:t>
            </a:r>
            <a:endParaRPr u="sng"/>
          </a:p>
        </p:txBody>
      </p:sp>
      <p:sp>
        <p:nvSpPr>
          <p:cNvPr id="4154" name="Google Shape;4154;p50"/>
          <p:cNvSpPr txBox="1"/>
          <p:nvPr/>
        </p:nvSpPr>
        <p:spPr>
          <a:xfrm>
            <a:off x="1388600" y="825850"/>
            <a:ext cx="6605700" cy="3247800"/>
          </a:xfrm>
          <a:prstGeom prst="rect">
            <a:avLst/>
          </a:prstGeom>
          <a:noFill/>
          <a:ln>
            <a:noFill/>
          </a:ln>
        </p:spPr>
        <p:txBody>
          <a:bodyPr anchorCtr="0" anchor="t" bIns="91425" lIns="91425" spcFirstLastPara="1" rIns="91425" wrap="square" tIns="91425">
            <a:spAutoFit/>
          </a:bodyPr>
          <a:lstStyle/>
          <a:p>
            <a:pPr indent="457200" lvl="0" marL="0" rtl="0" algn="l">
              <a:spcBef>
                <a:spcPts val="0"/>
              </a:spcBef>
              <a:spcAft>
                <a:spcPts val="0"/>
              </a:spcAft>
              <a:buNone/>
            </a:pPr>
            <a:r>
              <a:rPr b="1" lang="en" sz="1200">
                <a:latin typeface="Nunito"/>
                <a:ea typeface="Nunito"/>
                <a:cs typeface="Nunito"/>
                <a:sym typeface="Nunito"/>
              </a:rPr>
              <a:t>Accessibility settings include:</a:t>
            </a:r>
            <a:endParaRPr b="1" sz="1200">
              <a:latin typeface="Nunito"/>
              <a:ea typeface="Nunito"/>
              <a:cs typeface="Nunito"/>
              <a:sym typeface="Nunito"/>
            </a:endParaRPr>
          </a:p>
          <a:p>
            <a:pPr indent="-298450" lvl="0" marL="457200" rtl="0" algn="l">
              <a:spcBef>
                <a:spcPts val="0"/>
              </a:spcBef>
              <a:spcAft>
                <a:spcPts val="0"/>
              </a:spcAft>
              <a:buSzPts val="1100"/>
              <a:buFont typeface="Nunito"/>
              <a:buChar char="●"/>
            </a:pPr>
            <a:r>
              <a:rPr lang="en" sz="1100">
                <a:latin typeface="Nunito"/>
                <a:ea typeface="Nunito"/>
                <a:cs typeface="Nunito"/>
                <a:sym typeface="Nunito"/>
              </a:rPr>
              <a:t>3 adjustable volume settings (master volume for overall app, music and sound effects like button presses or animal noises)</a:t>
            </a:r>
            <a:endParaRPr sz="1100">
              <a:latin typeface="Nunito"/>
              <a:ea typeface="Nunito"/>
              <a:cs typeface="Nunito"/>
              <a:sym typeface="Nunito"/>
            </a:endParaRPr>
          </a:p>
          <a:p>
            <a:pPr indent="0" lvl="0" marL="457200" rtl="0" algn="l">
              <a:spcBef>
                <a:spcPts val="0"/>
              </a:spcBef>
              <a:spcAft>
                <a:spcPts val="0"/>
              </a:spcAft>
              <a:buNone/>
            </a:pPr>
            <a:r>
              <a:t/>
            </a:r>
            <a:endParaRPr sz="1100">
              <a:latin typeface="Nunito"/>
              <a:ea typeface="Nunito"/>
              <a:cs typeface="Nunito"/>
              <a:sym typeface="Nunito"/>
            </a:endParaRPr>
          </a:p>
          <a:p>
            <a:pPr indent="-298450" lvl="0" marL="457200" rtl="0" algn="l">
              <a:spcBef>
                <a:spcPts val="0"/>
              </a:spcBef>
              <a:spcAft>
                <a:spcPts val="0"/>
              </a:spcAft>
              <a:buSzPts val="1100"/>
              <a:buFont typeface="Nunito"/>
              <a:buChar char="●"/>
            </a:pPr>
            <a:r>
              <a:rPr lang="en" sz="1100">
                <a:latin typeface="Nunito"/>
                <a:ea typeface="Nunito"/>
                <a:cs typeface="Nunito"/>
                <a:sym typeface="Nunito"/>
              </a:rPr>
              <a:t>Text to speech to read out text that some children may not be able to say yet or for those who have trouble reading text on a smaller screen.</a:t>
            </a:r>
            <a:endParaRPr sz="1100">
              <a:latin typeface="Nunito"/>
              <a:ea typeface="Nunito"/>
              <a:cs typeface="Nunito"/>
              <a:sym typeface="Nunito"/>
            </a:endParaRPr>
          </a:p>
          <a:p>
            <a:pPr indent="0" lvl="0" marL="457200" rtl="0" algn="l">
              <a:spcBef>
                <a:spcPts val="0"/>
              </a:spcBef>
              <a:spcAft>
                <a:spcPts val="0"/>
              </a:spcAft>
              <a:buNone/>
            </a:pPr>
            <a:r>
              <a:t/>
            </a:r>
            <a:endParaRPr sz="1100">
              <a:latin typeface="Nunito"/>
              <a:ea typeface="Nunito"/>
              <a:cs typeface="Nunito"/>
              <a:sym typeface="Nunito"/>
            </a:endParaRPr>
          </a:p>
          <a:p>
            <a:pPr indent="-298450" lvl="0" marL="457200" rtl="0" algn="l">
              <a:spcBef>
                <a:spcPts val="0"/>
              </a:spcBef>
              <a:spcAft>
                <a:spcPts val="0"/>
              </a:spcAft>
              <a:buSzPts val="1100"/>
              <a:buFont typeface="Nunito"/>
              <a:buChar char="●"/>
            </a:pPr>
            <a:r>
              <a:rPr lang="en" sz="1100">
                <a:latin typeface="Nunito"/>
                <a:ea typeface="Nunito"/>
                <a:cs typeface="Nunito"/>
                <a:sym typeface="Nunito"/>
              </a:rPr>
              <a:t>Voice activation features: If a child (or guardian) needs to have extra access to use buttons, they can simply say what they want to do. For example “View tiger enclosure” and the app will take them there</a:t>
            </a:r>
            <a:endParaRPr sz="1100">
              <a:latin typeface="Nunito"/>
              <a:ea typeface="Nunito"/>
              <a:cs typeface="Nunito"/>
              <a:sym typeface="Nunito"/>
            </a:endParaRPr>
          </a:p>
          <a:p>
            <a:pPr indent="0" lvl="0" marL="457200" rtl="0" algn="l">
              <a:spcBef>
                <a:spcPts val="0"/>
              </a:spcBef>
              <a:spcAft>
                <a:spcPts val="0"/>
              </a:spcAft>
              <a:buNone/>
            </a:pPr>
            <a:r>
              <a:t/>
            </a:r>
            <a:endParaRPr sz="1100">
              <a:latin typeface="Nunito"/>
              <a:ea typeface="Nunito"/>
              <a:cs typeface="Nunito"/>
              <a:sym typeface="Nunito"/>
            </a:endParaRPr>
          </a:p>
          <a:p>
            <a:pPr indent="-298450" lvl="0" marL="457200" rtl="0" algn="l">
              <a:spcBef>
                <a:spcPts val="0"/>
              </a:spcBef>
              <a:spcAft>
                <a:spcPts val="0"/>
              </a:spcAft>
              <a:buSzPts val="1100"/>
              <a:buFont typeface="Nunito"/>
              <a:buChar char="●"/>
            </a:pPr>
            <a:r>
              <a:rPr lang="en" sz="1100">
                <a:latin typeface="Nunito"/>
                <a:ea typeface="Nunito"/>
                <a:cs typeface="Nunito"/>
                <a:sym typeface="Nunito"/>
              </a:rPr>
              <a:t>Notification settings for both the child and guardian's devices to notify them what is going on in the app while it’s closed.</a:t>
            </a:r>
            <a:endParaRPr sz="1100">
              <a:latin typeface="Nunito"/>
              <a:ea typeface="Nunito"/>
              <a:cs typeface="Nunito"/>
              <a:sym typeface="Nunito"/>
            </a:endParaRPr>
          </a:p>
          <a:p>
            <a:pPr indent="0" lvl="0" marL="457200" rtl="0" algn="l">
              <a:spcBef>
                <a:spcPts val="0"/>
              </a:spcBef>
              <a:spcAft>
                <a:spcPts val="0"/>
              </a:spcAft>
              <a:buNone/>
            </a:pPr>
            <a:r>
              <a:t/>
            </a:r>
            <a:endParaRPr sz="1100">
              <a:latin typeface="Nunito"/>
              <a:ea typeface="Nunito"/>
              <a:cs typeface="Nunito"/>
              <a:sym typeface="Nunito"/>
            </a:endParaRPr>
          </a:p>
          <a:p>
            <a:pPr indent="-298450" lvl="0" marL="457200" rtl="0" algn="l">
              <a:spcBef>
                <a:spcPts val="0"/>
              </a:spcBef>
              <a:spcAft>
                <a:spcPts val="0"/>
              </a:spcAft>
              <a:buSzPts val="1100"/>
              <a:buFont typeface="Nunito"/>
              <a:buChar char="●"/>
            </a:pPr>
            <a:r>
              <a:rPr lang="en" sz="1100">
                <a:latin typeface="Nunito"/>
                <a:ea typeface="Nunito"/>
                <a:cs typeface="Nunito"/>
                <a:sym typeface="Nunito"/>
              </a:rPr>
              <a:t>Colour modes for people who may need extra visual aid.</a:t>
            </a:r>
            <a:endParaRPr sz="1100">
              <a:latin typeface="Nunito"/>
              <a:ea typeface="Nunito"/>
              <a:cs typeface="Nunito"/>
              <a:sym typeface="Nunito"/>
            </a:endParaRPr>
          </a:p>
          <a:p>
            <a:pPr indent="0" lvl="0" marL="457200" rtl="0" algn="l">
              <a:spcBef>
                <a:spcPts val="0"/>
              </a:spcBef>
              <a:spcAft>
                <a:spcPts val="0"/>
              </a:spcAft>
              <a:buNone/>
            </a:pPr>
            <a:r>
              <a:t/>
            </a:r>
            <a:endParaRPr sz="1100">
              <a:latin typeface="Nunito"/>
              <a:ea typeface="Nunito"/>
              <a:cs typeface="Nunito"/>
              <a:sym typeface="Nunito"/>
            </a:endParaRPr>
          </a:p>
          <a:p>
            <a:pPr indent="-298450" lvl="0" marL="457200" rtl="0" algn="l">
              <a:spcBef>
                <a:spcPts val="0"/>
              </a:spcBef>
              <a:spcAft>
                <a:spcPts val="0"/>
              </a:spcAft>
              <a:buSzPts val="1100"/>
              <a:buFont typeface="Nunito"/>
              <a:buChar char="●"/>
            </a:pPr>
            <a:r>
              <a:rPr lang="en" sz="1100">
                <a:latin typeface="Nunito"/>
                <a:ea typeface="Nunito"/>
                <a:cs typeface="Nunito"/>
                <a:sym typeface="Nunito"/>
              </a:rPr>
              <a:t>Time limit: this is a parental setting where they can limit how much time the app can be open for within a day</a:t>
            </a:r>
            <a:endParaRPr sz="1100">
              <a:latin typeface="Nunito"/>
              <a:ea typeface="Nunito"/>
              <a:cs typeface="Nunito"/>
              <a:sym typeface="Nunito"/>
            </a:endParaRPr>
          </a:p>
        </p:txBody>
      </p:sp>
      <p:sp>
        <p:nvSpPr>
          <p:cNvPr id="4155" name="Google Shape;4155;p50"/>
          <p:cNvSpPr/>
          <p:nvPr/>
        </p:nvSpPr>
        <p:spPr>
          <a:xfrm>
            <a:off x="119050" y="113800"/>
            <a:ext cx="203400" cy="203400"/>
          </a:xfrm>
          <a:prstGeom prst="ellipse">
            <a:avLst/>
          </a:prstGeom>
          <a:solidFill>
            <a:srgbClr val="4A86E8"/>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59" name="Shape 4159"/>
        <p:cNvGrpSpPr/>
        <p:nvPr/>
      </p:nvGrpSpPr>
      <p:grpSpPr>
        <a:xfrm>
          <a:off x="0" y="0"/>
          <a:ext cx="0" cy="0"/>
          <a:chOff x="0" y="0"/>
          <a:chExt cx="0" cy="0"/>
        </a:xfrm>
      </p:grpSpPr>
      <p:sp>
        <p:nvSpPr>
          <p:cNvPr id="4160" name="Google Shape;4160;p51"/>
          <p:cNvSpPr txBox="1"/>
          <p:nvPr>
            <p:ph type="title"/>
          </p:nvPr>
        </p:nvSpPr>
        <p:spPr>
          <a:xfrm>
            <a:off x="720000" y="25315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500" u="sng"/>
              <a:t>Accessibility</a:t>
            </a:r>
            <a:r>
              <a:rPr lang="en" u="sng"/>
              <a:t> </a:t>
            </a:r>
            <a:endParaRPr u="sng"/>
          </a:p>
        </p:txBody>
      </p:sp>
      <p:sp>
        <p:nvSpPr>
          <p:cNvPr id="4161" name="Google Shape;4161;p51"/>
          <p:cNvSpPr txBox="1"/>
          <p:nvPr/>
        </p:nvSpPr>
        <p:spPr>
          <a:xfrm>
            <a:off x="3698825" y="2351025"/>
            <a:ext cx="17160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200" u="sng">
                <a:latin typeface="Nunito"/>
                <a:ea typeface="Nunito"/>
                <a:cs typeface="Nunito"/>
                <a:sym typeface="Nunito"/>
              </a:rPr>
              <a:t>Visual Accessibility </a:t>
            </a:r>
            <a:endParaRPr b="1" sz="1200" u="sng">
              <a:latin typeface="Nunito"/>
              <a:ea typeface="Nunito"/>
              <a:cs typeface="Nunito"/>
              <a:sym typeface="Nunito"/>
            </a:endParaRPr>
          </a:p>
        </p:txBody>
      </p:sp>
      <p:pic>
        <p:nvPicPr>
          <p:cNvPr id="4162" name="Google Shape;4162;p51"/>
          <p:cNvPicPr preferRelativeResize="0"/>
          <p:nvPr/>
        </p:nvPicPr>
        <p:blipFill rotWithShape="1">
          <a:blip r:embed="rId3">
            <a:alphaModFix/>
          </a:blip>
          <a:srcRect b="0" l="5988" r="0" t="0"/>
          <a:stretch/>
        </p:blipFill>
        <p:spPr>
          <a:xfrm>
            <a:off x="1220400" y="3023850"/>
            <a:ext cx="3117200" cy="1988875"/>
          </a:xfrm>
          <a:prstGeom prst="rect">
            <a:avLst/>
          </a:prstGeom>
          <a:noFill/>
          <a:ln cap="flat" cmpd="sng" w="28575">
            <a:solidFill>
              <a:srgbClr val="2A3D04"/>
            </a:solidFill>
            <a:prstDash val="solid"/>
            <a:round/>
            <a:headEnd len="sm" w="sm" type="none"/>
            <a:tailEnd len="sm" w="sm" type="none"/>
          </a:ln>
          <a:effectLst>
            <a:outerShdw blurRad="157163" rotWithShape="0" algn="bl">
              <a:srgbClr val="32434B"/>
            </a:outerShdw>
          </a:effectLst>
        </p:spPr>
      </p:pic>
      <p:pic>
        <p:nvPicPr>
          <p:cNvPr id="4163" name="Google Shape;4163;p51"/>
          <p:cNvPicPr preferRelativeResize="0"/>
          <p:nvPr/>
        </p:nvPicPr>
        <p:blipFill>
          <a:blip r:embed="rId4">
            <a:alphaModFix/>
          </a:blip>
          <a:stretch>
            <a:fillRect/>
          </a:stretch>
        </p:blipFill>
        <p:spPr>
          <a:xfrm>
            <a:off x="4814700" y="2988650"/>
            <a:ext cx="3078551" cy="2024075"/>
          </a:xfrm>
          <a:prstGeom prst="rect">
            <a:avLst/>
          </a:prstGeom>
          <a:noFill/>
          <a:ln cap="flat" cmpd="sng" w="28575">
            <a:solidFill>
              <a:srgbClr val="243105"/>
            </a:solidFill>
            <a:prstDash val="solid"/>
            <a:round/>
            <a:headEnd len="sm" w="sm" type="none"/>
            <a:tailEnd len="sm" w="sm" type="none"/>
          </a:ln>
          <a:effectLst>
            <a:outerShdw blurRad="157163" rotWithShape="0" algn="bl">
              <a:srgbClr val="32434B"/>
            </a:outerShdw>
          </a:effectLst>
        </p:spPr>
      </p:pic>
      <p:pic>
        <p:nvPicPr>
          <p:cNvPr id="4164" name="Google Shape;4164;p51"/>
          <p:cNvPicPr preferRelativeResize="0"/>
          <p:nvPr/>
        </p:nvPicPr>
        <p:blipFill rotWithShape="1">
          <a:blip r:embed="rId5">
            <a:alphaModFix/>
          </a:blip>
          <a:srcRect b="0" l="457" r="0" t="990"/>
          <a:stretch/>
        </p:blipFill>
        <p:spPr>
          <a:xfrm>
            <a:off x="3234537" y="839475"/>
            <a:ext cx="2674925" cy="1497913"/>
          </a:xfrm>
          <a:prstGeom prst="rect">
            <a:avLst/>
          </a:prstGeom>
          <a:noFill/>
          <a:ln>
            <a:noFill/>
          </a:ln>
        </p:spPr>
      </p:pic>
      <p:sp>
        <p:nvSpPr>
          <p:cNvPr id="4165" name="Google Shape;4165;p51"/>
          <p:cNvSpPr/>
          <p:nvPr/>
        </p:nvSpPr>
        <p:spPr>
          <a:xfrm>
            <a:off x="119050" y="113800"/>
            <a:ext cx="203400" cy="203400"/>
          </a:xfrm>
          <a:prstGeom prst="ellipse">
            <a:avLst/>
          </a:prstGeom>
          <a:solidFill>
            <a:srgbClr val="4A86E8"/>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69" name="Shape 4169"/>
        <p:cNvGrpSpPr/>
        <p:nvPr/>
      </p:nvGrpSpPr>
      <p:grpSpPr>
        <a:xfrm>
          <a:off x="0" y="0"/>
          <a:ext cx="0" cy="0"/>
          <a:chOff x="0" y="0"/>
          <a:chExt cx="0" cy="0"/>
        </a:xfrm>
      </p:grpSpPr>
      <p:sp>
        <p:nvSpPr>
          <p:cNvPr id="4170" name="Google Shape;4170;p52"/>
          <p:cNvSpPr txBox="1"/>
          <p:nvPr>
            <p:ph idx="1" type="subTitle"/>
          </p:nvPr>
        </p:nvSpPr>
        <p:spPr>
          <a:xfrm>
            <a:off x="2767813" y="1703075"/>
            <a:ext cx="3597600" cy="118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2500">
                <a:solidFill>
                  <a:schemeClr val="dk1"/>
                </a:solidFill>
                <a:latin typeface="Balsamiq Sans"/>
                <a:ea typeface="Balsamiq Sans"/>
                <a:cs typeface="Balsamiq Sans"/>
                <a:sym typeface="Balsamiq Sans"/>
              </a:rPr>
              <a:t>Thank You!</a:t>
            </a:r>
            <a:endParaRPr b="1" sz="2500">
              <a:solidFill>
                <a:schemeClr val="dk1"/>
              </a:solidFill>
              <a:latin typeface="Balsamiq Sans"/>
              <a:ea typeface="Balsamiq Sans"/>
              <a:cs typeface="Balsamiq Sans"/>
              <a:sym typeface="Balsamiq Sans"/>
            </a:endParaRPr>
          </a:p>
          <a:p>
            <a:pPr indent="0" lvl="0" marL="0" rtl="0" algn="ctr">
              <a:spcBef>
                <a:spcPts val="0"/>
              </a:spcBef>
              <a:spcAft>
                <a:spcPts val="0"/>
              </a:spcAft>
              <a:buNone/>
            </a:pPr>
            <a:r>
              <a:t/>
            </a:r>
            <a:endParaRPr b="1" sz="1100">
              <a:solidFill>
                <a:schemeClr val="dk1"/>
              </a:solidFill>
              <a:latin typeface="Balsamiq Sans"/>
              <a:ea typeface="Balsamiq Sans"/>
              <a:cs typeface="Balsamiq Sans"/>
              <a:sym typeface="Balsamiq Sans"/>
            </a:endParaRPr>
          </a:p>
          <a:p>
            <a:pPr indent="0" lvl="0" marL="0" rtl="0" algn="ctr">
              <a:spcBef>
                <a:spcPts val="0"/>
              </a:spcBef>
              <a:spcAft>
                <a:spcPts val="0"/>
              </a:spcAft>
              <a:buNone/>
            </a:pPr>
            <a:r>
              <a:rPr b="1" lang="en" sz="1500">
                <a:solidFill>
                  <a:schemeClr val="dk1"/>
                </a:solidFill>
                <a:latin typeface="Balsamiq Sans"/>
                <a:ea typeface="Balsamiq Sans"/>
                <a:cs typeface="Balsamiq Sans"/>
                <a:sym typeface="Balsamiq Sans"/>
              </a:rPr>
              <a:t>Credits to:</a:t>
            </a:r>
            <a:endParaRPr b="1" sz="1500">
              <a:solidFill>
                <a:schemeClr val="dk1"/>
              </a:solidFill>
              <a:latin typeface="Balsamiq Sans"/>
              <a:ea typeface="Balsamiq Sans"/>
              <a:cs typeface="Balsamiq Sans"/>
              <a:sym typeface="Balsamiq Sans"/>
            </a:endParaRPr>
          </a:p>
          <a:p>
            <a:pPr indent="0" lvl="0" marL="0" rtl="0" algn="ctr">
              <a:spcBef>
                <a:spcPts val="0"/>
              </a:spcBef>
              <a:spcAft>
                <a:spcPts val="0"/>
              </a:spcAft>
              <a:buNone/>
            </a:pPr>
            <a:r>
              <a:rPr b="1" lang="en" sz="1500">
                <a:solidFill>
                  <a:schemeClr val="dk1"/>
                </a:solidFill>
                <a:latin typeface="Balsamiq Sans"/>
                <a:ea typeface="Balsamiq Sans"/>
                <a:cs typeface="Balsamiq Sans"/>
                <a:sym typeface="Balsamiq Sans"/>
              </a:rPr>
              <a:t>The Team of Unhinged Studios</a:t>
            </a:r>
            <a:endParaRPr b="1" sz="1500">
              <a:solidFill>
                <a:schemeClr val="dk1"/>
              </a:solidFill>
              <a:latin typeface="Balsamiq Sans"/>
              <a:ea typeface="Balsamiq Sans"/>
              <a:cs typeface="Balsamiq Sans"/>
              <a:sym typeface="Balsamiq Sans"/>
            </a:endParaRPr>
          </a:p>
          <a:p>
            <a:pPr indent="0" lvl="0" marL="0" rtl="0" algn="ctr">
              <a:spcBef>
                <a:spcPts val="0"/>
              </a:spcBef>
              <a:spcAft>
                <a:spcPts val="0"/>
              </a:spcAft>
              <a:buNone/>
            </a:pPr>
            <a:r>
              <a:rPr b="1" lang="en" sz="1500">
                <a:solidFill>
                  <a:schemeClr val="dk1"/>
                </a:solidFill>
                <a:latin typeface="Balsamiq Sans"/>
                <a:ea typeface="Balsamiq Sans"/>
                <a:cs typeface="Balsamiq Sans"/>
                <a:sym typeface="Balsamiq Sans"/>
              </a:rPr>
              <a:t>StoryToys </a:t>
            </a:r>
            <a:endParaRPr b="1" sz="1500">
              <a:solidFill>
                <a:schemeClr val="dk1"/>
              </a:solidFill>
              <a:latin typeface="Balsamiq Sans"/>
              <a:ea typeface="Balsamiq Sans"/>
              <a:cs typeface="Balsamiq Sans"/>
              <a:sym typeface="Balsamiq Sans"/>
            </a:endParaRPr>
          </a:p>
          <a:p>
            <a:pPr indent="0" lvl="0" marL="0" rtl="0" algn="ctr">
              <a:spcBef>
                <a:spcPts val="0"/>
              </a:spcBef>
              <a:spcAft>
                <a:spcPts val="0"/>
              </a:spcAft>
              <a:buClr>
                <a:schemeClr val="lt1"/>
              </a:buClr>
              <a:buSzPts val="1100"/>
              <a:buFont typeface="Arial"/>
              <a:buNone/>
            </a:pPr>
            <a:r>
              <a:rPr b="1" lang="en" sz="1500">
                <a:solidFill>
                  <a:schemeClr val="dk1"/>
                </a:solidFill>
                <a:latin typeface="Balsamiq Sans"/>
                <a:ea typeface="Balsamiq Sans"/>
                <a:cs typeface="Balsamiq Sans"/>
                <a:sym typeface="Balsamiq Sans"/>
              </a:rPr>
              <a:t>Marie A. Walsh</a:t>
            </a:r>
            <a:endParaRPr b="1" sz="1500">
              <a:solidFill>
                <a:schemeClr val="dk1"/>
              </a:solidFill>
              <a:latin typeface="Balsamiq Sans"/>
              <a:ea typeface="Balsamiq Sans"/>
              <a:cs typeface="Balsamiq Sans"/>
              <a:sym typeface="Balsamiq Sans"/>
            </a:endParaRPr>
          </a:p>
          <a:p>
            <a:pPr indent="0" lvl="0" marL="0" rtl="0" algn="ctr">
              <a:spcBef>
                <a:spcPts val="0"/>
              </a:spcBef>
              <a:spcAft>
                <a:spcPts val="0"/>
              </a:spcAft>
              <a:buNone/>
            </a:pPr>
            <a:r>
              <a:rPr b="1" lang="en" sz="1500">
                <a:solidFill>
                  <a:schemeClr val="dk1"/>
                </a:solidFill>
                <a:latin typeface="Balsamiq Sans"/>
                <a:ea typeface="Balsamiq Sans"/>
                <a:cs typeface="Balsamiq Sans"/>
                <a:sym typeface="Balsamiq Sans"/>
              </a:rPr>
              <a:t>John Hannafin </a:t>
            </a:r>
            <a:endParaRPr b="1" sz="1500">
              <a:solidFill>
                <a:schemeClr val="dk1"/>
              </a:solidFill>
              <a:latin typeface="Balsamiq Sans"/>
              <a:ea typeface="Balsamiq Sans"/>
              <a:cs typeface="Balsamiq Sans"/>
              <a:sym typeface="Balsamiq Sans"/>
            </a:endParaRPr>
          </a:p>
          <a:p>
            <a:pPr indent="0" lvl="0" marL="0" rtl="0" algn="ctr">
              <a:spcBef>
                <a:spcPts val="0"/>
              </a:spcBef>
              <a:spcAft>
                <a:spcPts val="0"/>
              </a:spcAft>
              <a:buNone/>
            </a:pPr>
            <a:r>
              <a:t/>
            </a:r>
            <a:endParaRPr b="1" sz="1700">
              <a:solidFill>
                <a:schemeClr val="dk1"/>
              </a:solidFill>
              <a:latin typeface="Balsamiq Sans"/>
              <a:ea typeface="Balsamiq Sans"/>
              <a:cs typeface="Balsamiq Sans"/>
              <a:sym typeface="Balsamiq Sans"/>
            </a:endParaRPr>
          </a:p>
          <a:p>
            <a:pPr indent="0" lvl="0" marL="0" rtl="0" algn="ctr">
              <a:spcBef>
                <a:spcPts val="0"/>
              </a:spcBef>
              <a:spcAft>
                <a:spcPts val="0"/>
              </a:spcAft>
              <a:buNone/>
            </a:pPr>
            <a:r>
              <a:t/>
            </a:r>
            <a:endParaRPr b="1" sz="1700">
              <a:solidFill>
                <a:schemeClr val="dk1"/>
              </a:solidFill>
              <a:latin typeface="Balsamiq Sans"/>
              <a:ea typeface="Balsamiq Sans"/>
              <a:cs typeface="Balsamiq Sans"/>
              <a:sym typeface="Balsamiq Sans"/>
            </a:endParaRPr>
          </a:p>
          <a:p>
            <a:pPr indent="0" lvl="0" marL="0" rtl="0" algn="ctr">
              <a:spcBef>
                <a:spcPts val="0"/>
              </a:spcBef>
              <a:spcAft>
                <a:spcPts val="0"/>
              </a:spcAft>
              <a:buNone/>
            </a:pPr>
            <a:r>
              <a:t/>
            </a:r>
            <a:endParaRPr b="1" sz="1700">
              <a:solidFill>
                <a:schemeClr val="dk1"/>
              </a:solidFill>
              <a:latin typeface="Balsamiq Sans"/>
              <a:ea typeface="Balsamiq Sans"/>
              <a:cs typeface="Balsamiq Sans"/>
              <a:sym typeface="Balsamiq Sans"/>
            </a:endParaRPr>
          </a:p>
          <a:p>
            <a:pPr indent="0" lvl="0" marL="0" rtl="0" algn="ctr">
              <a:spcBef>
                <a:spcPts val="0"/>
              </a:spcBef>
              <a:spcAft>
                <a:spcPts val="0"/>
              </a:spcAft>
              <a:buNone/>
            </a:pPr>
            <a:r>
              <a:t/>
            </a:r>
            <a:endParaRPr b="1" sz="2500">
              <a:solidFill>
                <a:schemeClr val="dk1"/>
              </a:solidFill>
              <a:latin typeface="Balsamiq Sans"/>
              <a:ea typeface="Balsamiq Sans"/>
              <a:cs typeface="Balsamiq Sans"/>
              <a:sym typeface="Balsamiq Sans"/>
            </a:endParaRPr>
          </a:p>
          <a:p>
            <a:pPr indent="0" lvl="0" marL="0" rtl="0" algn="ctr">
              <a:spcBef>
                <a:spcPts val="0"/>
              </a:spcBef>
              <a:spcAft>
                <a:spcPts val="0"/>
              </a:spcAft>
              <a:buNone/>
            </a:pPr>
            <a:r>
              <a:t/>
            </a:r>
            <a:endParaRPr b="1" sz="2500">
              <a:solidFill>
                <a:schemeClr val="dk1"/>
              </a:solidFill>
              <a:latin typeface="Balsamiq Sans"/>
              <a:ea typeface="Balsamiq Sans"/>
              <a:cs typeface="Balsamiq Sans"/>
              <a:sym typeface="Balsamiq Sans"/>
            </a:endParaRPr>
          </a:p>
        </p:txBody>
      </p:sp>
      <p:sp>
        <p:nvSpPr>
          <p:cNvPr id="4171" name="Google Shape;4171;p52"/>
          <p:cNvSpPr txBox="1"/>
          <p:nvPr>
            <p:ph type="title"/>
          </p:nvPr>
        </p:nvSpPr>
        <p:spPr>
          <a:xfrm>
            <a:off x="2778588" y="1050075"/>
            <a:ext cx="3597600" cy="79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Fin</a:t>
            </a:r>
            <a:endParaRPr/>
          </a:p>
        </p:txBody>
      </p:sp>
      <p:sp>
        <p:nvSpPr>
          <p:cNvPr id="4172" name="Google Shape;4172;p52"/>
          <p:cNvSpPr/>
          <p:nvPr/>
        </p:nvSpPr>
        <p:spPr>
          <a:xfrm>
            <a:off x="3845850" y="3826100"/>
            <a:ext cx="203400" cy="203400"/>
          </a:xfrm>
          <a:prstGeom prst="ellipse">
            <a:avLst/>
          </a:prstGeom>
          <a:solidFill>
            <a:srgbClr val="CD84E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2"/>
          <p:cNvSpPr/>
          <p:nvPr/>
        </p:nvSpPr>
        <p:spPr>
          <a:xfrm>
            <a:off x="4158075" y="3826100"/>
            <a:ext cx="203400" cy="203400"/>
          </a:xfrm>
          <a:prstGeom prst="ellipse">
            <a:avLst/>
          </a:prstGeom>
          <a:solidFill>
            <a:srgbClr val="EE3D86"/>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2"/>
          <p:cNvSpPr/>
          <p:nvPr/>
        </p:nvSpPr>
        <p:spPr>
          <a:xfrm>
            <a:off x="4470300" y="3826100"/>
            <a:ext cx="203400" cy="203400"/>
          </a:xfrm>
          <a:prstGeom prst="ellipse">
            <a:avLst/>
          </a:prstGeom>
          <a:solidFill>
            <a:srgbClr val="ECC241"/>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2"/>
          <p:cNvSpPr/>
          <p:nvPr/>
        </p:nvSpPr>
        <p:spPr>
          <a:xfrm>
            <a:off x="4782525" y="3826100"/>
            <a:ext cx="203400" cy="203400"/>
          </a:xfrm>
          <a:prstGeom prst="ellipse">
            <a:avLst/>
          </a:prstGeom>
          <a:solidFill>
            <a:srgbClr val="65E0A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2"/>
          <p:cNvSpPr/>
          <p:nvPr/>
        </p:nvSpPr>
        <p:spPr>
          <a:xfrm>
            <a:off x="5094750" y="3826100"/>
            <a:ext cx="203400" cy="203400"/>
          </a:xfrm>
          <a:prstGeom prst="ellipse">
            <a:avLst/>
          </a:prstGeom>
          <a:solidFill>
            <a:srgbClr val="4A86E8"/>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5" name="Shape 3995"/>
        <p:cNvGrpSpPr/>
        <p:nvPr/>
      </p:nvGrpSpPr>
      <p:grpSpPr>
        <a:xfrm>
          <a:off x="0" y="0"/>
          <a:ext cx="0" cy="0"/>
          <a:chOff x="0" y="0"/>
          <a:chExt cx="0" cy="0"/>
        </a:xfrm>
      </p:grpSpPr>
      <p:sp>
        <p:nvSpPr>
          <p:cNvPr id="3996" name="Google Shape;3996;p3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u="sng"/>
              <a:t>Introducing </a:t>
            </a:r>
            <a:r>
              <a:rPr lang="en" u="sng"/>
              <a:t>Our Team</a:t>
            </a:r>
            <a:endParaRPr u="sng"/>
          </a:p>
        </p:txBody>
      </p:sp>
      <p:sp>
        <p:nvSpPr>
          <p:cNvPr id="3997" name="Google Shape;3997;p35"/>
          <p:cNvSpPr txBox="1"/>
          <p:nvPr>
            <p:ph idx="1" type="body"/>
          </p:nvPr>
        </p:nvSpPr>
        <p:spPr>
          <a:xfrm>
            <a:off x="713225" y="1145450"/>
            <a:ext cx="7717500" cy="34629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1200"/>
              <a:t>Context: </a:t>
            </a:r>
            <a:r>
              <a:rPr lang="en" sz="1200"/>
              <a:t>We are a team of five Game Art Design students from TUS. We were joined together in January  2022 in our module for Effective Teamwork and were set to </a:t>
            </a:r>
            <a:r>
              <a:rPr lang="en" sz="1200"/>
              <a:t>concept an app for the  educational game company StoryToys. </a:t>
            </a:r>
            <a:endParaRPr sz="1200"/>
          </a:p>
          <a:p>
            <a:pPr indent="0" lvl="0" marL="0" rtl="0" algn="l">
              <a:lnSpc>
                <a:spcPct val="115000"/>
              </a:lnSpc>
              <a:spcBef>
                <a:spcPts val="0"/>
              </a:spcBef>
              <a:spcAft>
                <a:spcPts val="0"/>
              </a:spcAft>
              <a:buNone/>
            </a:pPr>
            <a:r>
              <a:t/>
            </a:r>
            <a:endParaRPr b="1" sz="1200"/>
          </a:p>
          <a:p>
            <a:pPr indent="0" lvl="0" marL="0" rtl="0" algn="l">
              <a:spcBef>
                <a:spcPts val="0"/>
              </a:spcBef>
              <a:spcAft>
                <a:spcPts val="0"/>
              </a:spcAft>
              <a:buNone/>
            </a:pPr>
            <a:r>
              <a:rPr b="1" lang="en" sz="1200" u="sng"/>
              <a:t>We call </a:t>
            </a:r>
            <a:r>
              <a:rPr b="1" lang="en" sz="1200" u="sng"/>
              <a:t>ourselves</a:t>
            </a:r>
            <a:r>
              <a:rPr b="1" lang="en" sz="1200" u="sng"/>
              <a:t> “Unhinged Studios”, a team consisting of:</a:t>
            </a:r>
            <a:endParaRPr b="1" sz="1200" u="sng"/>
          </a:p>
          <a:p>
            <a:pPr indent="0" lvl="0" marL="0" rtl="0" algn="l">
              <a:spcBef>
                <a:spcPts val="1200"/>
              </a:spcBef>
              <a:spcAft>
                <a:spcPts val="0"/>
              </a:spcAft>
              <a:buNone/>
            </a:pPr>
            <a:r>
              <a:rPr lang="en" sz="1200"/>
              <a:t>Josh Donohoe - Leader &amp; Puzzle Maker</a:t>
            </a:r>
            <a:endParaRPr sz="1200"/>
          </a:p>
          <a:p>
            <a:pPr indent="0" lvl="0" marL="0" rtl="0" algn="l">
              <a:spcBef>
                <a:spcPts val="1200"/>
              </a:spcBef>
              <a:spcAft>
                <a:spcPts val="0"/>
              </a:spcAft>
              <a:buNone/>
            </a:pPr>
            <a:r>
              <a:rPr lang="en" sz="1200"/>
              <a:t>Sunny Lim - Art Director &amp; Asset Artist</a:t>
            </a:r>
            <a:endParaRPr sz="1200"/>
          </a:p>
          <a:p>
            <a:pPr indent="0" lvl="0" marL="0" rtl="0" algn="l">
              <a:spcBef>
                <a:spcPts val="1200"/>
              </a:spcBef>
              <a:spcAft>
                <a:spcPts val="0"/>
              </a:spcAft>
              <a:buNone/>
            </a:pPr>
            <a:r>
              <a:rPr lang="en" sz="1200"/>
              <a:t>Emily Power - Minute Taker &amp; Asset Artist</a:t>
            </a:r>
            <a:endParaRPr sz="1200"/>
          </a:p>
          <a:p>
            <a:pPr indent="0" lvl="0" marL="0" rtl="0" algn="l">
              <a:spcBef>
                <a:spcPts val="1200"/>
              </a:spcBef>
              <a:spcAft>
                <a:spcPts val="0"/>
              </a:spcAft>
              <a:buNone/>
            </a:pPr>
            <a:r>
              <a:rPr lang="en" sz="1200"/>
              <a:t>Catherine Brzezinska - Programmer &amp; Prototyper</a:t>
            </a:r>
            <a:endParaRPr sz="1200"/>
          </a:p>
          <a:p>
            <a:pPr indent="0" lvl="0" marL="0" rtl="0" algn="l">
              <a:spcBef>
                <a:spcPts val="1200"/>
              </a:spcBef>
              <a:spcAft>
                <a:spcPts val="1200"/>
              </a:spcAft>
              <a:buNone/>
            </a:pPr>
            <a:r>
              <a:rPr lang="en" sz="1200"/>
              <a:t>Vlad Barbatescu - Animator &amp; Rigger</a:t>
            </a:r>
            <a:endParaRPr sz="1200"/>
          </a:p>
        </p:txBody>
      </p:sp>
      <p:sp>
        <p:nvSpPr>
          <p:cNvPr id="3998" name="Google Shape;3998;p35"/>
          <p:cNvSpPr/>
          <p:nvPr/>
        </p:nvSpPr>
        <p:spPr>
          <a:xfrm>
            <a:off x="119050" y="113800"/>
            <a:ext cx="203400" cy="203400"/>
          </a:xfrm>
          <a:prstGeom prst="ellipse">
            <a:avLst/>
          </a:prstGeom>
          <a:solidFill>
            <a:srgbClr val="65E0A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02" name="Shape 4002"/>
        <p:cNvGrpSpPr/>
        <p:nvPr/>
      </p:nvGrpSpPr>
      <p:grpSpPr>
        <a:xfrm>
          <a:off x="0" y="0"/>
          <a:ext cx="0" cy="0"/>
          <a:chOff x="0" y="0"/>
          <a:chExt cx="0" cy="0"/>
        </a:xfrm>
      </p:grpSpPr>
      <p:sp>
        <p:nvSpPr>
          <p:cNvPr id="4003" name="Google Shape;4003;p36"/>
          <p:cNvSpPr txBox="1"/>
          <p:nvPr>
            <p:ph type="title"/>
          </p:nvPr>
        </p:nvSpPr>
        <p:spPr>
          <a:xfrm>
            <a:off x="713250" y="626075"/>
            <a:ext cx="7717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lt1"/>
              </a:buClr>
              <a:buSzPts val="1100"/>
              <a:buFont typeface="Arial"/>
              <a:buNone/>
            </a:pPr>
            <a:r>
              <a:rPr lang="en" u="sng">
                <a:solidFill>
                  <a:schemeClr val="dk1"/>
                </a:solidFill>
              </a:rPr>
              <a:t>The Research Pt i</a:t>
            </a:r>
            <a:endParaRPr u="sng">
              <a:solidFill>
                <a:schemeClr val="dk1"/>
              </a:solidFill>
            </a:endParaRPr>
          </a:p>
          <a:p>
            <a:pPr indent="0" lvl="0" marL="0" rtl="0" algn="l">
              <a:spcBef>
                <a:spcPts val="0"/>
              </a:spcBef>
              <a:spcAft>
                <a:spcPts val="0"/>
              </a:spcAft>
              <a:buNone/>
            </a:pPr>
            <a:r>
              <a:t/>
            </a:r>
            <a:endParaRPr/>
          </a:p>
        </p:txBody>
      </p:sp>
      <p:sp>
        <p:nvSpPr>
          <p:cNvPr id="4004" name="Google Shape;4004;p36"/>
          <p:cNvSpPr txBox="1"/>
          <p:nvPr>
            <p:ph idx="4294967295" type="body"/>
          </p:nvPr>
        </p:nvSpPr>
        <p:spPr>
          <a:xfrm>
            <a:off x="713225" y="1065550"/>
            <a:ext cx="6960000" cy="32463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1200" u="sng"/>
              <a:t>The Client:</a:t>
            </a:r>
            <a:r>
              <a:rPr lang="en" sz="1200"/>
              <a:t> StoryToys create games that help parents safely manage the types of media that their children consume while also helping children enjoy learning and engaging in material they may not otherwise be able to. </a:t>
            </a:r>
            <a:endParaRPr sz="1200"/>
          </a:p>
          <a:p>
            <a:pPr indent="0" lvl="0" marL="0" rtl="0" algn="l">
              <a:lnSpc>
                <a:spcPct val="100000"/>
              </a:lnSpc>
              <a:spcBef>
                <a:spcPts val="1200"/>
              </a:spcBef>
              <a:spcAft>
                <a:spcPts val="0"/>
              </a:spcAft>
              <a:buNone/>
            </a:pPr>
            <a:r>
              <a:rPr b="1" lang="en" sz="1200" u="sng"/>
              <a:t>The Audience(s):</a:t>
            </a:r>
            <a:r>
              <a:rPr lang="en" sz="1200"/>
              <a:t> Starting at around age 2 children reach a point called a critical period where their brains create many connections and start to learn much faster than at any other point in their life. This point in their lives continues on until around the age of 7, this means that between ages 2-7, children are highly impressionable and their ability to learn and take in information can be a foundation for the rest of their lives (sriram, 2020).                                                                               The main target audience within this age group would be children interested in animals.</a:t>
            </a:r>
            <a:endParaRPr sz="1200"/>
          </a:p>
          <a:p>
            <a:pPr indent="0" lvl="0" marL="0" rtl="0" algn="l">
              <a:spcBef>
                <a:spcPts val="1200"/>
              </a:spcBef>
              <a:spcAft>
                <a:spcPts val="0"/>
              </a:spcAft>
              <a:buNone/>
            </a:pPr>
            <a:r>
              <a:rPr lang="en" sz="1200"/>
              <a:t>When pitching things towards children you must also consider parents reactions to the app/product, arguably pitching to parents can be more important than considering what the children would think.</a:t>
            </a:r>
            <a:endParaRPr sz="1200"/>
          </a:p>
          <a:p>
            <a:pPr indent="0" lvl="0" marL="0" rtl="0" algn="l">
              <a:spcBef>
                <a:spcPts val="0"/>
              </a:spcBef>
              <a:spcAft>
                <a:spcPts val="0"/>
              </a:spcAft>
              <a:buNone/>
            </a:pPr>
            <a:r>
              <a:rPr lang="en" sz="1200"/>
              <a:t>Parents must consider what types of media that their children are exposed to, whether its purpose is for entertainment or learning, whatever is being created for children must be approved by the caregiver first</a:t>
            </a:r>
            <a:r>
              <a:rPr lang="en"/>
              <a:t>.</a:t>
            </a:r>
            <a:endParaRPr sz="1200"/>
          </a:p>
          <a:p>
            <a:pPr indent="0" lvl="0" marL="0" rtl="0" algn="l">
              <a:lnSpc>
                <a:spcPct val="100000"/>
              </a:lnSpc>
              <a:spcBef>
                <a:spcPts val="0"/>
              </a:spcBef>
              <a:spcAft>
                <a:spcPts val="0"/>
              </a:spcAft>
              <a:buNone/>
            </a:pPr>
            <a:r>
              <a:t/>
            </a:r>
            <a:endParaRPr sz="1200"/>
          </a:p>
          <a:p>
            <a:pPr indent="0" lvl="0" marL="0" rtl="0" algn="l">
              <a:spcBef>
                <a:spcPts val="1200"/>
              </a:spcBef>
              <a:spcAft>
                <a:spcPts val="1200"/>
              </a:spcAft>
              <a:buNone/>
            </a:pPr>
            <a:r>
              <a:t/>
            </a:r>
            <a:endParaRPr sz="1200"/>
          </a:p>
        </p:txBody>
      </p:sp>
      <p:sp>
        <p:nvSpPr>
          <p:cNvPr id="4005" name="Google Shape;4005;p36"/>
          <p:cNvSpPr/>
          <p:nvPr/>
        </p:nvSpPr>
        <p:spPr>
          <a:xfrm>
            <a:off x="119050" y="113800"/>
            <a:ext cx="203400" cy="203400"/>
          </a:xfrm>
          <a:prstGeom prst="ellipse">
            <a:avLst/>
          </a:prstGeom>
          <a:solidFill>
            <a:srgbClr val="65E0A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09" name="Shape 4009"/>
        <p:cNvGrpSpPr/>
        <p:nvPr/>
      </p:nvGrpSpPr>
      <p:grpSpPr>
        <a:xfrm>
          <a:off x="0" y="0"/>
          <a:ext cx="0" cy="0"/>
          <a:chOff x="0" y="0"/>
          <a:chExt cx="0" cy="0"/>
        </a:xfrm>
      </p:grpSpPr>
      <p:sp>
        <p:nvSpPr>
          <p:cNvPr id="4010" name="Google Shape;4010;p37"/>
          <p:cNvSpPr txBox="1"/>
          <p:nvPr>
            <p:ph idx="4294967295" type="title"/>
          </p:nvPr>
        </p:nvSpPr>
        <p:spPr>
          <a:xfrm>
            <a:off x="509450" y="0"/>
            <a:ext cx="3634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u="sng"/>
              <a:t>The Research Pt ii</a:t>
            </a:r>
            <a:endParaRPr u="sng"/>
          </a:p>
        </p:txBody>
      </p:sp>
      <p:sp>
        <p:nvSpPr>
          <p:cNvPr id="4011" name="Google Shape;4011;p37"/>
          <p:cNvSpPr txBox="1"/>
          <p:nvPr>
            <p:ph idx="1" type="body"/>
          </p:nvPr>
        </p:nvSpPr>
        <p:spPr>
          <a:xfrm>
            <a:off x="509450" y="539500"/>
            <a:ext cx="8162400" cy="179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100" u="sng"/>
              <a:t>Interviews:</a:t>
            </a:r>
            <a:r>
              <a:rPr lang="en" sz="1100"/>
              <a:t> When doing research we went to talk to children, thanks to our lecturer, Marie, we were given the chance to meet with teachers and children at Jane’s Montessori. By talking to the kids and Jane herself we got a much better idea of the type of games children like; anything they can create or get actively involved in are things the children seem to love. </a:t>
            </a:r>
            <a:endParaRPr sz="1100"/>
          </a:p>
          <a:p>
            <a:pPr indent="0" lvl="0" marL="0" rtl="0" algn="l">
              <a:spcBef>
                <a:spcPts val="0"/>
              </a:spcBef>
              <a:spcAft>
                <a:spcPts val="0"/>
              </a:spcAft>
              <a:buNone/>
            </a:pPr>
            <a:r>
              <a:t/>
            </a:r>
            <a:endParaRPr sz="1100"/>
          </a:p>
          <a:p>
            <a:pPr indent="0" lvl="0" marL="0" rtl="0" algn="l">
              <a:spcBef>
                <a:spcPts val="0"/>
              </a:spcBef>
              <a:spcAft>
                <a:spcPts val="0"/>
              </a:spcAft>
              <a:buNone/>
            </a:pPr>
            <a:r>
              <a:rPr lang="en" sz="1100"/>
              <a:t>We also asked family members about their opinions, and gave them a small form to fill out on what they would like to see in children games.</a:t>
            </a:r>
            <a:endParaRPr sz="1100"/>
          </a:p>
          <a:p>
            <a:pPr indent="0" lvl="0" marL="0" rtl="0" algn="l">
              <a:lnSpc>
                <a:spcPct val="100000"/>
              </a:lnSpc>
              <a:spcBef>
                <a:spcPts val="0"/>
              </a:spcBef>
              <a:spcAft>
                <a:spcPts val="0"/>
              </a:spcAft>
              <a:buNone/>
            </a:pPr>
            <a:r>
              <a:t/>
            </a:r>
            <a:endParaRPr sz="1200"/>
          </a:p>
          <a:p>
            <a:pPr indent="0" lvl="0" marL="0" rtl="0" algn="l">
              <a:spcBef>
                <a:spcPts val="0"/>
              </a:spcBef>
              <a:spcAft>
                <a:spcPts val="0"/>
              </a:spcAft>
              <a:buNone/>
            </a:pPr>
            <a:r>
              <a:t/>
            </a:r>
            <a:endParaRPr sz="1200"/>
          </a:p>
        </p:txBody>
      </p:sp>
      <p:pic>
        <p:nvPicPr>
          <p:cNvPr id="4012" name="Google Shape;4012;p37"/>
          <p:cNvPicPr preferRelativeResize="0"/>
          <p:nvPr/>
        </p:nvPicPr>
        <p:blipFill>
          <a:blip r:embed="rId3">
            <a:alphaModFix/>
          </a:blip>
          <a:stretch>
            <a:fillRect/>
          </a:stretch>
        </p:blipFill>
        <p:spPr>
          <a:xfrm>
            <a:off x="6458650" y="3629775"/>
            <a:ext cx="2478309" cy="1448675"/>
          </a:xfrm>
          <a:prstGeom prst="rect">
            <a:avLst/>
          </a:prstGeom>
          <a:noFill/>
          <a:ln cap="flat" cmpd="sng" w="19050">
            <a:solidFill>
              <a:srgbClr val="424242"/>
            </a:solidFill>
            <a:prstDash val="solid"/>
            <a:round/>
            <a:headEnd len="sm" w="sm" type="none"/>
            <a:tailEnd len="sm" w="sm" type="none"/>
          </a:ln>
        </p:spPr>
      </p:pic>
      <p:sp>
        <p:nvSpPr>
          <p:cNvPr id="4013" name="Google Shape;4013;p37"/>
          <p:cNvSpPr txBox="1"/>
          <p:nvPr/>
        </p:nvSpPr>
        <p:spPr>
          <a:xfrm>
            <a:off x="6458650" y="3168075"/>
            <a:ext cx="1377000" cy="461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900">
                <a:solidFill>
                  <a:schemeClr val="lt1"/>
                </a:solidFill>
                <a:latin typeface="Balsamiq Sans"/>
                <a:ea typeface="Balsamiq Sans"/>
                <a:cs typeface="Balsamiq Sans"/>
                <a:sym typeface="Balsamiq Sans"/>
              </a:rPr>
              <a:t>Outside View of Jane’s Montessori School</a:t>
            </a:r>
            <a:endParaRPr sz="900">
              <a:solidFill>
                <a:schemeClr val="lt1"/>
              </a:solidFill>
              <a:latin typeface="Balsamiq Sans"/>
              <a:ea typeface="Balsamiq Sans"/>
              <a:cs typeface="Balsamiq Sans"/>
              <a:sym typeface="Balsamiq Sans"/>
            </a:endParaRPr>
          </a:p>
        </p:txBody>
      </p:sp>
      <p:pic>
        <p:nvPicPr>
          <p:cNvPr id="4014" name="Google Shape;4014;p37"/>
          <p:cNvPicPr preferRelativeResize="0"/>
          <p:nvPr/>
        </p:nvPicPr>
        <p:blipFill rotWithShape="1">
          <a:blip r:embed="rId4">
            <a:alphaModFix/>
          </a:blip>
          <a:srcRect b="714" l="1748" r="9" t="0"/>
          <a:stretch/>
        </p:blipFill>
        <p:spPr>
          <a:xfrm>
            <a:off x="331750" y="1788203"/>
            <a:ext cx="2739250" cy="3290247"/>
          </a:xfrm>
          <a:prstGeom prst="rect">
            <a:avLst/>
          </a:prstGeom>
          <a:noFill/>
          <a:ln>
            <a:noFill/>
          </a:ln>
        </p:spPr>
      </p:pic>
      <p:pic>
        <p:nvPicPr>
          <p:cNvPr id="4015" name="Google Shape;4015;p37"/>
          <p:cNvPicPr preferRelativeResize="0"/>
          <p:nvPr/>
        </p:nvPicPr>
        <p:blipFill rotWithShape="1">
          <a:blip r:embed="rId5">
            <a:alphaModFix/>
          </a:blip>
          <a:srcRect b="2162" l="1749" r="3175" t="0"/>
          <a:stretch/>
        </p:blipFill>
        <p:spPr>
          <a:xfrm>
            <a:off x="3129101" y="1788200"/>
            <a:ext cx="3167332" cy="3290249"/>
          </a:xfrm>
          <a:prstGeom prst="rect">
            <a:avLst/>
          </a:prstGeom>
          <a:noFill/>
          <a:ln>
            <a:noFill/>
          </a:ln>
        </p:spPr>
      </p:pic>
      <p:sp>
        <p:nvSpPr>
          <p:cNvPr id="4016" name="Google Shape;4016;p37"/>
          <p:cNvSpPr/>
          <p:nvPr/>
        </p:nvSpPr>
        <p:spPr>
          <a:xfrm>
            <a:off x="119050" y="113800"/>
            <a:ext cx="203400" cy="203400"/>
          </a:xfrm>
          <a:prstGeom prst="ellipse">
            <a:avLst/>
          </a:prstGeom>
          <a:solidFill>
            <a:srgbClr val="EE3D86"/>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20" name="Shape 4020"/>
        <p:cNvGrpSpPr/>
        <p:nvPr/>
      </p:nvGrpSpPr>
      <p:grpSpPr>
        <a:xfrm>
          <a:off x="0" y="0"/>
          <a:ext cx="0" cy="0"/>
          <a:chOff x="0" y="0"/>
          <a:chExt cx="0" cy="0"/>
        </a:xfrm>
      </p:grpSpPr>
      <p:sp>
        <p:nvSpPr>
          <p:cNvPr id="4021" name="Google Shape;4021;p38"/>
          <p:cNvSpPr txBox="1"/>
          <p:nvPr/>
        </p:nvSpPr>
        <p:spPr>
          <a:xfrm>
            <a:off x="2311650" y="-64925"/>
            <a:ext cx="45207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u="sng">
                <a:solidFill>
                  <a:schemeClr val="dk1"/>
                </a:solidFill>
                <a:latin typeface="Balsamiq Sans"/>
                <a:ea typeface="Balsamiq Sans"/>
                <a:cs typeface="Balsamiq Sans"/>
                <a:sym typeface="Balsamiq Sans"/>
              </a:rPr>
              <a:t>Our Early Concepts</a:t>
            </a:r>
            <a:endParaRPr/>
          </a:p>
        </p:txBody>
      </p:sp>
      <p:sp>
        <p:nvSpPr>
          <p:cNvPr id="4022" name="Google Shape;4022;p38"/>
          <p:cNvSpPr txBox="1"/>
          <p:nvPr/>
        </p:nvSpPr>
        <p:spPr>
          <a:xfrm>
            <a:off x="2356525" y="581575"/>
            <a:ext cx="2605200" cy="21417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Clr>
                <a:schemeClr val="lt1"/>
              </a:buClr>
              <a:buSzPts val="1100"/>
              <a:buFont typeface="Arial"/>
              <a:buNone/>
            </a:pPr>
            <a:r>
              <a:rPr b="1" lang="en" sz="1300">
                <a:solidFill>
                  <a:schemeClr val="lt1"/>
                </a:solidFill>
                <a:latin typeface="Nunito"/>
                <a:ea typeface="Nunito"/>
                <a:cs typeface="Nunito"/>
                <a:sym typeface="Nunito"/>
              </a:rPr>
              <a:t>Initial Ideas:</a:t>
            </a:r>
            <a:endParaRPr b="1" sz="1300">
              <a:solidFill>
                <a:schemeClr val="lt1"/>
              </a:solidFill>
              <a:latin typeface="Nunito"/>
              <a:ea typeface="Nunito"/>
              <a:cs typeface="Nunito"/>
              <a:sym typeface="Nunito"/>
            </a:endParaRPr>
          </a:p>
          <a:p>
            <a:pPr indent="0" lvl="0" marL="0" rtl="0" algn="l">
              <a:lnSpc>
                <a:spcPct val="115000"/>
              </a:lnSpc>
              <a:spcBef>
                <a:spcPts val="0"/>
              </a:spcBef>
              <a:spcAft>
                <a:spcPts val="0"/>
              </a:spcAft>
              <a:buClr>
                <a:schemeClr val="lt1"/>
              </a:buClr>
              <a:buSzPts val="1100"/>
              <a:buFont typeface="Arial"/>
              <a:buNone/>
            </a:pPr>
            <a:r>
              <a:rPr lang="en" sz="1100">
                <a:solidFill>
                  <a:schemeClr val="lt1"/>
                </a:solidFill>
                <a:latin typeface="Nunito"/>
                <a:ea typeface="Nunito"/>
                <a:cs typeface="Nunito"/>
                <a:sym typeface="Nunito"/>
              </a:rPr>
              <a:t>Fruit Sensory Videos</a:t>
            </a:r>
            <a:endParaRPr sz="1100">
              <a:solidFill>
                <a:schemeClr val="lt1"/>
              </a:solidFill>
              <a:latin typeface="Nunito"/>
              <a:ea typeface="Nunito"/>
              <a:cs typeface="Nunito"/>
              <a:sym typeface="Nunito"/>
            </a:endParaRPr>
          </a:p>
          <a:p>
            <a:pPr indent="0" lvl="0" marL="0" rtl="0" algn="l">
              <a:lnSpc>
                <a:spcPct val="115000"/>
              </a:lnSpc>
              <a:spcBef>
                <a:spcPts val="0"/>
              </a:spcBef>
              <a:spcAft>
                <a:spcPts val="0"/>
              </a:spcAft>
              <a:buClr>
                <a:schemeClr val="lt1"/>
              </a:buClr>
              <a:buSzPts val="1100"/>
              <a:buFont typeface="Arial"/>
              <a:buNone/>
            </a:pPr>
            <a:r>
              <a:rPr lang="en" sz="1100">
                <a:solidFill>
                  <a:schemeClr val="lt1"/>
                </a:solidFill>
                <a:latin typeface="Nunito"/>
                <a:ea typeface="Nunito"/>
                <a:cs typeface="Nunito"/>
                <a:sym typeface="Nunito"/>
              </a:rPr>
              <a:t>Spimbly Zoo</a:t>
            </a:r>
            <a:endParaRPr sz="1100">
              <a:solidFill>
                <a:schemeClr val="lt1"/>
              </a:solidFill>
              <a:latin typeface="Nunito"/>
              <a:ea typeface="Nunito"/>
              <a:cs typeface="Nunito"/>
              <a:sym typeface="Nunito"/>
            </a:endParaRPr>
          </a:p>
          <a:p>
            <a:pPr indent="0" lvl="0" marL="0" rtl="0" algn="l">
              <a:lnSpc>
                <a:spcPct val="115000"/>
              </a:lnSpc>
              <a:spcBef>
                <a:spcPts val="0"/>
              </a:spcBef>
              <a:spcAft>
                <a:spcPts val="0"/>
              </a:spcAft>
              <a:buClr>
                <a:schemeClr val="lt1"/>
              </a:buClr>
              <a:buSzPts val="1100"/>
              <a:buFont typeface="Arial"/>
              <a:buNone/>
            </a:pPr>
            <a:r>
              <a:rPr lang="en" sz="1100">
                <a:solidFill>
                  <a:schemeClr val="lt1"/>
                </a:solidFill>
                <a:latin typeface="Nunito"/>
                <a:ea typeface="Nunito"/>
                <a:cs typeface="Nunito"/>
                <a:sym typeface="Nunito"/>
              </a:rPr>
              <a:t>Possible AR Game</a:t>
            </a:r>
            <a:endParaRPr sz="1100">
              <a:solidFill>
                <a:schemeClr val="lt1"/>
              </a:solidFill>
              <a:latin typeface="Nunito"/>
              <a:ea typeface="Nunito"/>
              <a:cs typeface="Nunito"/>
              <a:sym typeface="Nunito"/>
            </a:endParaRPr>
          </a:p>
          <a:p>
            <a:pPr indent="0" lvl="0" marL="0" rtl="0" algn="l">
              <a:lnSpc>
                <a:spcPct val="115000"/>
              </a:lnSpc>
              <a:spcBef>
                <a:spcPts val="0"/>
              </a:spcBef>
              <a:spcAft>
                <a:spcPts val="0"/>
              </a:spcAft>
              <a:buClr>
                <a:schemeClr val="lt1"/>
              </a:buClr>
              <a:buSzPts val="1100"/>
              <a:buFont typeface="Arial"/>
              <a:buNone/>
            </a:pPr>
            <a:r>
              <a:rPr lang="en" sz="1100">
                <a:solidFill>
                  <a:schemeClr val="lt1"/>
                </a:solidFill>
                <a:latin typeface="Nunito"/>
                <a:ea typeface="Nunito"/>
                <a:cs typeface="Nunito"/>
                <a:sym typeface="Nunito"/>
              </a:rPr>
              <a:t>Potion Making Game</a:t>
            </a:r>
            <a:endParaRPr sz="1100">
              <a:solidFill>
                <a:schemeClr val="lt1"/>
              </a:solidFill>
              <a:latin typeface="Nunito"/>
              <a:ea typeface="Nunito"/>
              <a:cs typeface="Nunito"/>
              <a:sym typeface="Nunito"/>
            </a:endParaRPr>
          </a:p>
          <a:p>
            <a:pPr indent="0" lvl="0" marL="0" rtl="0" algn="l">
              <a:lnSpc>
                <a:spcPct val="115000"/>
              </a:lnSpc>
              <a:spcBef>
                <a:spcPts val="0"/>
              </a:spcBef>
              <a:spcAft>
                <a:spcPts val="0"/>
              </a:spcAft>
              <a:buClr>
                <a:schemeClr val="lt1"/>
              </a:buClr>
              <a:buSzPts val="1100"/>
              <a:buFont typeface="Arial"/>
              <a:buNone/>
            </a:pPr>
            <a:r>
              <a:rPr lang="en" sz="1100">
                <a:solidFill>
                  <a:schemeClr val="lt1"/>
                </a:solidFill>
                <a:latin typeface="Nunito"/>
                <a:ea typeface="Nunito"/>
                <a:cs typeface="Nunito"/>
                <a:sym typeface="Nunito"/>
              </a:rPr>
              <a:t>Art App</a:t>
            </a:r>
            <a:endParaRPr sz="1100">
              <a:solidFill>
                <a:schemeClr val="lt1"/>
              </a:solidFill>
              <a:latin typeface="Nunito"/>
              <a:ea typeface="Nunito"/>
              <a:cs typeface="Nunito"/>
              <a:sym typeface="Nunito"/>
            </a:endParaRPr>
          </a:p>
          <a:p>
            <a:pPr indent="0" lvl="0" marL="0" rtl="0" algn="l">
              <a:lnSpc>
                <a:spcPct val="115000"/>
              </a:lnSpc>
              <a:spcBef>
                <a:spcPts val="0"/>
              </a:spcBef>
              <a:spcAft>
                <a:spcPts val="0"/>
              </a:spcAft>
              <a:buClr>
                <a:schemeClr val="lt1"/>
              </a:buClr>
              <a:buSzPts val="1100"/>
              <a:buFont typeface="Arial"/>
              <a:buNone/>
            </a:pPr>
            <a:r>
              <a:rPr lang="en" sz="1100">
                <a:solidFill>
                  <a:schemeClr val="lt1"/>
                </a:solidFill>
                <a:latin typeface="Nunito"/>
                <a:ea typeface="Nunito"/>
                <a:cs typeface="Nunito"/>
                <a:sym typeface="Nunito"/>
              </a:rPr>
              <a:t>Game For House Safety</a:t>
            </a:r>
            <a:endParaRPr sz="1100">
              <a:solidFill>
                <a:schemeClr val="lt1"/>
              </a:solidFill>
              <a:latin typeface="Nunito"/>
              <a:ea typeface="Nunito"/>
              <a:cs typeface="Nunito"/>
              <a:sym typeface="Nunito"/>
            </a:endParaRPr>
          </a:p>
          <a:p>
            <a:pPr indent="0" lvl="0" marL="0" rtl="0" algn="l">
              <a:lnSpc>
                <a:spcPct val="115000"/>
              </a:lnSpc>
              <a:spcBef>
                <a:spcPts val="0"/>
              </a:spcBef>
              <a:spcAft>
                <a:spcPts val="0"/>
              </a:spcAft>
              <a:buClr>
                <a:schemeClr val="lt1"/>
              </a:buClr>
              <a:buSzPts val="1100"/>
              <a:buFont typeface="Arial"/>
              <a:buNone/>
            </a:pPr>
            <a:r>
              <a:rPr lang="en" sz="1100">
                <a:solidFill>
                  <a:schemeClr val="lt1"/>
                </a:solidFill>
                <a:latin typeface="Nunito"/>
                <a:ea typeface="Nunito"/>
                <a:cs typeface="Nunito"/>
                <a:sym typeface="Nunito"/>
              </a:rPr>
              <a:t>Crystal Cave Game</a:t>
            </a:r>
            <a:endParaRPr sz="1100">
              <a:solidFill>
                <a:schemeClr val="lt1"/>
              </a:solidFill>
              <a:latin typeface="Nunito"/>
              <a:ea typeface="Nunito"/>
              <a:cs typeface="Nunito"/>
              <a:sym typeface="Nunito"/>
            </a:endParaRPr>
          </a:p>
          <a:p>
            <a:pPr indent="0" lvl="0" marL="0" rtl="0" algn="l">
              <a:lnSpc>
                <a:spcPct val="115000"/>
              </a:lnSpc>
              <a:spcBef>
                <a:spcPts val="0"/>
              </a:spcBef>
              <a:spcAft>
                <a:spcPts val="0"/>
              </a:spcAft>
              <a:buClr>
                <a:schemeClr val="lt1"/>
              </a:buClr>
              <a:buSzPts val="1100"/>
              <a:buFont typeface="Arial"/>
              <a:buNone/>
            </a:pPr>
            <a:r>
              <a:rPr lang="en" sz="1100">
                <a:solidFill>
                  <a:schemeClr val="lt1"/>
                </a:solidFill>
                <a:latin typeface="Nunito"/>
                <a:ea typeface="Nunito"/>
                <a:cs typeface="Nunito"/>
                <a:sym typeface="Nunito"/>
              </a:rPr>
              <a:t>Exercise Game</a:t>
            </a:r>
            <a:endParaRPr sz="1100">
              <a:solidFill>
                <a:schemeClr val="lt1"/>
              </a:solidFill>
              <a:latin typeface="Nunito"/>
              <a:ea typeface="Nunito"/>
              <a:cs typeface="Nunito"/>
              <a:sym typeface="Nunito"/>
            </a:endParaRPr>
          </a:p>
          <a:p>
            <a:pPr indent="0" lvl="0" marL="0" rtl="0" algn="l">
              <a:lnSpc>
                <a:spcPct val="115000"/>
              </a:lnSpc>
              <a:spcBef>
                <a:spcPts val="0"/>
              </a:spcBef>
              <a:spcAft>
                <a:spcPts val="0"/>
              </a:spcAft>
              <a:buClr>
                <a:schemeClr val="lt1"/>
              </a:buClr>
              <a:buSzPts val="1100"/>
              <a:buFont typeface="Arial"/>
              <a:buNone/>
            </a:pPr>
            <a:r>
              <a:rPr lang="en" sz="1100">
                <a:solidFill>
                  <a:schemeClr val="lt1"/>
                </a:solidFill>
                <a:latin typeface="Nunito"/>
                <a:ea typeface="Nunito"/>
                <a:cs typeface="Nunito"/>
                <a:sym typeface="Nunito"/>
              </a:rPr>
              <a:t>Very challenging game for children</a:t>
            </a:r>
            <a:endParaRPr sz="1600">
              <a:latin typeface="Nunito"/>
              <a:ea typeface="Nunito"/>
              <a:cs typeface="Nunito"/>
              <a:sym typeface="Nunito"/>
            </a:endParaRPr>
          </a:p>
        </p:txBody>
      </p:sp>
      <p:sp>
        <p:nvSpPr>
          <p:cNvPr id="4023" name="Google Shape;4023;p38"/>
          <p:cNvSpPr txBox="1"/>
          <p:nvPr/>
        </p:nvSpPr>
        <p:spPr>
          <a:xfrm>
            <a:off x="4961725" y="581575"/>
            <a:ext cx="1622100" cy="11682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1300">
                <a:solidFill>
                  <a:schemeClr val="lt1"/>
                </a:solidFill>
                <a:latin typeface="Nunito"/>
                <a:ea typeface="Nunito"/>
                <a:cs typeface="Nunito"/>
                <a:sym typeface="Nunito"/>
              </a:rPr>
              <a:t>Best Contender</a:t>
            </a:r>
            <a:r>
              <a:rPr b="1" lang="en" sz="1300">
                <a:solidFill>
                  <a:schemeClr val="lt1"/>
                </a:solidFill>
                <a:latin typeface="Nunito"/>
                <a:ea typeface="Nunito"/>
                <a:cs typeface="Nunito"/>
                <a:sym typeface="Nunito"/>
              </a:rPr>
              <a:t>:</a:t>
            </a:r>
            <a:endParaRPr b="1" sz="1300">
              <a:solidFill>
                <a:schemeClr val="lt1"/>
              </a:solidFill>
              <a:latin typeface="Nunito"/>
              <a:ea typeface="Nunito"/>
              <a:cs typeface="Nunito"/>
              <a:sym typeface="Nunito"/>
            </a:endParaRPr>
          </a:p>
          <a:p>
            <a:pPr indent="0" lvl="0" marL="0" rtl="0" algn="l">
              <a:lnSpc>
                <a:spcPct val="115000"/>
              </a:lnSpc>
              <a:spcBef>
                <a:spcPts val="0"/>
              </a:spcBef>
              <a:spcAft>
                <a:spcPts val="0"/>
              </a:spcAft>
              <a:buNone/>
            </a:pPr>
            <a:r>
              <a:rPr lang="en" sz="1100">
                <a:solidFill>
                  <a:schemeClr val="lt1"/>
                </a:solidFill>
                <a:latin typeface="Nunito"/>
                <a:ea typeface="Nunito"/>
                <a:cs typeface="Nunito"/>
                <a:sym typeface="Nunito"/>
              </a:rPr>
              <a:t>Spimbly Zoo</a:t>
            </a:r>
            <a:endParaRPr sz="1100">
              <a:solidFill>
                <a:schemeClr val="lt1"/>
              </a:solidFill>
              <a:latin typeface="Nunito"/>
              <a:ea typeface="Nunito"/>
              <a:cs typeface="Nunito"/>
              <a:sym typeface="Nunito"/>
            </a:endParaRPr>
          </a:p>
          <a:p>
            <a:pPr indent="0" lvl="0" marL="0" rtl="0" algn="l">
              <a:lnSpc>
                <a:spcPct val="115000"/>
              </a:lnSpc>
              <a:spcBef>
                <a:spcPts val="0"/>
              </a:spcBef>
              <a:spcAft>
                <a:spcPts val="0"/>
              </a:spcAft>
              <a:buNone/>
            </a:pPr>
            <a:r>
              <a:rPr lang="en" sz="1100">
                <a:solidFill>
                  <a:schemeClr val="lt1"/>
                </a:solidFill>
                <a:latin typeface="Nunito"/>
                <a:ea typeface="Nunito"/>
                <a:cs typeface="Nunito"/>
                <a:sym typeface="Nunito"/>
              </a:rPr>
              <a:t>Crystal Cave Game</a:t>
            </a:r>
            <a:endParaRPr sz="1100">
              <a:solidFill>
                <a:schemeClr val="lt1"/>
              </a:solidFill>
              <a:latin typeface="Nunito"/>
              <a:ea typeface="Nunito"/>
              <a:cs typeface="Nunito"/>
              <a:sym typeface="Nunito"/>
            </a:endParaRPr>
          </a:p>
          <a:p>
            <a:pPr indent="0" lvl="0" marL="0" rtl="0" algn="l">
              <a:lnSpc>
                <a:spcPct val="115000"/>
              </a:lnSpc>
              <a:spcBef>
                <a:spcPts val="0"/>
              </a:spcBef>
              <a:spcAft>
                <a:spcPts val="0"/>
              </a:spcAft>
              <a:buNone/>
            </a:pPr>
            <a:r>
              <a:rPr lang="en" sz="1100">
                <a:solidFill>
                  <a:schemeClr val="lt1"/>
                </a:solidFill>
                <a:latin typeface="Nunito"/>
                <a:ea typeface="Nunito"/>
                <a:cs typeface="Nunito"/>
                <a:sym typeface="Nunito"/>
              </a:rPr>
              <a:t>Potion Making Game</a:t>
            </a:r>
            <a:endParaRPr sz="1100">
              <a:solidFill>
                <a:schemeClr val="lt1"/>
              </a:solidFill>
              <a:latin typeface="Nunito"/>
              <a:ea typeface="Nunito"/>
              <a:cs typeface="Nunito"/>
              <a:sym typeface="Nunito"/>
            </a:endParaRPr>
          </a:p>
          <a:p>
            <a:pPr indent="0" lvl="0" marL="0" rtl="0" algn="l">
              <a:lnSpc>
                <a:spcPct val="115000"/>
              </a:lnSpc>
              <a:spcBef>
                <a:spcPts val="0"/>
              </a:spcBef>
              <a:spcAft>
                <a:spcPts val="0"/>
              </a:spcAft>
              <a:buClr>
                <a:schemeClr val="lt1"/>
              </a:buClr>
              <a:buSzPts val="1100"/>
              <a:buFont typeface="Arial"/>
              <a:buNone/>
            </a:pPr>
            <a:r>
              <a:t/>
            </a:r>
            <a:endParaRPr sz="1100">
              <a:solidFill>
                <a:schemeClr val="lt1"/>
              </a:solidFill>
              <a:latin typeface="Nunito"/>
              <a:ea typeface="Nunito"/>
              <a:cs typeface="Nunito"/>
              <a:sym typeface="Nunito"/>
            </a:endParaRPr>
          </a:p>
        </p:txBody>
      </p:sp>
      <p:sp>
        <p:nvSpPr>
          <p:cNvPr id="4024" name="Google Shape;4024;p38"/>
          <p:cNvSpPr txBox="1"/>
          <p:nvPr/>
        </p:nvSpPr>
        <p:spPr>
          <a:xfrm>
            <a:off x="3944850" y="3270300"/>
            <a:ext cx="1254300" cy="492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000" u="sng">
                <a:latin typeface="Nunito"/>
                <a:ea typeface="Nunito"/>
                <a:cs typeface="Nunito"/>
                <a:sym typeface="Nunito"/>
              </a:rPr>
              <a:t>Winner</a:t>
            </a:r>
            <a:endParaRPr b="1" sz="2000" u="sng">
              <a:latin typeface="Nunito"/>
              <a:ea typeface="Nunito"/>
              <a:cs typeface="Nunito"/>
              <a:sym typeface="Nunito"/>
            </a:endParaRPr>
          </a:p>
        </p:txBody>
      </p:sp>
      <p:sp>
        <p:nvSpPr>
          <p:cNvPr id="4025" name="Google Shape;4025;p38"/>
          <p:cNvSpPr txBox="1"/>
          <p:nvPr/>
        </p:nvSpPr>
        <p:spPr>
          <a:xfrm>
            <a:off x="3532500" y="3728200"/>
            <a:ext cx="2079000" cy="554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400">
                <a:latin typeface="Nunito"/>
                <a:ea typeface="Nunito"/>
                <a:cs typeface="Nunito"/>
                <a:sym typeface="Nunito"/>
              </a:rPr>
              <a:t>Spimbly Zoo!</a:t>
            </a:r>
            <a:endParaRPr sz="2400">
              <a:latin typeface="Nunito"/>
              <a:ea typeface="Nunito"/>
              <a:cs typeface="Nunito"/>
              <a:sym typeface="Nunito"/>
            </a:endParaRPr>
          </a:p>
        </p:txBody>
      </p:sp>
      <p:sp>
        <p:nvSpPr>
          <p:cNvPr id="4026" name="Google Shape;4026;p38"/>
          <p:cNvSpPr/>
          <p:nvPr/>
        </p:nvSpPr>
        <p:spPr>
          <a:xfrm rot="-1685041">
            <a:off x="2888618" y="3270266"/>
            <a:ext cx="526376" cy="492688"/>
          </a:xfrm>
          <a:prstGeom prst="star5">
            <a:avLst>
              <a:gd fmla="val 19098" name="adj"/>
              <a:gd fmla="val 105146" name="hf"/>
              <a:gd fmla="val 110557" name="vf"/>
            </a:avLst>
          </a:prstGeom>
          <a:solidFill>
            <a:schemeClr val="dk1"/>
          </a:solidFill>
          <a:ln cap="flat" cmpd="sng" w="9525">
            <a:solidFill>
              <a:srgbClr val="B2621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38"/>
          <p:cNvSpPr/>
          <p:nvPr/>
        </p:nvSpPr>
        <p:spPr>
          <a:xfrm rot="4068224">
            <a:off x="5659823" y="3647433"/>
            <a:ext cx="315262" cy="245960"/>
          </a:xfrm>
          <a:prstGeom prst="star5">
            <a:avLst>
              <a:gd fmla="val 19098" name="adj"/>
              <a:gd fmla="val 105146" name="hf"/>
              <a:gd fmla="val 110557" name="vf"/>
            </a:avLst>
          </a:prstGeom>
          <a:solidFill>
            <a:schemeClr val="dk1"/>
          </a:solidFill>
          <a:ln cap="flat" cmpd="sng" w="9525">
            <a:solidFill>
              <a:srgbClr val="B2621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38"/>
          <p:cNvSpPr/>
          <p:nvPr/>
        </p:nvSpPr>
        <p:spPr>
          <a:xfrm rot="4068224">
            <a:off x="3383265" y="4116188"/>
            <a:ext cx="315262" cy="344177"/>
          </a:xfrm>
          <a:prstGeom prst="star5">
            <a:avLst>
              <a:gd fmla="val 19098" name="adj"/>
              <a:gd fmla="val 105146" name="hf"/>
              <a:gd fmla="val 110557" name="vf"/>
            </a:avLst>
          </a:prstGeom>
          <a:solidFill>
            <a:schemeClr val="dk1"/>
          </a:solidFill>
          <a:ln cap="flat" cmpd="sng" w="9525">
            <a:solidFill>
              <a:srgbClr val="B2621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38"/>
          <p:cNvSpPr/>
          <p:nvPr/>
        </p:nvSpPr>
        <p:spPr>
          <a:xfrm rot="2420670">
            <a:off x="5227511" y="2961457"/>
            <a:ext cx="457381" cy="385892"/>
          </a:xfrm>
          <a:prstGeom prst="star5">
            <a:avLst>
              <a:gd fmla="val 19098" name="adj"/>
              <a:gd fmla="val 105146" name="hf"/>
              <a:gd fmla="val 110557" name="vf"/>
            </a:avLst>
          </a:prstGeom>
          <a:solidFill>
            <a:schemeClr val="dk1"/>
          </a:solidFill>
          <a:ln cap="flat" cmpd="sng" w="9525">
            <a:solidFill>
              <a:srgbClr val="B2621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38"/>
          <p:cNvSpPr/>
          <p:nvPr/>
        </p:nvSpPr>
        <p:spPr>
          <a:xfrm>
            <a:off x="119050" y="113800"/>
            <a:ext cx="203400" cy="203400"/>
          </a:xfrm>
          <a:prstGeom prst="ellipse">
            <a:avLst/>
          </a:prstGeom>
          <a:solidFill>
            <a:srgbClr val="ECC241"/>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34" name="Shape 4034"/>
        <p:cNvGrpSpPr/>
        <p:nvPr/>
      </p:nvGrpSpPr>
      <p:grpSpPr>
        <a:xfrm>
          <a:off x="0" y="0"/>
          <a:ext cx="0" cy="0"/>
          <a:chOff x="0" y="0"/>
          <a:chExt cx="0" cy="0"/>
        </a:xfrm>
      </p:grpSpPr>
      <p:sp>
        <p:nvSpPr>
          <p:cNvPr id="4035" name="Google Shape;4035;p39"/>
          <p:cNvSpPr txBox="1"/>
          <p:nvPr>
            <p:ph idx="1" type="subTitle"/>
          </p:nvPr>
        </p:nvSpPr>
        <p:spPr>
          <a:xfrm>
            <a:off x="1935300" y="1116625"/>
            <a:ext cx="5273400" cy="221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200"/>
              <a:t>Spimbly Zoo was our best option, with the research we’ve done and the interview with the children, a zoo based game seems to be the best as it can allow for creation and can also be a great way to teach kids about animals. Kids love animals and it would be an opportunity to teach them facts and new species they otherwise may not know about.</a:t>
            </a:r>
            <a:endParaRPr sz="1200"/>
          </a:p>
          <a:p>
            <a:pPr indent="0" lvl="0" marL="0" rtl="0" algn="l">
              <a:spcBef>
                <a:spcPts val="0"/>
              </a:spcBef>
              <a:spcAft>
                <a:spcPts val="0"/>
              </a:spcAft>
              <a:buClr>
                <a:schemeClr val="lt1"/>
              </a:buClr>
              <a:buSzPts val="1100"/>
              <a:buFont typeface="Arial"/>
              <a:buNone/>
            </a:pPr>
            <a:r>
              <a:t/>
            </a:r>
            <a:endParaRPr sz="1200"/>
          </a:p>
          <a:p>
            <a:pPr indent="0" lvl="0" marL="0" rtl="0" algn="l">
              <a:spcBef>
                <a:spcPts val="0"/>
              </a:spcBef>
              <a:spcAft>
                <a:spcPts val="0"/>
              </a:spcAft>
              <a:buClr>
                <a:schemeClr val="lt1"/>
              </a:buClr>
              <a:buSzPts val="1100"/>
              <a:buFont typeface="Arial"/>
              <a:buNone/>
            </a:pPr>
            <a:r>
              <a:rPr lang="en" sz="1200"/>
              <a:t>To do even further research, we visited Dublin Zoo to get a better understanding of how zoo’s work and also the variety of animals that can be taught, it was also helpful to see children/ other people and how they interact and behave in zoos.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4036" name="Google Shape;4036;p39"/>
          <p:cNvSpPr txBox="1"/>
          <p:nvPr/>
        </p:nvSpPr>
        <p:spPr>
          <a:xfrm>
            <a:off x="2284375" y="0"/>
            <a:ext cx="4653000" cy="661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1000"/>
          </a:p>
          <a:p>
            <a:pPr indent="0" lvl="0" marL="0" rtl="0" algn="l">
              <a:spcBef>
                <a:spcPts val="0"/>
              </a:spcBef>
              <a:spcAft>
                <a:spcPts val="0"/>
              </a:spcAft>
              <a:buNone/>
            </a:pPr>
            <a:r>
              <a:rPr b="1" lang="en" sz="2100" u="sng">
                <a:solidFill>
                  <a:schemeClr val="dk1"/>
                </a:solidFill>
                <a:latin typeface="Balsamiq Sans"/>
                <a:ea typeface="Balsamiq Sans"/>
                <a:cs typeface="Balsamiq Sans"/>
                <a:sym typeface="Balsamiq Sans"/>
              </a:rPr>
              <a:t>Why Did We Choose Spimbly Zoo?</a:t>
            </a:r>
            <a:endParaRPr sz="500"/>
          </a:p>
        </p:txBody>
      </p:sp>
      <p:pic>
        <p:nvPicPr>
          <p:cNvPr id="4037" name="Google Shape;4037;p39"/>
          <p:cNvPicPr preferRelativeResize="0"/>
          <p:nvPr/>
        </p:nvPicPr>
        <p:blipFill>
          <a:blip r:embed="rId3">
            <a:alphaModFix/>
          </a:blip>
          <a:stretch>
            <a:fillRect/>
          </a:stretch>
        </p:blipFill>
        <p:spPr>
          <a:xfrm>
            <a:off x="876075" y="3200500"/>
            <a:ext cx="2335629" cy="1572675"/>
          </a:xfrm>
          <a:prstGeom prst="rect">
            <a:avLst/>
          </a:prstGeom>
          <a:noFill/>
          <a:ln cap="flat" cmpd="sng" w="19050">
            <a:solidFill>
              <a:srgbClr val="424242"/>
            </a:solidFill>
            <a:prstDash val="solid"/>
            <a:round/>
            <a:headEnd len="sm" w="sm" type="none"/>
            <a:tailEnd len="sm" w="sm" type="none"/>
          </a:ln>
        </p:spPr>
      </p:pic>
      <p:pic>
        <p:nvPicPr>
          <p:cNvPr id="4038" name="Google Shape;4038;p39"/>
          <p:cNvPicPr preferRelativeResize="0"/>
          <p:nvPr/>
        </p:nvPicPr>
        <p:blipFill>
          <a:blip r:embed="rId4">
            <a:alphaModFix/>
          </a:blip>
          <a:stretch>
            <a:fillRect/>
          </a:stretch>
        </p:blipFill>
        <p:spPr>
          <a:xfrm>
            <a:off x="3257074" y="3200500"/>
            <a:ext cx="2193861" cy="1572672"/>
          </a:xfrm>
          <a:prstGeom prst="rect">
            <a:avLst/>
          </a:prstGeom>
          <a:noFill/>
          <a:ln cap="flat" cmpd="sng" w="19050">
            <a:solidFill>
              <a:srgbClr val="424242"/>
            </a:solidFill>
            <a:prstDash val="solid"/>
            <a:round/>
            <a:headEnd len="sm" w="sm" type="none"/>
            <a:tailEnd len="sm" w="sm" type="none"/>
          </a:ln>
        </p:spPr>
      </p:pic>
      <p:pic>
        <p:nvPicPr>
          <p:cNvPr id="4039" name="Google Shape;4039;p39"/>
          <p:cNvPicPr preferRelativeResize="0"/>
          <p:nvPr/>
        </p:nvPicPr>
        <p:blipFill>
          <a:blip r:embed="rId5">
            <a:alphaModFix/>
          </a:blip>
          <a:stretch>
            <a:fillRect/>
          </a:stretch>
        </p:blipFill>
        <p:spPr>
          <a:xfrm>
            <a:off x="5496300" y="3200500"/>
            <a:ext cx="2771625" cy="1572676"/>
          </a:xfrm>
          <a:prstGeom prst="rect">
            <a:avLst/>
          </a:prstGeom>
          <a:noFill/>
          <a:ln cap="flat" cmpd="sng" w="19050">
            <a:solidFill>
              <a:srgbClr val="424242"/>
            </a:solidFill>
            <a:prstDash val="solid"/>
            <a:round/>
            <a:headEnd len="sm" w="sm" type="none"/>
            <a:tailEnd len="sm" w="sm" type="none"/>
          </a:ln>
        </p:spPr>
      </p:pic>
      <p:sp>
        <p:nvSpPr>
          <p:cNvPr id="4040" name="Google Shape;4040;p39"/>
          <p:cNvSpPr/>
          <p:nvPr/>
        </p:nvSpPr>
        <p:spPr>
          <a:xfrm>
            <a:off x="119050" y="113800"/>
            <a:ext cx="203400" cy="203400"/>
          </a:xfrm>
          <a:prstGeom prst="ellipse">
            <a:avLst/>
          </a:prstGeom>
          <a:solidFill>
            <a:srgbClr val="CD84E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44" name="Shape 4044"/>
        <p:cNvGrpSpPr/>
        <p:nvPr/>
      </p:nvGrpSpPr>
      <p:grpSpPr>
        <a:xfrm>
          <a:off x="0" y="0"/>
          <a:ext cx="0" cy="0"/>
          <a:chOff x="0" y="0"/>
          <a:chExt cx="0" cy="0"/>
        </a:xfrm>
      </p:grpSpPr>
      <p:sp>
        <p:nvSpPr>
          <p:cNvPr id="4045" name="Google Shape;4045;p40"/>
          <p:cNvSpPr txBox="1"/>
          <p:nvPr/>
        </p:nvSpPr>
        <p:spPr>
          <a:xfrm>
            <a:off x="880075" y="254800"/>
            <a:ext cx="4520700" cy="569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500" u="sng">
                <a:solidFill>
                  <a:schemeClr val="dk1"/>
                </a:solidFill>
                <a:latin typeface="Balsamiq Sans"/>
                <a:ea typeface="Balsamiq Sans"/>
                <a:cs typeface="Balsamiq Sans"/>
                <a:sym typeface="Balsamiq Sans"/>
              </a:rPr>
              <a:t>Spimbly Zoo Overview</a:t>
            </a:r>
            <a:endParaRPr b="1" sz="2500" u="sng">
              <a:solidFill>
                <a:schemeClr val="dk1"/>
              </a:solidFill>
              <a:latin typeface="Balsamiq Sans"/>
              <a:ea typeface="Balsamiq Sans"/>
              <a:cs typeface="Balsamiq Sans"/>
              <a:sym typeface="Balsamiq Sans"/>
            </a:endParaRPr>
          </a:p>
        </p:txBody>
      </p:sp>
      <p:sp>
        <p:nvSpPr>
          <p:cNvPr id="4046" name="Google Shape;4046;p40"/>
          <p:cNvSpPr txBox="1"/>
          <p:nvPr/>
        </p:nvSpPr>
        <p:spPr>
          <a:xfrm>
            <a:off x="713225" y="899325"/>
            <a:ext cx="4644300" cy="217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300">
                <a:latin typeface="Nunito"/>
                <a:ea typeface="Nunito"/>
                <a:cs typeface="Nunito"/>
                <a:sym typeface="Nunito"/>
              </a:rPr>
              <a:t>“Spimbly Zoo” is an educational game with our goals to help young children to learn about animals, similar to having a zoo right at your fingertips.</a:t>
            </a:r>
            <a:endParaRPr sz="1300">
              <a:latin typeface="Nunito"/>
              <a:ea typeface="Nunito"/>
              <a:cs typeface="Nunito"/>
              <a:sym typeface="Nunito"/>
            </a:endParaRPr>
          </a:p>
          <a:p>
            <a:pPr indent="0" lvl="0" marL="0" rtl="0" algn="l">
              <a:spcBef>
                <a:spcPts val="0"/>
              </a:spcBef>
              <a:spcAft>
                <a:spcPts val="0"/>
              </a:spcAft>
              <a:buNone/>
            </a:pPr>
            <a:r>
              <a:t/>
            </a:r>
            <a:endParaRPr sz="1300">
              <a:latin typeface="Nunito"/>
              <a:ea typeface="Nunito"/>
              <a:cs typeface="Nunito"/>
              <a:sym typeface="Nunito"/>
            </a:endParaRPr>
          </a:p>
          <a:p>
            <a:pPr indent="0" lvl="0" marL="0" rtl="0" algn="l">
              <a:spcBef>
                <a:spcPts val="0"/>
              </a:spcBef>
              <a:spcAft>
                <a:spcPts val="0"/>
              </a:spcAft>
              <a:buNone/>
            </a:pPr>
            <a:r>
              <a:rPr lang="en" sz="1300">
                <a:latin typeface="Nunito"/>
                <a:ea typeface="Nunito"/>
                <a:cs typeface="Nunito"/>
                <a:sym typeface="Nunito"/>
              </a:rPr>
              <a:t>Our </a:t>
            </a:r>
            <a:r>
              <a:rPr lang="en" sz="1300">
                <a:latin typeface="Nunito"/>
                <a:ea typeface="Nunito"/>
                <a:cs typeface="Nunito"/>
                <a:sym typeface="Nunito"/>
              </a:rPr>
              <a:t>games educational</a:t>
            </a:r>
            <a:r>
              <a:rPr lang="en" sz="1300">
                <a:latin typeface="Nunito"/>
                <a:ea typeface="Nunito"/>
                <a:cs typeface="Nunito"/>
                <a:sym typeface="Nunito"/>
              </a:rPr>
              <a:t> features include:</a:t>
            </a:r>
            <a:endParaRPr sz="1300">
              <a:latin typeface="Nunito"/>
              <a:ea typeface="Nunito"/>
              <a:cs typeface="Nunito"/>
              <a:sym typeface="Nunito"/>
            </a:endParaRPr>
          </a:p>
          <a:p>
            <a:pPr indent="-311150" lvl="0" marL="457200" rtl="0" algn="l">
              <a:spcBef>
                <a:spcPts val="0"/>
              </a:spcBef>
              <a:spcAft>
                <a:spcPts val="0"/>
              </a:spcAft>
              <a:buSzPts val="1300"/>
              <a:buFont typeface="Nunito"/>
              <a:buChar char="●"/>
            </a:pPr>
            <a:r>
              <a:rPr lang="en" sz="1300">
                <a:latin typeface="Nunito"/>
                <a:ea typeface="Nunito"/>
                <a:cs typeface="Nunito"/>
                <a:sym typeface="Nunito"/>
              </a:rPr>
              <a:t>Learn about animals and their habitats</a:t>
            </a:r>
            <a:endParaRPr sz="1300">
              <a:latin typeface="Nunito"/>
              <a:ea typeface="Nunito"/>
              <a:cs typeface="Nunito"/>
              <a:sym typeface="Nunito"/>
            </a:endParaRPr>
          </a:p>
          <a:p>
            <a:pPr indent="-311150" lvl="0" marL="457200" rtl="0" algn="l">
              <a:spcBef>
                <a:spcPts val="0"/>
              </a:spcBef>
              <a:spcAft>
                <a:spcPts val="0"/>
              </a:spcAft>
              <a:buSzPts val="1300"/>
              <a:buFont typeface="Nunito"/>
              <a:buChar char="●"/>
            </a:pPr>
            <a:r>
              <a:rPr lang="en" sz="1300">
                <a:latin typeface="Nunito"/>
                <a:ea typeface="Nunito"/>
                <a:cs typeface="Nunito"/>
                <a:sym typeface="Nunito"/>
              </a:rPr>
              <a:t>Maths mini game</a:t>
            </a:r>
            <a:endParaRPr sz="1300">
              <a:latin typeface="Nunito"/>
              <a:ea typeface="Nunito"/>
              <a:cs typeface="Nunito"/>
              <a:sym typeface="Nunito"/>
            </a:endParaRPr>
          </a:p>
          <a:p>
            <a:pPr indent="-311150" lvl="0" marL="457200" rtl="0" algn="l">
              <a:spcBef>
                <a:spcPts val="0"/>
              </a:spcBef>
              <a:spcAft>
                <a:spcPts val="0"/>
              </a:spcAft>
              <a:buSzPts val="1300"/>
              <a:buFont typeface="Nunito"/>
              <a:buChar char="●"/>
            </a:pPr>
            <a:r>
              <a:rPr lang="en" sz="1300">
                <a:latin typeface="Nunito"/>
                <a:ea typeface="Nunito"/>
                <a:cs typeface="Nunito"/>
                <a:sym typeface="Nunito"/>
              </a:rPr>
              <a:t>Word puzzle mini game</a:t>
            </a:r>
            <a:endParaRPr sz="1300">
              <a:latin typeface="Nunito"/>
              <a:ea typeface="Nunito"/>
              <a:cs typeface="Nunito"/>
              <a:sym typeface="Nunito"/>
            </a:endParaRPr>
          </a:p>
          <a:p>
            <a:pPr indent="-311150" lvl="0" marL="457200" rtl="0" algn="l">
              <a:spcBef>
                <a:spcPts val="0"/>
              </a:spcBef>
              <a:spcAft>
                <a:spcPts val="0"/>
              </a:spcAft>
              <a:buSzPts val="1300"/>
              <a:buFont typeface="Nunito"/>
              <a:buChar char="●"/>
            </a:pPr>
            <a:r>
              <a:rPr lang="en" sz="1300">
                <a:latin typeface="Nunito"/>
                <a:ea typeface="Nunito"/>
                <a:cs typeface="Nunito"/>
                <a:sym typeface="Nunito"/>
              </a:rPr>
              <a:t>Puzzle minigame</a:t>
            </a:r>
            <a:endParaRPr sz="1300">
              <a:latin typeface="Nunito"/>
              <a:ea typeface="Nunito"/>
              <a:cs typeface="Nunito"/>
              <a:sym typeface="Nunito"/>
            </a:endParaRPr>
          </a:p>
          <a:p>
            <a:pPr indent="0" lvl="0" marL="457200" rtl="0" algn="l">
              <a:spcBef>
                <a:spcPts val="0"/>
              </a:spcBef>
              <a:spcAft>
                <a:spcPts val="0"/>
              </a:spcAft>
              <a:buNone/>
            </a:pPr>
            <a:r>
              <a:t/>
            </a:r>
            <a:endParaRPr sz="1200">
              <a:latin typeface="Nunito"/>
              <a:ea typeface="Nunito"/>
              <a:cs typeface="Nunito"/>
              <a:sym typeface="Nunito"/>
            </a:endParaRPr>
          </a:p>
        </p:txBody>
      </p:sp>
      <p:pic>
        <p:nvPicPr>
          <p:cNvPr id="4047" name="Google Shape;4047;p40"/>
          <p:cNvPicPr preferRelativeResize="0"/>
          <p:nvPr/>
        </p:nvPicPr>
        <p:blipFill rotWithShape="1">
          <a:blip r:embed="rId3">
            <a:alphaModFix/>
          </a:blip>
          <a:srcRect b="0" l="9139" r="6543" t="0"/>
          <a:stretch/>
        </p:blipFill>
        <p:spPr>
          <a:xfrm>
            <a:off x="0" y="3212550"/>
            <a:ext cx="1974200" cy="1177225"/>
          </a:xfrm>
          <a:prstGeom prst="rect">
            <a:avLst/>
          </a:prstGeom>
          <a:noFill/>
          <a:ln cap="flat" cmpd="sng" w="28575">
            <a:solidFill>
              <a:srgbClr val="0F705D"/>
            </a:solidFill>
            <a:prstDash val="solid"/>
            <a:round/>
            <a:headEnd len="sm" w="sm" type="none"/>
            <a:tailEnd len="sm" w="sm" type="none"/>
          </a:ln>
        </p:spPr>
      </p:pic>
      <p:pic>
        <p:nvPicPr>
          <p:cNvPr id="4048" name="Google Shape;4048;p40"/>
          <p:cNvPicPr preferRelativeResize="0"/>
          <p:nvPr/>
        </p:nvPicPr>
        <p:blipFill rotWithShape="1">
          <a:blip r:embed="rId4">
            <a:alphaModFix/>
          </a:blip>
          <a:srcRect b="0" l="13375" r="5659" t="0"/>
          <a:stretch/>
        </p:blipFill>
        <p:spPr>
          <a:xfrm>
            <a:off x="5707325" y="3212550"/>
            <a:ext cx="2022099" cy="1177224"/>
          </a:xfrm>
          <a:prstGeom prst="rect">
            <a:avLst/>
          </a:prstGeom>
          <a:noFill/>
          <a:ln cap="flat" cmpd="sng" w="28575">
            <a:solidFill>
              <a:srgbClr val="0F705D"/>
            </a:solidFill>
            <a:prstDash val="solid"/>
            <a:round/>
            <a:headEnd len="sm" w="sm" type="none"/>
            <a:tailEnd len="sm" w="sm" type="none"/>
          </a:ln>
        </p:spPr>
      </p:pic>
      <p:pic>
        <p:nvPicPr>
          <p:cNvPr id="4049" name="Google Shape;4049;p40"/>
          <p:cNvPicPr preferRelativeResize="0"/>
          <p:nvPr/>
        </p:nvPicPr>
        <p:blipFill>
          <a:blip r:embed="rId5">
            <a:alphaModFix/>
          </a:blip>
          <a:stretch>
            <a:fillRect/>
          </a:stretch>
        </p:blipFill>
        <p:spPr>
          <a:xfrm>
            <a:off x="3543831" y="3212550"/>
            <a:ext cx="2163494" cy="1177225"/>
          </a:xfrm>
          <a:prstGeom prst="rect">
            <a:avLst/>
          </a:prstGeom>
          <a:noFill/>
          <a:ln cap="flat" cmpd="sng" w="28575">
            <a:solidFill>
              <a:srgbClr val="0F705D"/>
            </a:solidFill>
            <a:prstDash val="solid"/>
            <a:round/>
            <a:headEnd len="sm" w="sm" type="none"/>
            <a:tailEnd len="sm" w="sm" type="none"/>
          </a:ln>
        </p:spPr>
      </p:pic>
      <p:pic>
        <p:nvPicPr>
          <p:cNvPr id="4050" name="Google Shape;4050;p40"/>
          <p:cNvPicPr preferRelativeResize="0"/>
          <p:nvPr/>
        </p:nvPicPr>
        <p:blipFill>
          <a:blip r:embed="rId6">
            <a:alphaModFix/>
          </a:blip>
          <a:stretch>
            <a:fillRect/>
          </a:stretch>
        </p:blipFill>
        <p:spPr>
          <a:xfrm>
            <a:off x="1974195" y="3212546"/>
            <a:ext cx="1569630" cy="1177225"/>
          </a:xfrm>
          <a:prstGeom prst="rect">
            <a:avLst/>
          </a:prstGeom>
          <a:noFill/>
          <a:ln cap="flat" cmpd="sng" w="28575">
            <a:solidFill>
              <a:srgbClr val="0F705D"/>
            </a:solidFill>
            <a:prstDash val="solid"/>
            <a:round/>
            <a:headEnd len="sm" w="sm" type="none"/>
            <a:tailEnd len="sm" w="sm" type="none"/>
          </a:ln>
        </p:spPr>
      </p:pic>
      <p:pic>
        <p:nvPicPr>
          <p:cNvPr id="4051" name="Google Shape;4051;p40"/>
          <p:cNvPicPr preferRelativeResize="0"/>
          <p:nvPr/>
        </p:nvPicPr>
        <p:blipFill>
          <a:blip r:embed="rId7">
            <a:alphaModFix/>
          </a:blip>
          <a:stretch>
            <a:fillRect/>
          </a:stretch>
        </p:blipFill>
        <p:spPr>
          <a:xfrm>
            <a:off x="7729425" y="3212550"/>
            <a:ext cx="1569621" cy="1177225"/>
          </a:xfrm>
          <a:prstGeom prst="rect">
            <a:avLst/>
          </a:prstGeom>
          <a:noFill/>
          <a:ln cap="flat" cmpd="sng" w="28575">
            <a:solidFill>
              <a:srgbClr val="0F705D"/>
            </a:solidFill>
            <a:prstDash val="solid"/>
            <a:round/>
            <a:headEnd len="sm" w="sm" type="none"/>
            <a:tailEnd len="sm" w="sm" type="none"/>
          </a:ln>
        </p:spPr>
      </p:pic>
      <p:sp>
        <p:nvSpPr>
          <p:cNvPr id="4052" name="Google Shape;4052;p40"/>
          <p:cNvSpPr/>
          <p:nvPr/>
        </p:nvSpPr>
        <p:spPr>
          <a:xfrm>
            <a:off x="119050" y="113800"/>
            <a:ext cx="203400" cy="203400"/>
          </a:xfrm>
          <a:prstGeom prst="ellipse">
            <a:avLst/>
          </a:prstGeom>
          <a:solidFill>
            <a:srgbClr val="4A86E8"/>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56" name="Shape 4056"/>
        <p:cNvGrpSpPr/>
        <p:nvPr/>
      </p:nvGrpSpPr>
      <p:grpSpPr>
        <a:xfrm>
          <a:off x="0" y="0"/>
          <a:ext cx="0" cy="0"/>
          <a:chOff x="0" y="0"/>
          <a:chExt cx="0" cy="0"/>
        </a:xfrm>
      </p:grpSpPr>
      <p:sp>
        <p:nvSpPr>
          <p:cNvPr id="4057" name="Google Shape;4057;p41"/>
          <p:cNvSpPr/>
          <p:nvPr/>
        </p:nvSpPr>
        <p:spPr>
          <a:xfrm>
            <a:off x="1057225" y="466500"/>
            <a:ext cx="6659100" cy="4710600"/>
          </a:xfrm>
          <a:prstGeom prst="rect">
            <a:avLst/>
          </a:prstGeom>
          <a:solidFill>
            <a:srgbClr val="677477"/>
          </a:solidFill>
          <a:ln cap="flat" cmpd="sng" w="28575">
            <a:solidFill>
              <a:srgbClr val="30404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41"/>
          <p:cNvSpPr txBox="1"/>
          <p:nvPr>
            <p:ph type="title"/>
          </p:nvPr>
        </p:nvSpPr>
        <p:spPr>
          <a:xfrm>
            <a:off x="1124250" y="0"/>
            <a:ext cx="6895500" cy="33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700" u="sng"/>
              <a:t>Pre-Production: Logo Concepts</a:t>
            </a:r>
            <a:endParaRPr sz="2700" u="sng"/>
          </a:p>
        </p:txBody>
      </p:sp>
      <p:pic>
        <p:nvPicPr>
          <p:cNvPr id="4059" name="Google Shape;4059;p41"/>
          <p:cNvPicPr preferRelativeResize="0"/>
          <p:nvPr/>
        </p:nvPicPr>
        <p:blipFill rotWithShape="1">
          <a:blip r:embed="rId3">
            <a:alphaModFix/>
          </a:blip>
          <a:srcRect b="1029" l="0" r="1205" t="0"/>
          <a:stretch/>
        </p:blipFill>
        <p:spPr>
          <a:xfrm>
            <a:off x="1597825" y="661275"/>
            <a:ext cx="2583827" cy="1831349"/>
          </a:xfrm>
          <a:prstGeom prst="rect">
            <a:avLst/>
          </a:prstGeom>
          <a:noFill/>
          <a:ln cap="flat" cmpd="sng" w="19050">
            <a:solidFill>
              <a:srgbClr val="3A6760"/>
            </a:solidFill>
            <a:prstDash val="solid"/>
            <a:round/>
            <a:headEnd len="sm" w="sm" type="none"/>
            <a:tailEnd len="sm" w="sm" type="none"/>
          </a:ln>
        </p:spPr>
      </p:pic>
      <p:pic>
        <p:nvPicPr>
          <p:cNvPr id="4060" name="Google Shape;4060;p41"/>
          <p:cNvPicPr preferRelativeResize="0"/>
          <p:nvPr/>
        </p:nvPicPr>
        <p:blipFill>
          <a:blip r:embed="rId4">
            <a:alphaModFix/>
          </a:blip>
          <a:stretch>
            <a:fillRect/>
          </a:stretch>
        </p:blipFill>
        <p:spPr>
          <a:xfrm>
            <a:off x="4518525" y="642012"/>
            <a:ext cx="2583826" cy="1869882"/>
          </a:xfrm>
          <a:prstGeom prst="rect">
            <a:avLst/>
          </a:prstGeom>
          <a:noFill/>
          <a:ln cap="flat" cmpd="sng" w="19050">
            <a:solidFill>
              <a:srgbClr val="3A6760"/>
            </a:solidFill>
            <a:prstDash val="solid"/>
            <a:round/>
            <a:headEnd len="sm" w="sm" type="none"/>
            <a:tailEnd len="sm" w="sm" type="none"/>
          </a:ln>
        </p:spPr>
      </p:pic>
      <p:pic>
        <p:nvPicPr>
          <p:cNvPr id="4061" name="Google Shape;4061;p41"/>
          <p:cNvPicPr preferRelativeResize="0"/>
          <p:nvPr/>
        </p:nvPicPr>
        <p:blipFill>
          <a:blip r:embed="rId5">
            <a:alphaModFix/>
          </a:blip>
          <a:stretch>
            <a:fillRect/>
          </a:stretch>
        </p:blipFill>
        <p:spPr>
          <a:xfrm>
            <a:off x="2849296" y="3128450"/>
            <a:ext cx="1011450" cy="1011450"/>
          </a:xfrm>
          <a:prstGeom prst="rect">
            <a:avLst/>
          </a:prstGeom>
          <a:noFill/>
          <a:ln>
            <a:noFill/>
          </a:ln>
        </p:spPr>
      </p:pic>
      <p:pic>
        <p:nvPicPr>
          <p:cNvPr id="4062" name="Google Shape;4062;p41"/>
          <p:cNvPicPr preferRelativeResize="0"/>
          <p:nvPr/>
        </p:nvPicPr>
        <p:blipFill>
          <a:blip r:embed="rId6">
            <a:alphaModFix/>
          </a:blip>
          <a:stretch>
            <a:fillRect/>
          </a:stretch>
        </p:blipFill>
        <p:spPr>
          <a:xfrm>
            <a:off x="4572008" y="3128450"/>
            <a:ext cx="2481023" cy="1666376"/>
          </a:xfrm>
          <a:prstGeom prst="rect">
            <a:avLst/>
          </a:prstGeom>
          <a:noFill/>
          <a:ln>
            <a:noFill/>
          </a:ln>
        </p:spPr>
      </p:pic>
      <p:cxnSp>
        <p:nvCxnSpPr>
          <p:cNvPr id="4063" name="Google Shape;4063;p41"/>
          <p:cNvCxnSpPr/>
          <p:nvPr/>
        </p:nvCxnSpPr>
        <p:spPr>
          <a:xfrm flipH="1">
            <a:off x="3467250" y="2277175"/>
            <a:ext cx="195000" cy="851100"/>
          </a:xfrm>
          <a:prstGeom prst="straightConnector1">
            <a:avLst/>
          </a:prstGeom>
          <a:noFill/>
          <a:ln cap="flat" cmpd="sng" w="9525">
            <a:solidFill>
              <a:srgbClr val="304044"/>
            </a:solidFill>
            <a:prstDash val="solid"/>
            <a:round/>
            <a:headEnd len="med" w="med" type="none"/>
            <a:tailEnd len="med" w="med" type="triangle"/>
          </a:ln>
        </p:spPr>
      </p:cxnSp>
      <p:cxnSp>
        <p:nvCxnSpPr>
          <p:cNvPr id="4064" name="Google Shape;4064;p41"/>
          <p:cNvCxnSpPr>
            <a:endCxn id="4062" idx="0"/>
          </p:cNvCxnSpPr>
          <p:nvPr/>
        </p:nvCxnSpPr>
        <p:spPr>
          <a:xfrm>
            <a:off x="5643019" y="2435750"/>
            <a:ext cx="169500" cy="692700"/>
          </a:xfrm>
          <a:prstGeom prst="straightConnector1">
            <a:avLst/>
          </a:prstGeom>
          <a:noFill/>
          <a:ln cap="flat" cmpd="sng" w="9525">
            <a:solidFill>
              <a:srgbClr val="304044"/>
            </a:solidFill>
            <a:prstDash val="solid"/>
            <a:round/>
            <a:headEnd len="med" w="med" type="none"/>
            <a:tailEnd len="med" w="med" type="triangle"/>
          </a:ln>
        </p:spPr>
      </p:cxnSp>
      <p:cxnSp>
        <p:nvCxnSpPr>
          <p:cNvPr id="4065" name="Google Shape;4065;p41"/>
          <p:cNvCxnSpPr/>
          <p:nvPr/>
        </p:nvCxnSpPr>
        <p:spPr>
          <a:xfrm>
            <a:off x="4001300" y="1534150"/>
            <a:ext cx="901800" cy="331800"/>
          </a:xfrm>
          <a:prstGeom prst="straightConnector1">
            <a:avLst/>
          </a:prstGeom>
          <a:noFill/>
          <a:ln cap="flat" cmpd="sng" w="9525">
            <a:solidFill>
              <a:srgbClr val="304044"/>
            </a:solidFill>
            <a:prstDash val="solid"/>
            <a:round/>
            <a:headEnd len="med" w="med" type="none"/>
            <a:tailEnd len="med" w="med" type="triangle"/>
          </a:ln>
        </p:spPr>
      </p:cxnSp>
      <p:sp>
        <p:nvSpPr>
          <p:cNvPr id="4066" name="Google Shape;4066;p41"/>
          <p:cNvSpPr/>
          <p:nvPr/>
        </p:nvSpPr>
        <p:spPr>
          <a:xfrm>
            <a:off x="119050" y="113800"/>
            <a:ext cx="203400" cy="203400"/>
          </a:xfrm>
          <a:prstGeom prst="ellipse">
            <a:avLst/>
          </a:prstGeom>
          <a:solidFill>
            <a:srgbClr val="65E0A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0" name="Shape 4070"/>
        <p:cNvGrpSpPr/>
        <p:nvPr/>
      </p:nvGrpSpPr>
      <p:grpSpPr>
        <a:xfrm>
          <a:off x="0" y="0"/>
          <a:ext cx="0" cy="0"/>
          <a:chOff x="0" y="0"/>
          <a:chExt cx="0" cy="0"/>
        </a:xfrm>
      </p:grpSpPr>
      <p:sp>
        <p:nvSpPr>
          <p:cNvPr id="4071" name="Google Shape;4071;p42"/>
          <p:cNvSpPr/>
          <p:nvPr/>
        </p:nvSpPr>
        <p:spPr>
          <a:xfrm>
            <a:off x="127450" y="466500"/>
            <a:ext cx="8844300" cy="4710600"/>
          </a:xfrm>
          <a:prstGeom prst="rect">
            <a:avLst/>
          </a:prstGeom>
          <a:solidFill>
            <a:srgbClr val="677477"/>
          </a:solidFill>
          <a:ln cap="flat" cmpd="sng" w="28575">
            <a:solidFill>
              <a:srgbClr val="30404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42"/>
          <p:cNvSpPr txBox="1"/>
          <p:nvPr>
            <p:ph type="title"/>
          </p:nvPr>
        </p:nvSpPr>
        <p:spPr>
          <a:xfrm>
            <a:off x="1137975" y="0"/>
            <a:ext cx="6895500" cy="33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700" u="sng"/>
              <a:t>Pre-Production: Style Concepts</a:t>
            </a:r>
            <a:endParaRPr sz="2700" u="sng"/>
          </a:p>
        </p:txBody>
      </p:sp>
      <p:pic>
        <p:nvPicPr>
          <p:cNvPr id="4073" name="Google Shape;4073;p42"/>
          <p:cNvPicPr preferRelativeResize="0"/>
          <p:nvPr/>
        </p:nvPicPr>
        <p:blipFill>
          <a:blip r:embed="rId3">
            <a:alphaModFix/>
          </a:blip>
          <a:stretch>
            <a:fillRect/>
          </a:stretch>
        </p:blipFill>
        <p:spPr>
          <a:xfrm>
            <a:off x="457526" y="662514"/>
            <a:ext cx="3378050" cy="2111846"/>
          </a:xfrm>
          <a:prstGeom prst="rect">
            <a:avLst/>
          </a:prstGeom>
          <a:noFill/>
          <a:ln cap="flat" cmpd="sng" w="19050">
            <a:solidFill>
              <a:srgbClr val="304044"/>
            </a:solidFill>
            <a:prstDash val="solid"/>
            <a:round/>
            <a:headEnd len="sm" w="sm" type="none"/>
            <a:tailEnd len="sm" w="sm" type="none"/>
          </a:ln>
        </p:spPr>
      </p:pic>
      <p:pic>
        <p:nvPicPr>
          <p:cNvPr id="4074" name="Google Shape;4074;p42"/>
          <p:cNvPicPr preferRelativeResize="0"/>
          <p:nvPr/>
        </p:nvPicPr>
        <p:blipFill>
          <a:blip r:embed="rId4">
            <a:alphaModFix/>
          </a:blip>
          <a:stretch>
            <a:fillRect/>
          </a:stretch>
        </p:blipFill>
        <p:spPr>
          <a:xfrm>
            <a:off x="5973053" y="646200"/>
            <a:ext cx="2747897" cy="1897250"/>
          </a:xfrm>
          <a:prstGeom prst="rect">
            <a:avLst/>
          </a:prstGeom>
          <a:noFill/>
          <a:ln>
            <a:noFill/>
          </a:ln>
        </p:spPr>
      </p:pic>
      <p:pic>
        <p:nvPicPr>
          <p:cNvPr id="4075" name="Google Shape;4075;p42"/>
          <p:cNvPicPr preferRelativeResize="0"/>
          <p:nvPr/>
        </p:nvPicPr>
        <p:blipFill rotWithShape="1">
          <a:blip r:embed="rId5">
            <a:alphaModFix/>
          </a:blip>
          <a:srcRect b="13568" l="0" r="0" t="22127"/>
          <a:stretch/>
        </p:blipFill>
        <p:spPr>
          <a:xfrm>
            <a:off x="4007926" y="942893"/>
            <a:ext cx="1912916" cy="1600909"/>
          </a:xfrm>
          <a:prstGeom prst="rect">
            <a:avLst/>
          </a:prstGeom>
          <a:noFill/>
          <a:ln cap="flat" cmpd="sng" w="19050">
            <a:solidFill>
              <a:srgbClr val="304044"/>
            </a:solidFill>
            <a:prstDash val="solid"/>
            <a:round/>
            <a:headEnd len="sm" w="sm" type="none"/>
            <a:tailEnd len="sm" w="sm" type="none"/>
          </a:ln>
        </p:spPr>
      </p:pic>
      <p:pic>
        <p:nvPicPr>
          <p:cNvPr id="4076" name="Google Shape;4076;p42"/>
          <p:cNvPicPr preferRelativeResize="0"/>
          <p:nvPr/>
        </p:nvPicPr>
        <p:blipFill>
          <a:blip r:embed="rId6">
            <a:alphaModFix/>
          </a:blip>
          <a:stretch>
            <a:fillRect/>
          </a:stretch>
        </p:blipFill>
        <p:spPr>
          <a:xfrm>
            <a:off x="964250" y="3030275"/>
            <a:ext cx="2972125" cy="2040699"/>
          </a:xfrm>
          <a:prstGeom prst="rect">
            <a:avLst/>
          </a:prstGeom>
          <a:noFill/>
          <a:ln cap="flat" cmpd="sng" w="19050">
            <a:solidFill>
              <a:srgbClr val="304044"/>
            </a:solidFill>
            <a:prstDash val="solid"/>
            <a:round/>
            <a:headEnd len="sm" w="sm" type="none"/>
            <a:tailEnd len="sm" w="sm" type="none"/>
          </a:ln>
        </p:spPr>
      </p:pic>
      <p:pic>
        <p:nvPicPr>
          <p:cNvPr id="4077" name="Google Shape;4077;p42"/>
          <p:cNvPicPr preferRelativeResize="0"/>
          <p:nvPr/>
        </p:nvPicPr>
        <p:blipFill>
          <a:blip r:embed="rId7">
            <a:alphaModFix/>
          </a:blip>
          <a:stretch>
            <a:fillRect/>
          </a:stretch>
        </p:blipFill>
        <p:spPr>
          <a:xfrm>
            <a:off x="4299075" y="2854250"/>
            <a:ext cx="4262275" cy="1966717"/>
          </a:xfrm>
          <a:prstGeom prst="rect">
            <a:avLst/>
          </a:prstGeom>
          <a:noFill/>
          <a:ln cap="flat" cmpd="sng" w="19050">
            <a:solidFill>
              <a:srgbClr val="304044"/>
            </a:solidFill>
            <a:prstDash val="solid"/>
            <a:round/>
            <a:headEnd len="sm" w="sm" type="none"/>
            <a:tailEnd len="sm" w="sm" type="none"/>
          </a:ln>
        </p:spPr>
      </p:pic>
      <p:sp>
        <p:nvSpPr>
          <p:cNvPr id="4078" name="Google Shape;4078;p42"/>
          <p:cNvSpPr/>
          <p:nvPr/>
        </p:nvSpPr>
        <p:spPr>
          <a:xfrm>
            <a:off x="119050" y="113800"/>
            <a:ext cx="203400" cy="203400"/>
          </a:xfrm>
          <a:prstGeom prst="ellipse">
            <a:avLst/>
          </a:prstGeom>
          <a:solidFill>
            <a:srgbClr val="EE3D86"/>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The Jungle Agency by Slidesgo">
  <a:themeElements>
    <a:clrScheme name="Simple Light">
      <a:dk1>
        <a:srgbClr val="FFA200"/>
      </a:dk1>
      <a:lt1>
        <a:srgbClr val="000000"/>
      </a:lt1>
      <a:dk2>
        <a:srgbClr val="87D73A"/>
      </a:dk2>
      <a:lt2>
        <a:srgbClr val="47A030"/>
      </a:lt2>
      <a:accent1>
        <a:srgbClr val="579D1C"/>
      </a:accent1>
      <a:accent2>
        <a:srgbClr val="3D722F"/>
      </a:accent2>
      <a:accent3>
        <a:srgbClr val="217E4F"/>
      </a:accent3>
      <a:accent4>
        <a:srgbClr val="2F4D0F"/>
      </a:accent4>
      <a:accent5>
        <a:srgbClr val="365A12"/>
      </a:accent5>
      <a:accent6>
        <a:srgbClr val="20BC9E"/>
      </a:accent6>
      <a:hlink>
        <a:srgbClr val="24310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